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2A419-B670-4F1F-9312-CA8AD1E655ED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8587D-D16B-4ED0-87F7-39D7628BEC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74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E6B7-B53D-4A2B-B2A3-42B409A0DD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7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7"/>
          <p:cNvSpPr>
            <a:spLocks/>
          </p:cNvSpPr>
          <p:nvPr/>
        </p:nvSpPr>
        <p:spPr bwMode="auto">
          <a:xfrm>
            <a:off x="2185144" y="1114720"/>
            <a:ext cx="4815748" cy="5386114"/>
          </a:xfrm>
          <a:custGeom>
            <a:avLst/>
            <a:gdLst/>
            <a:ahLst/>
            <a:cxnLst>
              <a:cxn ang="0">
                <a:pos x="8664" y="264"/>
              </a:cxn>
              <a:cxn ang="0">
                <a:pos x="10830" y="1278"/>
              </a:cxn>
              <a:cxn ang="0">
                <a:pos x="12450" y="2838"/>
              </a:cxn>
              <a:cxn ang="0">
                <a:pos x="13470" y="4770"/>
              </a:cxn>
              <a:cxn ang="0">
                <a:pos x="13830" y="6918"/>
              </a:cxn>
              <a:cxn ang="0">
                <a:pos x="13452" y="9114"/>
              </a:cxn>
              <a:cxn ang="0">
                <a:pos x="13110" y="9942"/>
              </a:cxn>
              <a:cxn ang="0">
                <a:pos x="12756" y="10866"/>
              </a:cxn>
              <a:cxn ang="0">
                <a:pos x="12378" y="12354"/>
              </a:cxn>
              <a:cxn ang="0">
                <a:pos x="12324" y="13680"/>
              </a:cxn>
              <a:cxn ang="0">
                <a:pos x="12702" y="14886"/>
              </a:cxn>
              <a:cxn ang="0">
                <a:pos x="13146" y="15456"/>
              </a:cxn>
              <a:cxn ang="0">
                <a:pos x="12486" y="15312"/>
              </a:cxn>
              <a:cxn ang="0">
                <a:pos x="11406" y="14892"/>
              </a:cxn>
              <a:cxn ang="0">
                <a:pos x="10266" y="14088"/>
              </a:cxn>
              <a:cxn ang="0">
                <a:pos x="9078" y="13248"/>
              </a:cxn>
              <a:cxn ang="0">
                <a:pos x="6678" y="13530"/>
              </a:cxn>
              <a:cxn ang="0">
                <a:pos x="4224" y="12942"/>
              </a:cxn>
              <a:cxn ang="0">
                <a:pos x="2292" y="11706"/>
              </a:cxn>
              <a:cxn ang="0">
                <a:pos x="912" y="9996"/>
              </a:cxn>
              <a:cxn ang="0">
                <a:pos x="204" y="8244"/>
              </a:cxn>
              <a:cxn ang="0">
                <a:pos x="144" y="7464"/>
              </a:cxn>
              <a:cxn ang="0">
                <a:pos x="216" y="7578"/>
              </a:cxn>
              <a:cxn ang="0">
                <a:pos x="768" y="7524"/>
              </a:cxn>
              <a:cxn ang="0">
                <a:pos x="348" y="7056"/>
              </a:cxn>
              <a:cxn ang="0">
                <a:pos x="300" y="7134"/>
              </a:cxn>
              <a:cxn ang="0">
                <a:pos x="270" y="7212"/>
              </a:cxn>
              <a:cxn ang="0">
                <a:pos x="30" y="7248"/>
              </a:cxn>
              <a:cxn ang="0">
                <a:pos x="324" y="5964"/>
              </a:cxn>
              <a:cxn ang="0">
                <a:pos x="636" y="6168"/>
              </a:cxn>
              <a:cxn ang="0">
                <a:pos x="558" y="6270"/>
              </a:cxn>
              <a:cxn ang="0">
                <a:pos x="678" y="5916"/>
              </a:cxn>
              <a:cxn ang="0">
                <a:pos x="354" y="5742"/>
              </a:cxn>
              <a:cxn ang="0">
                <a:pos x="576" y="5058"/>
              </a:cxn>
              <a:cxn ang="0">
                <a:pos x="864" y="5082"/>
              </a:cxn>
              <a:cxn ang="0">
                <a:pos x="1368" y="5448"/>
              </a:cxn>
              <a:cxn ang="0">
                <a:pos x="792" y="4632"/>
              </a:cxn>
              <a:cxn ang="0">
                <a:pos x="828" y="3960"/>
              </a:cxn>
              <a:cxn ang="0">
                <a:pos x="912" y="3996"/>
              </a:cxn>
              <a:cxn ang="0">
                <a:pos x="960" y="3996"/>
              </a:cxn>
              <a:cxn ang="0">
                <a:pos x="1080" y="3954"/>
              </a:cxn>
              <a:cxn ang="0">
                <a:pos x="1188" y="3996"/>
              </a:cxn>
              <a:cxn ang="0">
                <a:pos x="1218" y="4044"/>
              </a:cxn>
              <a:cxn ang="0">
                <a:pos x="1716" y="4302"/>
              </a:cxn>
              <a:cxn ang="0">
                <a:pos x="1368" y="3666"/>
              </a:cxn>
              <a:cxn ang="0">
                <a:pos x="1266" y="3636"/>
              </a:cxn>
              <a:cxn ang="0">
                <a:pos x="1104" y="3594"/>
              </a:cxn>
              <a:cxn ang="0">
                <a:pos x="1038" y="3120"/>
              </a:cxn>
              <a:cxn ang="0">
                <a:pos x="1212" y="3030"/>
              </a:cxn>
              <a:cxn ang="0">
                <a:pos x="1506" y="3102"/>
              </a:cxn>
              <a:cxn ang="0">
                <a:pos x="1710" y="3000"/>
              </a:cxn>
              <a:cxn ang="0">
                <a:pos x="2106" y="2610"/>
              </a:cxn>
              <a:cxn ang="0">
                <a:pos x="1782" y="2502"/>
              </a:cxn>
              <a:cxn ang="0">
                <a:pos x="1746" y="2532"/>
              </a:cxn>
              <a:cxn ang="0">
                <a:pos x="1632" y="2454"/>
              </a:cxn>
              <a:cxn ang="0">
                <a:pos x="1986" y="1908"/>
              </a:cxn>
              <a:cxn ang="0">
                <a:pos x="3216" y="966"/>
              </a:cxn>
              <a:cxn ang="0">
                <a:pos x="5364" y="138"/>
              </a:cxn>
            </a:cxnLst>
            <a:rect l="0" t="0" r="r" b="b"/>
            <a:pathLst>
              <a:path w="13830" h="15468">
                <a:moveTo>
                  <a:pt x="6762" y="0"/>
                </a:moveTo>
                <a:lnTo>
                  <a:pt x="7236" y="18"/>
                </a:lnTo>
                <a:lnTo>
                  <a:pt x="7710" y="66"/>
                </a:lnTo>
                <a:lnTo>
                  <a:pt x="8190" y="144"/>
                </a:lnTo>
                <a:lnTo>
                  <a:pt x="8664" y="264"/>
                </a:lnTo>
                <a:lnTo>
                  <a:pt x="9132" y="408"/>
                </a:lnTo>
                <a:lnTo>
                  <a:pt x="9600" y="594"/>
                </a:lnTo>
                <a:lnTo>
                  <a:pt x="10032" y="798"/>
                </a:lnTo>
                <a:lnTo>
                  <a:pt x="10440" y="1026"/>
                </a:lnTo>
                <a:lnTo>
                  <a:pt x="10830" y="1278"/>
                </a:lnTo>
                <a:lnTo>
                  <a:pt x="11196" y="1554"/>
                </a:lnTo>
                <a:lnTo>
                  <a:pt x="11544" y="1848"/>
                </a:lnTo>
                <a:lnTo>
                  <a:pt x="11868" y="2160"/>
                </a:lnTo>
                <a:lnTo>
                  <a:pt x="12174" y="2490"/>
                </a:lnTo>
                <a:lnTo>
                  <a:pt x="12450" y="2838"/>
                </a:lnTo>
                <a:lnTo>
                  <a:pt x="12702" y="3198"/>
                </a:lnTo>
                <a:lnTo>
                  <a:pt x="12936" y="3576"/>
                </a:lnTo>
                <a:lnTo>
                  <a:pt x="13140" y="3966"/>
                </a:lnTo>
                <a:lnTo>
                  <a:pt x="13320" y="4362"/>
                </a:lnTo>
                <a:lnTo>
                  <a:pt x="13470" y="4770"/>
                </a:lnTo>
                <a:lnTo>
                  <a:pt x="13596" y="5190"/>
                </a:lnTo>
                <a:lnTo>
                  <a:pt x="13698" y="5616"/>
                </a:lnTo>
                <a:lnTo>
                  <a:pt x="13770" y="6048"/>
                </a:lnTo>
                <a:lnTo>
                  <a:pt x="13812" y="6480"/>
                </a:lnTo>
                <a:lnTo>
                  <a:pt x="13830" y="6918"/>
                </a:lnTo>
                <a:lnTo>
                  <a:pt x="13812" y="7362"/>
                </a:lnTo>
                <a:lnTo>
                  <a:pt x="13770" y="7800"/>
                </a:lnTo>
                <a:lnTo>
                  <a:pt x="13698" y="8238"/>
                </a:lnTo>
                <a:lnTo>
                  <a:pt x="13590" y="8676"/>
                </a:lnTo>
                <a:lnTo>
                  <a:pt x="13452" y="9114"/>
                </a:lnTo>
                <a:lnTo>
                  <a:pt x="13284" y="9540"/>
                </a:lnTo>
                <a:lnTo>
                  <a:pt x="13254" y="9606"/>
                </a:lnTo>
                <a:lnTo>
                  <a:pt x="13212" y="9696"/>
                </a:lnTo>
                <a:lnTo>
                  <a:pt x="13164" y="9804"/>
                </a:lnTo>
                <a:lnTo>
                  <a:pt x="13110" y="9942"/>
                </a:lnTo>
                <a:lnTo>
                  <a:pt x="13044" y="10092"/>
                </a:lnTo>
                <a:lnTo>
                  <a:pt x="12978" y="10260"/>
                </a:lnTo>
                <a:lnTo>
                  <a:pt x="12906" y="10452"/>
                </a:lnTo>
                <a:lnTo>
                  <a:pt x="12828" y="10650"/>
                </a:lnTo>
                <a:lnTo>
                  <a:pt x="12756" y="10866"/>
                </a:lnTo>
                <a:lnTo>
                  <a:pt x="12684" y="11094"/>
                </a:lnTo>
                <a:lnTo>
                  <a:pt x="12612" y="11328"/>
                </a:lnTo>
                <a:lnTo>
                  <a:pt x="12480" y="11832"/>
                </a:lnTo>
                <a:lnTo>
                  <a:pt x="12426" y="12090"/>
                </a:lnTo>
                <a:lnTo>
                  <a:pt x="12378" y="12354"/>
                </a:lnTo>
                <a:lnTo>
                  <a:pt x="12342" y="12618"/>
                </a:lnTo>
                <a:lnTo>
                  <a:pt x="12318" y="12888"/>
                </a:lnTo>
                <a:lnTo>
                  <a:pt x="12306" y="13152"/>
                </a:lnTo>
                <a:lnTo>
                  <a:pt x="12306" y="13422"/>
                </a:lnTo>
                <a:lnTo>
                  <a:pt x="12324" y="13680"/>
                </a:lnTo>
                <a:lnTo>
                  <a:pt x="12360" y="13938"/>
                </a:lnTo>
                <a:lnTo>
                  <a:pt x="12414" y="14190"/>
                </a:lnTo>
                <a:lnTo>
                  <a:pt x="12486" y="14430"/>
                </a:lnTo>
                <a:lnTo>
                  <a:pt x="12582" y="14664"/>
                </a:lnTo>
                <a:lnTo>
                  <a:pt x="12702" y="14886"/>
                </a:lnTo>
                <a:lnTo>
                  <a:pt x="12846" y="15096"/>
                </a:lnTo>
                <a:lnTo>
                  <a:pt x="13014" y="15288"/>
                </a:lnTo>
                <a:lnTo>
                  <a:pt x="13212" y="15468"/>
                </a:lnTo>
                <a:lnTo>
                  <a:pt x="13194" y="15468"/>
                </a:lnTo>
                <a:lnTo>
                  <a:pt x="13146" y="15456"/>
                </a:lnTo>
                <a:lnTo>
                  <a:pt x="13062" y="15444"/>
                </a:lnTo>
                <a:lnTo>
                  <a:pt x="12954" y="15426"/>
                </a:lnTo>
                <a:lnTo>
                  <a:pt x="12816" y="15396"/>
                </a:lnTo>
                <a:lnTo>
                  <a:pt x="12660" y="15354"/>
                </a:lnTo>
                <a:lnTo>
                  <a:pt x="12486" y="15312"/>
                </a:lnTo>
                <a:lnTo>
                  <a:pt x="12288" y="15252"/>
                </a:lnTo>
                <a:lnTo>
                  <a:pt x="12084" y="15180"/>
                </a:lnTo>
                <a:lnTo>
                  <a:pt x="11868" y="15096"/>
                </a:lnTo>
                <a:lnTo>
                  <a:pt x="11640" y="15000"/>
                </a:lnTo>
                <a:lnTo>
                  <a:pt x="11406" y="14892"/>
                </a:lnTo>
                <a:lnTo>
                  <a:pt x="11172" y="14766"/>
                </a:lnTo>
                <a:lnTo>
                  <a:pt x="10938" y="14622"/>
                </a:lnTo>
                <a:lnTo>
                  <a:pt x="10704" y="14466"/>
                </a:lnTo>
                <a:lnTo>
                  <a:pt x="10482" y="14286"/>
                </a:lnTo>
                <a:lnTo>
                  <a:pt x="10266" y="14088"/>
                </a:lnTo>
                <a:lnTo>
                  <a:pt x="10056" y="13872"/>
                </a:lnTo>
                <a:lnTo>
                  <a:pt x="9864" y="13632"/>
                </a:lnTo>
                <a:lnTo>
                  <a:pt x="9690" y="13374"/>
                </a:lnTo>
                <a:lnTo>
                  <a:pt x="9534" y="13092"/>
                </a:lnTo>
                <a:lnTo>
                  <a:pt x="9078" y="13248"/>
                </a:lnTo>
                <a:lnTo>
                  <a:pt x="8616" y="13368"/>
                </a:lnTo>
                <a:lnTo>
                  <a:pt x="8142" y="13458"/>
                </a:lnTo>
                <a:lnTo>
                  <a:pt x="7656" y="13512"/>
                </a:lnTo>
                <a:lnTo>
                  <a:pt x="7170" y="13536"/>
                </a:lnTo>
                <a:lnTo>
                  <a:pt x="6678" y="13530"/>
                </a:lnTo>
                <a:lnTo>
                  <a:pt x="6186" y="13482"/>
                </a:lnTo>
                <a:lnTo>
                  <a:pt x="5688" y="13404"/>
                </a:lnTo>
                <a:lnTo>
                  <a:pt x="5196" y="13284"/>
                </a:lnTo>
                <a:lnTo>
                  <a:pt x="4710" y="13134"/>
                </a:lnTo>
                <a:lnTo>
                  <a:pt x="4224" y="12942"/>
                </a:lnTo>
                <a:lnTo>
                  <a:pt x="3798" y="12738"/>
                </a:lnTo>
                <a:lnTo>
                  <a:pt x="3390" y="12516"/>
                </a:lnTo>
                <a:lnTo>
                  <a:pt x="3006" y="12264"/>
                </a:lnTo>
                <a:lnTo>
                  <a:pt x="2640" y="11994"/>
                </a:lnTo>
                <a:lnTo>
                  <a:pt x="2292" y="11706"/>
                </a:lnTo>
                <a:lnTo>
                  <a:pt x="1974" y="11394"/>
                </a:lnTo>
                <a:lnTo>
                  <a:pt x="1674" y="11070"/>
                </a:lnTo>
                <a:lnTo>
                  <a:pt x="1392" y="10722"/>
                </a:lnTo>
                <a:lnTo>
                  <a:pt x="1140" y="10368"/>
                </a:lnTo>
                <a:lnTo>
                  <a:pt x="912" y="9996"/>
                </a:lnTo>
                <a:lnTo>
                  <a:pt x="708" y="9606"/>
                </a:lnTo>
                <a:lnTo>
                  <a:pt x="528" y="9216"/>
                </a:lnTo>
                <a:lnTo>
                  <a:pt x="372" y="8808"/>
                </a:lnTo>
                <a:lnTo>
                  <a:pt x="516" y="8334"/>
                </a:lnTo>
                <a:lnTo>
                  <a:pt x="204" y="8244"/>
                </a:lnTo>
                <a:lnTo>
                  <a:pt x="114" y="7836"/>
                </a:lnTo>
                <a:lnTo>
                  <a:pt x="48" y="7422"/>
                </a:lnTo>
                <a:lnTo>
                  <a:pt x="90" y="7458"/>
                </a:lnTo>
                <a:lnTo>
                  <a:pt x="108" y="7458"/>
                </a:lnTo>
                <a:lnTo>
                  <a:pt x="144" y="7464"/>
                </a:lnTo>
                <a:lnTo>
                  <a:pt x="192" y="7476"/>
                </a:lnTo>
                <a:lnTo>
                  <a:pt x="234" y="7494"/>
                </a:lnTo>
                <a:lnTo>
                  <a:pt x="234" y="7536"/>
                </a:lnTo>
                <a:lnTo>
                  <a:pt x="228" y="7554"/>
                </a:lnTo>
                <a:lnTo>
                  <a:pt x="216" y="7578"/>
                </a:lnTo>
                <a:lnTo>
                  <a:pt x="690" y="7716"/>
                </a:lnTo>
                <a:lnTo>
                  <a:pt x="696" y="7704"/>
                </a:lnTo>
                <a:lnTo>
                  <a:pt x="714" y="7662"/>
                </a:lnTo>
                <a:lnTo>
                  <a:pt x="744" y="7602"/>
                </a:lnTo>
                <a:lnTo>
                  <a:pt x="768" y="7524"/>
                </a:lnTo>
                <a:lnTo>
                  <a:pt x="798" y="7428"/>
                </a:lnTo>
                <a:lnTo>
                  <a:pt x="822" y="7320"/>
                </a:lnTo>
                <a:lnTo>
                  <a:pt x="840" y="7200"/>
                </a:lnTo>
                <a:lnTo>
                  <a:pt x="354" y="7056"/>
                </a:lnTo>
                <a:lnTo>
                  <a:pt x="348" y="7056"/>
                </a:lnTo>
                <a:lnTo>
                  <a:pt x="342" y="7062"/>
                </a:lnTo>
                <a:lnTo>
                  <a:pt x="318" y="7074"/>
                </a:lnTo>
                <a:lnTo>
                  <a:pt x="294" y="7098"/>
                </a:lnTo>
                <a:lnTo>
                  <a:pt x="294" y="7110"/>
                </a:lnTo>
                <a:lnTo>
                  <a:pt x="300" y="7134"/>
                </a:lnTo>
                <a:lnTo>
                  <a:pt x="312" y="7194"/>
                </a:lnTo>
                <a:lnTo>
                  <a:pt x="318" y="7218"/>
                </a:lnTo>
                <a:lnTo>
                  <a:pt x="312" y="7230"/>
                </a:lnTo>
                <a:lnTo>
                  <a:pt x="300" y="7224"/>
                </a:lnTo>
                <a:lnTo>
                  <a:pt x="270" y="7212"/>
                </a:lnTo>
                <a:lnTo>
                  <a:pt x="240" y="7224"/>
                </a:lnTo>
                <a:lnTo>
                  <a:pt x="198" y="7248"/>
                </a:lnTo>
                <a:lnTo>
                  <a:pt x="156" y="7254"/>
                </a:lnTo>
                <a:lnTo>
                  <a:pt x="90" y="7242"/>
                </a:lnTo>
                <a:lnTo>
                  <a:pt x="30" y="7248"/>
                </a:lnTo>
                <a:lnTo>
                  <a:pt x="6" y="6918"/>
                </a:lnTo>
                <a:lnTo>
                  <a:pt x="0" y="6594"/>
                </a:lnTo>
                <a:lnTo>
                  <a:pt x="186" y="5958"/>
                </a:lnTo>
                <a:lnTo>
                  <a:pt x="246" y="5952"/>
                </a:lnTo>
                <a:lnTo>
                  <a:pt x="324" y="5964"/>
                </a:lnTo>
                <a:lnTo>
                  <a:pt x="480" y="6012"/>
                </a:lnTo>
                <a:lnTo>
                  <a:pt x="552" y="6042"/>
                </a:lnTo>
                <a:lnTo>
                  <a:pt x="642" y="6102"/>
                </a:lnTo>
                <a:lnTo>
                  <a:pt x="648" y="6126"/>
                </a:lnTo>
                <a:lnTo>
                  <a:pt x="636" y="6168"/>
                </a:lnTo>
                <a:lnTo>
                  <a:pt x="624" y="6198"/>
                </a:lnTo>
                <a:lnTo>
                  <a:pt x="606" y="6222"/>
                </a:lnTo>
                <a:lnTo>
                  <a:pt x="588" y="6234"/>
                </a:lnTo>
                <a:lnTo>
                  <a:pt x="570" y="6252"/>
                </a:lnTo>
                <a:lnTo>
                  <a:pt x="558" y="6270"/>
                </a:lnTo>
                <a:lnTo>
                  <a:pt x="558" y="6450"/>
                </a:lnTo>
                <a:lnTo>
                  <a:pt x="1008" y="6582"/>
                </a:lnTo>
                <a:lnTo>
                  <a:pt x="1182" y="6066"/>
                </a:lnTo>
                <a:lnTo>
                  <a:pt x="714" y="5916"/>
                </a:lnTo>
                <a:lnTo>
                  <a:pt x="678" y="5916"/>
                </a:lnTo>
                <a:lnTo>
                  <a:pt x="630" y="5898"/>
                </a:lnTo>
                <a:lnTo>
                  <a:pt x="564" y="5874"/>
                </a:lnTo>
                <a:lnTo>
                  <a:pt x="480" y="5850"/>
                </a:lnTo>
                <a:lnTo>
                  <a:pt x="396" y="5820"/>
                </a:lnTo>
                <a:lnTo>
                  <a:pt x="354" y="5742"/>
                </a:lnTo>
                <a:lnTo>
                  <a:pt x="318" y="5694"/>
                </a:lnTo>
                <a:lnTo>
                  <a:pt x="288" y="5676"/>
                </a:lnTo>
                <a:lnTo>
                  <a:pt x="276" y="5670"/>
                </a:lnTo>
                <a:lnTo>
                  <a:pt x="462" y="5046"/>
                </a:lnTo>
                <a:lnTo>
                  <a:pt x="576" y="5058"/>
                </a:lnTo>
                <a:lnTo>
                  <a:pt x="702" y="5046"/>
                </a:lnTo>
                <a:lnTo>
                  <a:pt x="840" y="5004"/>
                </a:lnTo>
                <a:lnTo>
                  <a:pt x="840" y="5022"/>
                </a:lnTo>
                <a:lnTo>
                  <a:pt x="852" y="5058"/>
                </a:lnTo>
                <a:lnTo>
                  <a:pt x="864" y="5082"/>
                </a:lnTo>
                <a:lnTo>
                  <a:pt x="888" y="5142"/>
                </a:lnTo>
                <a:lnTo>
                  <a:pt x="894" y="5184"/>
                </a:lnTo>
                <a:lnTo>
                  <a:pt x="894" y="5232"/>
                </a:lnTo>
                <a:lnTo>
                  <a:pt x="888" y="5310"/>
                </a:lnTo>
                <a:lnTo>
                  <a:pt x="1368" y="5448"/>
                </a:lnTo>
                <a:lnTo>
                  <a:pt x="1524" y="4932"/>
                </a:lnTo>
                <a:lnTo>
                  <a:pt x="924" y="4740"/>
                </a:lnTo>
                <a:lnTo>
                  <a:pt x="888" y="4692"/>
                </a:lnTo>
                <a:lnTo>
                  <a:pt x="846" y="4656"/>
                </a:lnTo>
                <a:lnTo>
                  <a:pt x="792" y="4632"/>
                </a:lnTo>
                <a:lnTo>
                  <a:pt x="726" y="4632"/>
                </a:lnTo>
                <a:lnTo>
                  <a:pt x="654" y="4644"/>
                </a:lnTo>
                <a:lnTo>
                  <a:pt x="576" y="4662"/>
                </a:lnTo>
                <a:lnTo>
                  <a:pt x="786" y="3954"/>
                </a:lnTo>
                <a:lnTo>
                  <a:pt x="828" y="3960"/>
                </a:lnTo>
                <a:lnTo>
                  <a:pt x="840" y="3960"/>
                </a:lnTo>
                <a:lnTo>
                  <a:pt x="876" y="3978"/>
                </a:lnTo>
                <a:lnTo>
                  <a:pt x="888" y="3990"/>
                </a:lnTo>
                <a:lnTo>
                  <a:pt x="900" y="3990"/>
                </a:lnTo>
                <a:lnTo>
                  <a:pt x="912" y="3996"/>
                </a:lnTo>
                <a:lnTo>
                  <a:pt x="924" y="3990"/>
                </a:lnTo>
                <a:lnTo>
                  <a:pt x="930" y="3990"/>
                </a:lnTo>
                <a:lnTo>
                  <a:pt x="930" y="4002"/>
                </a:lnTo>
                <a:lnTo>
                  <a:pt x="948" y="4002"/>
                </a:lnTo>
                <a:lnTo>
                  <a:pt x="960" y="3996"/>
                </a:lnTo>
                <a:lnTo>
                  <a:pt x="1008" y="3984"/>
                </a:lnTo>
                <a:lnTo>
                  <a:pt x="1044" y="3978"/>
                </a:lnTo>
                <a:lnTo>
                  <a:pt x="1056" y="3972"/>
                </a:lnTo>
                <a:lnTo>
                  <a:pt x="1074" y="3954"/>
                </a:lnTo>
                <a:lnTo>
                  <a:pt x="1080" y="3954"/>
                </a:lnTo>
                <a:lnTo>
                  <a:pt x="1092" y="3960"/>
                </a:lnTo>
                <a:lnTo>
                  <a:pt x="1110" y="3972"/>
                </a:lnTo>
                <a:lnTo>
                  <a:pt x="1140" y="3984"/>
                </a:lnTo>
                <a:lnTo>
                  <a:pt x="1170" y="3990"/>
                </a:lnTo>
                <a:lnTo>
                  <a:pt x="1188" y="3996"/>
                </a:lnTo>
                <a:lnTo>
                  <a:pt x="1200" y="3996"/>
                </a:lnTo>
                <a:lnTo>
                  <a:pt x="1206" y="4002"/>
                </a:lnTo>
                <a:lnTo>
                  <a:pt x="1212" y="4002"/>
                </a:lnTo>
                <a:lnTo>
                  <a:pt x="1218" y="4008"/>
                </a:lnTo>
                <a:lnTo>
                  <a:pt x="1218" y="4044"/>
                </a:lnTo>
                <a:lnTo>
                  <a:pt x="1212" y="4086"/>
                </a:lnTo>
                <a:lnTo>
                  <a:pt x="1212" y="4128"/>
                </a:lnTo>
                <a:lnTo>
                  <a:pt x="1218" y="4158"/>
                </a:lnTo>
                <a:lnTo>
                  <a:pt x="1236" y="4176"/>
                </a:lnTo>
                <a:lnTo>
                  <a:pt x="1716" y="4302"/>
                </a:lnTo>
                <a:lnTo>
                  <a:pt x="1872" y="3798"/>
                </a:lnTo>
                <a:lnTo>
                  <a:pt x="1392" y="3642"/>
                </a:lnTo>
                <a:lnTo>
                  <a:pt x="1386" y="3654"/>
                </a:lnTo>
                <a:lnTo>
                  <a:pt x="1374" y="3660"/>
                </a:lnTo>
                <a:lnTo>
                  <a:pt x="1368" y="3666"/>
                </a:lnTo>
                <a:lnTo>
                  <a:pt x="1344" y="3678"/>
                </a:lnTo>
                <a:lnTo>
                  <a:pt x="1320" y="3666"/>
                </a:lnTo>
                <a:lnTo>
                  <a:pt x="1314" y="3654"/>
                </a:lnTo>
                <a:lnTo>
                  <a:pt x="1296" y="3636"/>
                </a:lnTo>
                <a:lnTo>
                  <a:pt x="1266" y="3636"/>
                </a:lnTo>
                <a:lnTo>
                  <a:pt x="1224" y="3630"/>
                </a:lnTo>
                <a:lnTo>
                  <a:pt x="1176" y="3618"/>
                </a:lnTo>
                <a:lnTo>
                  <a:pt x="1122" y="3600"/>
                </a:lnTo>
                <a:lnTo>
                  <a:pt x="1110" y="3594"/>
                </a:lnTo>
                <a:lnTo>
                  <a:pt x="1104" y="3594"/>
                </a:lnTo>
                <a:lnTo>
                  <a:pt x="1098" y="3534"/>
                </a:lnTo>
                <a:lnTo>
                  <a:pt x="1068" y="3474"/>
                </a:lnTo>
                <a:lnTo>
                  <a:pt x="1020" y="3420"/>
                </a:lnTo>
                <a:lnTo>
                  <a:pt x="960" y="3372"/>
                </a:lnTo>
                <a:lnTo>
                  <a:pt x="1038" y="3120"/>
                </a:lnTo>
                <a:lnTo>
                  <a:pt x="1044" y="3108"/>
                </a:lnTo>
                <a:lnTo>
                  <a:pt x="1062" y="3084"/>
                </a:lnTo>
                <a:lnTo>
                  <a:pt x="1122" y="2994"/>
                </a:lnTo>
                <a:lnTo>
                  <a:pt x="1140" y="2970"/>
                </a:lnTo>
                <a:lnTo>
                  <a:pt x="1212" y="3030"/>
                </a:lnTo>
                <a:lnTo>
                  <a:pt x="1422" y="2994"/>
                </a:lnTo>
                <a:lnTo>
                  <a:pt x="1428" y="3006"/>
                </a:lnTo>
                <a:lnTo>
                  <a:pt x="1446" y="3036"/>
                </a:lnTo>
                <a:lnTo>
                  <a:pt x="1476" y="3066"/>
                </a:lnTo>
                <a:lnTo>
                  <a:pt x="1506" y="3102"/>
                </a:lnTo>
                <a:lnTo>
                  <a:pt x="1542" y="3126"/>
                </a:lnTo>
                <a:lnTo>
                  <a:pt x="1578" y="3126"/>
                </a:lnTo>
                <a:lnTo>
                  <a:pt x="1614" y="3102"/>
                </a:lnTo>
                <a:lnTo>
                  <a:pt x="1662" y="3048"/>
                </a:lnTo>
                <a:lnTo>
                  <a:pt x="1710" y="3000"/>
                </a:lnTo>
                <a:lnTo>
                  <a:pt x="1896" y="3054"/>
                </a:lnTo>
                <a:lnTo>
                  <a:pt x="2106" y="3114"/>
                </a:lnTo>
                <a:lnTo>
                  <a:pt x="2244" y="2652"/>
                </a:lnTo>
                <a:lnTo>
                  <a:pt x="2184" y="2634"/>
                </a:lnTo>
                <a:lnTo>
                  <a:pt x="2106" y="2610"/>
                </a:lnTo>
                <a:lnTo>
                  <a:pt x="2022" y="2580"/>
                </a:lnTo>
                <a:lnTo>
                  <a:pt x="1938" y="2556"/>
                </a:lnTo>
                <a:lnTo>
                  <a:pt x="1812" y="2514"/>
                </a:lnTo>
                <a:lnTo>
                  <a:pt x="1788" y="2502"/>
                </a:lnTo>
                <a:lnTo>
                  <a:pt x="1782" y="2502"/>
                </a:lnTo>
                <a:lnTo>
                  <a:pt x="1770" y="2514"/>
                </a:lnTo>
                <a:lnTo>
                  <a:pt x="1770" y="2544"/>
                </a:lnTo>
                <a:lnTo>
                  <a:pt x="1764" y="2544"/>
                </a:lnTo>
                <a:lnTo>
                  <a:pt x="1758" y="2538"/>
                </a:lnTo>
                <a:lnTo>
                  <a:pt x="1746" y="2532"/>
                </a:lnTo>
                <a:lnTo>
                  <a:pt x="1710" y="2520"/>
                </a:lnTo>
                <a:lnTo>
                  <a:pt x="1698" y="2508"/>
                </a:lnTo>
                <a:lnTo>
                  <a:pt x="1686" y="2502"/>
                </a:lnTo>
                <a:lnTo>
                  <a:pt x="1668" y="2466"/>
                </a:lnTo>
                <a:lnTo>
                  <a:pt x="1632" y="2454"/>
                </a:lnTo>
                <a:lnTo>
                  <a:pt x="1572" y="2448"/>
                </a:lnTo>
                <a:lnTo>
                  <a:pt x="1518" y="2448"/>
                </a:lnTo>
                <a:lnTo>
                  <a:pt x="1506" y="2436"/>
                </a:lnTo>
                <a:lnTo>
                  <a:pt x="1740" y="2166"/>
                </a:lnTo>
                <a:lnTo>
                  <a:pt x="1986" y="1908"/>
                </a:lnTo>
                <a:lnTo>
                  <a:pt x="2424" y="2034"/>
                </a:lnTo>
                <a:lnTo>
                  <a:pt x="2568" y="1530"/>
                </a:lnTo>
                <a:lnTo>
                  <a:pt x="2460" y="1494"/>
                </a:lnTo>
                <a:lnTo>
                  <a:pt x="2832" y="1218"/>
                </a:lnTo>
                <a:lnTo>
                  <a:pt x="3216" y="966"/>
                </a:lnTo>
                <a:lnTo>
                  <a:pt x="3624" y="744"/>
                </a:lnTo>
                <a:lnTo>
                  <a:pt x="4038" y="552"/>
                </a:lnTo>
                <a:lnTo>
                  <a:pt x="4470" y="384"/>
                </a:lnTo>
                <a:lnTo>
                  <a:pt x="4914" y="246"/>
                </a:lnTo>
                <a:lnTo>
                  <a:pt x="5364" y="138"/>
                </a:lnTo>
                <a:lnTo>
                  <a:pt x="5826" y="60"/>
                </a:lnTo>
                <a:lnTo>
                  <a:pt x="6294" y="18"/>
                </a:lnTo>
                <a:lnTo>
                  <a:pt x="6762" y="0"/>
                </a:lnTo>
                <a:close/>
              </a:path>
            </a:pathLst>
          </a:custGeom>
          <a:gradFill>
            <a:gsLst>
              <a:gs pos="45000">
                <a:schemeClr val="bg1"/>
              </a:gs>
              <a:gs pos="81000">
                <a:schemeClr val="bg1">
                  <a:lumMod val="85000"/>
                </a:schemeClr>
              </a:gs>
            </a:gsLst>
            <a:lin ang="6600000" scaled="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Прямоугольник 121"/>
          <p:cNvSpPr/>
          <p:nvPr/>
        </p:nvSpPr>
        <p:spPr>
          <a:xfrm>
            <a:off x="6215074" y="1285860"/>
            <a:ext cx="17145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121"/>
          <p:cNvSpPr/>
          <p:nvPr/>
        </p:nvSpPr>
        <p:spPr>
          <a:xfrm>
            <a:off x="1214414" y="1285860"/>
            <a:ext cx="17145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121"/>
          <p:cNvSpPr/>
          <p:nvPr/>
        </p:nvSpPr>
        <p:spPr>
          <a:xfrm>
            <a:off x="2624124" y="2525048"/>
            <a:ext cx="399090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31" name="Прямоугольник 121"/>
          <p:cNvSpPr/>
          <p:nvPr/>
        </p:nvSpPr>
        <p:spPr>
          <a:xfrm>
            <a:off x="2738363" y="3272323"/>
            <a:ext cx="3838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004746" y="1685913"/>
            <a:ext cx="1172012" cy="672644"/>
            <a:chOff x="1164846" y="3552825"/>
            <a:chExt cx="416327" cy="238940"/>
          </a:xfrm>
          <a:solidFill>
            <a:schemeClr val="accent3">
              <a:lumMod val="75000"/>
            </a:schemeClr>
          </a:solidFill>
        </p:grpSpPr>
        <p:grpSp>
          <p:nvGrpSpPr>
            <p:cNvPr id="33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46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44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42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08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146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