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657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40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5" name="Rectangle 56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805A00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59396" name="Group 122"/>
          <p:cNvGrpSpPr>
            <a:grpSpLocks/>
          </p:cNvGrpSpPr>
          <p:nvPr/>
        </p:nvGrpSpPr>
        <p:grpSpPr bwMode="auto">
          <a:xfrm>
            <a:off x="1544638" y="260350"/>
            <a:ext cx="5907087" cy="5784850"/>
            <a:chOff x="973" y="164"/>
            <a:chExt cx="3721" cy="3644"/>
          </a:xfrm>
        </p:grpSpPr>
        <p:pic>
          <p:nvPicPr>
            <p:cNvPr id="59397" name="Picture 123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9" y="164"/>
              <a:ext cx="1302" cy="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398" name="Picture 124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3" y="1931"/>
              <a:ext cx="1998" cy="1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399" name="Picture 125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1" y="1888"/>
              <a:ext cx="1218" cy="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400" name="Picture 126" descr="Untitled-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0" y="812"/>
              <a:ext cx="1854" cy="1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9401" name="Text Box 127"/>
            <p:cNvSpPr txBox="1">
              <a:spLocks noChangeArrowheads="1"/>
            </p:cNvSpPr>
            <p:nvPr/>
          </p:nvSpPr>
          <p:spPr bwMode="gray">
            <a:xfrm>
              <a:off x="2154" y="1434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59402" name="Text Box 128"/>
            <p:cNvSpPr txBox="1">
              <a:spLocks noChangeArrowheads="1"/>
            </p:cNvSpPr>
            <p:nvPr/>
          </p:nvSpPr>
          <p:spPr bwMode="gray">
            <a:xfrm>
              <a:off x="2200" y="2341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59403" name="Text Box 129"/>
            <p:cNvSpPr txBox="1">
              <a:spLocks noChangeArrowheads="1"/>
            </p:cNvSpPr>
            <p:nvPr/>
          </p:nvSpPr>
          <p:spPr bwMode="gray">
            <a:xfrm>
              <a:off x="3061" y="1434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59404" name="Text Box 130"/>
            <p:cNvSpPr txBox="1">
              <a:spLocks noChangeArrowheads="1"/>
            </p:cNvSpPr>
            <p:nvPr/>
          </p:nvSpPr>
          <p:spPr bwMode="gray">
            <a:xfrm>
              <a:off x="3107" y="2337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text</a:t>
              </a:r>
              <a:endParaRPr kumimoji="0" lang="en-US" altLang="ko-KR" b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452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