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8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47"/>
          <p:cNvSpPr/>
          <p:nvPr/>
        </p:nvSpPr>
        <p:spPr>
          <a:xfrm>
            <a:off x="1045162" y="1418526"/>
            <a:ext cx="3223502" cy="4636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48"/>
          <p:cNvSpPr/>
          <p:nvPr/>
        </p:nvSpPr>
        <p:spPr>
          <a:xfrm>
            <a:off x="1045162" y="1418527"/>
            <a:ext cx="3223502" cy="285751"/>
          </a:xfrm>
          <a:prstGeom prst="rect">
            <a:avLst/>
          </a:prstGeom>
          <a:gradFill flip="none" rotWithShape="1">
            <a:gsLst>
              <a:gs pos="25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121"/>
          <p:cNvSpPr/>
          <p:nvPr/>
        </p:nvSpPr>
        <p:spPr>
          <a:xfrm>
            <a:off x="1223206" y="3723544"/>
            <a:ext cx="290258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 Go ahead and replace it with your own text.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121"/>
          <p:cNvSpPr/>
          <p:nvPr/>
        </p:nvSpPr>
        <p:spPr>
          <a:xfrm>
            <a:off x="2428860" y="1418526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Cuba</a:t>
            </a:r>
          </a:p>
        </p:txBody>
      </p:sp>
      <p:sp>
        <p:nvSpPr>
          <p:cNvPr id="20" name="Прямоугольник 47"/>
          <p:cNvSpPr/>
          <p:nvPr/>
        </p:nvSpPr>
        <p:spPr>
          <a:xfrm>
            <a:off x="4840168" y="1418526"/>
            <a:ext cx="3223502" cy="4636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 48"/>
          <p:cNvSpPr/>
          <p:nvPr/>
        </p:nvSpPr>
        <p:spPr>
          <a:xfrm>
            <a:off x="4840168" y="1418527"/>
            <a:ext cx="3223502" cy="285751"/>
          </a:xfrm>
          <a:prstGeom prst="rect">
            <a:avLst/>
          </a:prstGeom>
          <a:gradFill flip="none" rotWithShape="1">
            <a:gsLst>
              <a:gs pos="25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рямоугольник 121"/>
          <p:cNvSpPr/>
          <p:nvPr/>
        </p:nvSpPr>
        <p:spPr>
          <a:xfrm>
            <a:off x="5018212" y="3723544"/>
            <a:ext cx="290258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 Go ahead and replace it with your own text.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121"/>
          <p:cNvSpPr/>
          <p:nvPr/>
        </p:nvSpPr>
        <p:spPr>
          <a:xfrm>
            <a:off x="6037694" y="1418526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Dominica</a:t>
            </a:r>
          </a:p>
        </p:txBody>
      </p:sp>
      <p:pic>
        <p:nvPicPr>
          <p:cNvPr id="5122" name="Picture 2" descr="C:\Documents and Settings\Admin\Рабочий стол\флаги\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1167" y="1908260"/>
            <a:ext cx="2331942" cy="1573494"/>
          </a:xfrm>
          <a:prstGeom prst="rect">
            <a:avLst/>
          </a:prstGeom>
          <a:noFill/>
        </p:spPr>
      </p:pic>
      <p:pic>
        <p:nvPicPr>
          <p:cNvPr id="5123" name="Picture 3" descr="C:\Documents and Settings\Admin\Рабочий стол\флаги\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8589" y="1908260"/>
            <a:ext cx="2331942" cy="1573494"/>
          </a:xfrm>
          <a:prstGeom prst="rect">
            <a:avLst/>
          </a:prstGeom>
          <a:noFill/>
        </p:spPr>
      </p:pic>
      <p:sp>
        <p:nvSpPr>
          <p:cNvPr id="15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63296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North, Central and South AMERICAN COUNTRY FLAGS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93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149</Words>
  <Application>Microsoft Office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