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81DE1-E30F-4FEE-84BA-C85F004FE264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B775D-0580-4D6B-81FD-5CFF5132E3C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6436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2AFA9D72-681B-43D5-98D0-78A401E3A6FA}" type="datetime1">
              <a:rPr lang="en-US" altLang="zh-CN"/>
              <a:pPr/>
              <a:t>7/19/2012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5198AAA-A2F4-41E5-9A05-EA3032E6072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155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 bwMode="auto">
          <a:xfrm>
            <a:off x="0" y="3810000"/>
            <a:ext cx="9144000" cy="18478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6149" name="Grupper 22"/>
          <p:cNvGrpSpPr>
            <a:grpSpLocks/>
          </p:cNvGrpSpPr>
          <p:nvPr/>
        </p:nvGrpSpPr>
        <p:grpSpPr bwMode="auto">
          <a:xfrm>
            <a:off x="-38100" y="5367338"/>
            <a:ext cx="9296400" cy="1490662"/>
            <a:chOff x="-38100" y="5366940"/>
            <a:chExt cx="9296400" cy="1491060"/>
          </a:xfrm>
        </p:grpSpPr>
        <p:grpSp>
          <p:nvGrpSpPr>
            <p:cNvPr id="6170" name="Grupper 5"/>
            <p:cNvGrpSpPr>
              <a:grpSpLocks/>
            </p:cNvGrpSpPr>
            <p:nvPr/>
          </p:nvGrpSpPr>
          <p:grpSpPr bwMode="auto">
            <a:xfrm>
              <a:off x="-38100" y="5366940"/>
              <a:ext cx="9296400" cy="1491060"/>
              <a:chOff x="-38100" y="5366940"/>
              <a:chExt cx="9296400" cy="1491060"/>
            </a:xfrm>
          </p:grpSpPr>
          <p:sp>
            <p:nvSpPr>
              <p:cNvPr id="33" name="Rektangel 18"/>
              <p:cNvSpPr/>
              <p:nvPr/>
            </p:nvSpPr>
            <p:spPr>
              <a:xfrm>
                <a:off x="-3175" y="5549551"/>
                <a:ext cx="9226550" cy="1308449"/>
              </a:xfrm>
              <a:prstGeom prst="rect">
                <a:avLst/>
              </a:prstGeom>
              <a:gradFill rotWithShape="1">
                <a:gsLst>
                  <a:gs pos="0">
                    <a:schemeClr val="bg1">
                      <a:lumMod val="75000"/>
                    </a:schemeClr>
                  </a:gs>
                  <a:gs pos="77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lin ang="16200000" scaled="0"/>
              </a:gradFill>
              <a:ln w="9525" cap="flat" cmpd="sng" algn="ctr">
                <a:solidFill>
                  <a:srgbClr val="E6E6E6">
                    <a:lumMod val="1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/>
                <a:endParaRPr lang="da-DK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  <p:grpSp>
            <p:nvGrpSpPr>
              <p:cNvPr id="6173" name="Grupper 13"/>
              <p:cNvGrpSpPr>
                <a:grpSpLocks/>
              </p:cNvGrpSpPr>
              <p:nvPr/>
            </p:nvGrpSpPr>
            <p:grpSpPr bwMode="auto">
              <a:xfrm>
                <a:off x="-38100" y="5366940"/>
                <a:ext cx="9296400" cy="212782"/>
                <a:chOff x="0" y="1536700"/>
                <a:chExt cx="9144000" cy="317275"/>
              </a:xfrm>
            </p:grpSpPr>
            <p:sp>
              <p:nvSpPr>
                <p:cNvPr id="35" name="Rektangel 20"/>
                <p:cNvSpPr/>
                <p:nvPr/>
              </p:nvSpPr>
              <p:spPr>
                <a:xfrm>
                  <a:off x="0" y="1536700"/>
                  <a:ext cx="9144000" cy="317275"/>
                </a:xfrm>
                <a:prstGeom prst="rect">
                  <a:avLst/>
                </a:prstGeom>
                <a:gradFill rotWithShape="1">
                  <a:gsLst>
                    <a:gs pos="0">
                      <a:srgbClr val="03C6ED"/>
                    </a:gs>
                    <a:gs pos="100000">
                      <a:srgbClr val="004D86"/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/>
                <a:p>
                  <a:pPr algn="ctr"/>
                  <a:endParaRPr lang="da-DK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36" name="Rektangel 21"/>
                <p:cNvSpPr/>
                <p:nvPr/>
              </p:nvSpPr>
              <p:spPr>
                <a:xfrm>
                  <a:off x="0" y="1574800"/>
                  <a:ext cx="9144000" cy="152400"/>
                </a:xfrm>
                <a:prstGeom prst="rect">
                  <a:avLst/>
                </a:prstGeom>
                <a:gradFill rotWithShape="1">
                  <a:gsLst>
                    <a:gs pos="100000">
                      <a:srgbClr val="FFFCF9">
                        <a:alpha val="79000"/>
                      </a:srgbClr>
                    </a:gs>
                    <a:gs pos="0">
                      <a:srgbClr val="E6E6E6">
                        <a:tint val="50000"/>
                        <a:shade val="100000"/>
                        <a:satMod val="350000"/>
                        <a:alpha val="0"/>
                      </a:srgbClr>
                    </a:gs>
                  </a:gsLst>
                  <a:lin ang="16200000" scaled="0"/>
                </a:gradFill>
                <a:ln w="9525" cap="flat" cmpd="sng" algn="ctr">
                  <a:noFill/>
                  <a:prstDash val="solid"/>
                </a:ln>
                <a:effectLst/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 algn="ctr" eaLnBrk="1" hangingPunct="1"/>
                  <a:endParaRPr lang="da-DK">
                    <a:solidFill>
                      <a:srgbClr val="FFFFFF"/>
                    </a:solidFill>
                    <a:latin typeface="Calibri" pitchFamily="34" charset="0"/>
                  </a:endParaRPr>
                </a:p>
              </p:txBody>
            </p:sp>
          </p:grpSp>
        </p:grpSp>
        <p:sp>
          <p:nvSpPr>
            <p:cNvPr id="32" name="Text Box 17"/>
            <p:cNvSpPr txBox="1">
              <a:spLocks noChangeArrowheads="1"/>
            </p:cNvSpPr>
            <p:nvPr/>
          </p:nvSpPr>
          <p:spPr bwMode="auto">
            <a:xfrm>
              <a:off x="2673350" y="5863960"/>
              <a:ext cx="3746500" cy="701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 algn="just" defTabSz="801688" fontAlgn="auto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en-US" sz="1400" kern="0" dirty="0">
                  <a:solidFill>
                    <a:srgbClr val="FFFFFF"/>
                  </a:solidFill>
                  <a:latin typeface="Calibri" pitchFamily="34" charset="0"/>
                  <a:ea typeface="+mn-ea"/>
                  <a:cs typeface="Arial" pitchFamily="34" charset="0"/>
                </a:rPr>
                <a:t>This is an example text. Go ahead and replace it with your own text. It is meant to give you a feeling of how the designs looks including text.</a:t>
              </a:r>
            </a:p>
          </p:txBody>
        </p:sp>
      </p:grpSp>
      <p:sp>
        <p:nvSpPr>
          <p:cNvPr id="6150" name="TextBox 18"/>
          <p:cNvSpPr txBox="1">
            <a:spLocks noChangeArrowheads="1"/>
          </p:cNvSpPr>
          <p:nvPr/>
        </p:nvSpPr>
        <p:spPr bwMode="auto">
          <a:xfrm>
            <a:off x="228600" y="16351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altLang="zh-CN" b="1">
                <a:latin typeface="Calibri" pitchFamily="34" charset="0"/>
              </a:rPr>
              <a:t>3D SHELL </a:t>
            </a:r>
            <a:r>
              <a:rPr lang="en-US" altLang="zh-CN">
                <a:latin typeface="Calibri" pitchFamily="34" charset="0"/>
              </a:rPr>
              <a:t>WITH LAYER</a:t>
            </a:r>
          </a:p>
        </p:txBody>
      </p:sp>
      <p:grpSp>
        <p:nvGrpSpPr>
          <p:cNvPr id="6151" name="Group 54"/>
          <p:cNvGrpSpPr>
            <a:grpSpLocks/>
          </p:cNvGrpSpPr>
          <p:nvPr/>
        </p:nvGrpSpPr>
        <p:grpSpPr bwMode="auto">
          <a:xfrm>
            <a:off x="2514600" y="914400"/>
            <a:ext cx="3713163" cy="3983038"/>
            <a:chOff x="1371600" y="1042833"/>
            <a:chExt cx="3713163" cy="3983348"/>
          </a:xfrm>
        </p:grpSpPr>
        <p:sp>
          <p:nvSpPr>
            <p:cNvPr id="39" name="Ellipse 15"/>
            <p:cNvSpPr/>
            <p:nvPr/>
          </p:nvSpPr>
          <p:spPr bwMode="auto">
            <a:xfrm>
              <a:off x="1702813" y="4582999"/>
              <a:ext cx="3050736" cy="443182"/>
            </a:xfrm>
            <a:prstGeom prst="ellipse">
              <a:avLst/>
            </a:prstGeom>
            <a:gradFill flip="none" rotWithShape="1">
              <a:gsLst>
                <a:gs pos="24000">
                  <a:sysClr val="windowText" lastClr="000000">
                    <a:alpha val="44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/>
              <a:endParaRPr lang="da-DK">
                <a:solidFill>
                  <a:srgbClr val="FFFFFF"/>
                </a:solidFill>
                <a:latin typeface="Calibri" pitchFamily="34" charset="0"/>
              </a:endParaRPr>
            </a:p>
          </p:txBody>
        </p:sp>
        <p:sp>
          <p:nvSpPr>
            <p:cNvPr id="6155" name="Freeform 65"/>
            <p:cNvSpPr>
              <a:spLocks/>
            </p:cNvSpPr>
            <p:nvPr/>
          </p:nvSpPr>
          <p:spPr bwMode="auto">
            <a:xfrm>
              <a:off x="1371600" y="2932586"/>
              <a:ext cx="3713163" cy="1915198"/>
            </a:xfrm>
            <a:custGeom>
              <a:avLst/>
              <a:gdLst>
                <a:gd name="T0" fmla="*/ 2147483647 w 1266"/>
                <a:gd name="T1" fmla="*/ 2147483647 h 653"/>
                <a:gd name="T2" fmla="*/ 2147483647 w 1266"/>
                <a:gd name="T3" fmla="*/ 0 h 653"/>
                <a:gd name="T4" fmla="*/ 2147483647 w 1266"/>
                <a:gd name="T5" fmla="*/ 2147483647 h 653"/>
                <a:gd name="T6" fmla="*/ 2147483647 w 1266"/>
                <a:gd name="T7" fmla="*/ 2147483647 h 653"/>
                <a:gd name="T8" fmla="*/ 2147483647 w 1266"/>
                <a:gd name="T9" fmla="*/ 2147483647 h 653"/>
                <a:gd name="T10" fmla="*/ 2147483647 w 1266"/>
                <a:gd name="T11" fmla="*/ 2147483647 h 653"/>
                <a:gd name="T12" fmla="*/ 2147483647 w 1266"/>
                <a:gd name="T13" fmla="*/ 2147483647 h 653"/>
                <a:gd name="T14" fmla="*/ 2147483647 w 1266"/>
                <a:gd name="T15" fmla="*/ 2147483647 h 653"/>
                <a:gd name="T16" fmla="*/ 2147483647 w 1266"/>
                <a:gd name="T17" fmla="*/ 2147483647 h 653"/>
                <a:gd name="T18" fmla="*/ 2147483647 w 1266"/>
                <a:gd name="T19" fmla="*/ 2147483647 h 653"/>
                <a:gd name="T20" fmla="*/ 2147483647 w 1266"/>
                <a:gd name="T21" fmla="*/ 2147483647 h 653"/>
                <a:gd name="T22" fmla="*/ 2147483647 w 1266"/>
                <a:gd name="T23" fmla="*/ 2147483647 h 653"/>
                <a:gd name="T24" fmla="*/ 2147483647 w 1266"/>
                <a:gd name="T25" fmla="*/ 2147483647 h 653"/>
                <a:gd name="T26" fmla="*/ 2147483647 w 1266"/>
                <a:gd name="T27" fmla="*/ 2147483647 h 653"/>
                <a:gd name="T28" fmla="*/ 2147483647 w 1266"/>
                <a:gd name="T29" fmla="*/ 2147483647 h 653"/>
                <a:gd name="T30" fmla="*/ 2147483647 w 1266"/>
                <a:gd name="T31" fmla="*/ 2147483647 h 653"/>
                <a:gd name="T32" fmla="*/ 2147483647 w 1266"/>
                <a:gd name="T33" fmla="*/ 2147483647 h 653"/>
                <a:gd name="T34" fmla="*/ 2147483647 w 1266"/>
                <a:gd name="T35" fmla="*/ 2147483647 h 653"/>
                <a:gd name="T36" fmla="*/ 2147483647 w 1266"/>
                <a:gd name="T37" fmla="*/ 2147483647 h 653"/>
                <a:gd name="T38" fmla="*/ 2147483647 w 1266"/>
                <a:gd name="T39" fmla="*/ 2147483647 h 653"/>
                <a:gd name="T40" fmla="*/ 2147483647 w 1266"/>
                <a:gd name="T41" fmla="*/ 2147483647 h 653"/>
                <a:gd name="T42" fmla="*/ 0 w 1266"/>
                <a:gd name="T43" fmla="*/ 2147483647 h 653"/>
                <a:gd name="T44" fmla="*/ 0 w 1266"/>
                <a:gd name="T45" fmla="*/ 2147483647 h 653"/>
                <a:gd name="T46" fmla="*/ 0 w 1266"/>
                <a:gd name="T47" fmla="*/ 2147483647 h 653"/>
                <a:gd name="T48" fmla="*/ 0 w 1266"/>
                <a:gd name="T49" fmla="*/ 2147483647 h 653"/>
                <a:gd name="T50" fmla="*/ 2147483647 w 1266"/>
                <a:gd name="T51" fmla="*/ 2147483647 h 653"/>
                <a:gd name="T52" fmla="*/ 2147483647 w 1266"/>
                <a:gd name="T53" fmla="*/ 2147483647 h 653"/>
                <a:gd name="T54" fmla="*/ 2147483647 w 1266"/>
                <a:gd name="T55" fmla="*/ 2147483647 h 653"/>
                <a:gd name="T56" fmla="*/ 2147483647 w 1266"/>
                <a:gd name="T57" fmla="*/ 2147483647 h 653"/>
                <a:gd name="T58" fmla="*/ 2147483647 w 1266"/>
                <a:gd name="T59" fmla="*/ 2147483647 h 653"/>
                <a:gd name="T60" fmla="*/ 2147483647 w 1266"/>
                <a:gd name="T61" fmla="*/ 2147483647 h 653"/>
                <a:gd name="T62" fmla="*/ 2147483647 w 1266"/>
                <a:gd name="T63" fmla="*/ 2147483647 h 653"/>
                <a:gd name="T64" fmla="*/ 2147483647 w 1266"/>
                <a:gd name="T65" fmla="*/ 2147483647 h 653"/>
                <a:gd name="T66" fmla="*/ 2147483647 w 1266"/>
                <a:gd name="T67" fmla="*/ 2147483647 h 653"/>
                <a:gd name="T68" fmla="*/ 2147483647 w 1266"/>
                <a:gd name="T69" fmla="*/ 2147483647 h 653"/>
                <a:gd name="T70" fmla="*/ 2147483647 w 1266"/>
                <a:gd name="T71" fmla="*/ 2147483647 h 653"/>
                <a:gd name="T72" fmla="*/ 2147483647 w 1266"/>
                <a:gd name="T73" fmla="*/ 2147483647 h 653"/>
                <a:gd name="T74" fmla="*/ 2147483647 w 1266"/>
                <a:gd name="T75" fmla="*/ 2147483647 h 653"/>
                <a:gd name="T76" fmla="*/ 2147483647 w 1266"/>
                <a:gd name="T77" fmla="*/ 2147483647 h 653"/>
                <a:gd name="T78" fmla="*/ 2147483647 w 1266"/>
                <a:gd name="T79" fmla="*/ 2147483647 h 653"/>
                <a:gd name="T80" fmla="*/ 2147483647 w 1266"/>
                <a:gd name="T81" fmla="*/ 2147483647 h 653"/>
                <a:gd name="T82" fmla="*/ 2147483647 w 1266"/>
                <a:gd name="T83" fmla="*/ 2147483647 h 653"/>
                <a:gd name="T84" fmla="*/ 2147483647 w 1266"/>
                <a:gd name="T85" fmla="*/ 2147483647 h 653"/>
                <a:gd name="T86" fmla="*/ 2147483647 w 1266"/>
                <a:gd name="T87" fmla="*/ 2147483647 h 653"/>
                <a:gd name="T88" fmla="*/ 2147483647 w 1266"/>
                <a:gd name="T89" fmla="*/ 2147483647 h 653"/>
                <a:gd name="T90" fmla="*/ 2147483647 w 1266"/>
                <a:gd name="T91" fmla="*/ 2147483647 h 653"/>
                <a:gd name="T92" fmla="*/ 2147483647 w 1266"/>
                <a:gd name="T93" fmla="*/ 2147483647 h 653"/>
                <a:gd name="T94" fmla="*/ 2147483647 w 1266"/>
                <a:gd name="T95" fmla="*/ 2147483647 h 653"/>
                <a:gd name="T96" fmla="*/ 2147483647 w 1266"/>
                <a:gd name="T97" fmla="*/ 2147483647 h 653"/>
                <a:gd name="T98" fmla="*/ 2147483647 w 1266"/>
                <a:gd name="T99" fmla="*/ 2147483647 h 653"/>
                <a:gd name="T100" fmla="*/ 2147483647 w 1266"/>
                <a:gd name="T101" fmla="*/ 2147483647 h 653"/>
                <a:gd name="T102" fmla="*/ 2147483647 w 1266"/>
                <a:gd name="T103" fmla="*/ 2147483647 h 653"/>
                <a:gd name="T104" fmla="*/ 2147483647 w 1266"/>
                <a:gd name="T105" fmla="*/ 2147483647 h 653"/>
                <a:gd name="T106" fmla="*/ 2147483647 w 1266"/>
                <a:gd name="T107" fmla="*/ 2147483647 h 653"/>
                <a:gd name="T108" fmla="*/ 2147483647 w 1266"/>
                <a:gd name="T109" fmla="*/ 2147483647 h 653"/>
                <a:gd name="T110" fmla="*/ 2147483647 w 1266"/>
                <a:gd name="T111" fmla="*/ 2147483647 h 653"/>
                <a:gd name="T112" fmla="*/ 2147483647 w 1266"/>
                <a:gd name="T113" fmla="*/ 2147483647 h 653"/>
                <a:gd name="T114" fmla="*/ 2147483647 w 1266"/>
                <a:gd name="T115" fmla="*/ 2147483647 h 653"/>
                <a:gd name="T116" fmla="*/ 2147483647 w 1266"/>
                <a:gd name="T117" fmla="*/ 2147483647 h 653"/>
                <a:gd name="T118" fmla="*/ 2147483647 w 1266"/>
                <a:gd name="T119" fmla="*/ 2147483647 h 653"/>
                <a:gd name="T120" fmla="*/ 2147483647 w 1266"/>
                <a:gd name="T121" fmla="*/ 2147483647 h 65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266"/>
                <a:gd name="T184" fmla="*/ 0 h 653"/>
                <a:gd name="T185" fmla="*/ 1266 w 1266"/>
                <a:gd name="T186" fmla="*/ 653 h 65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266" h="653">
                  <a:moveTo>
                    <a:pt x="1266" y="20"/>
                  </a:moveTo>
                  <a:lnTo>
                    <a:pt x="1266" y="20"/>
                  </a:lnTo>
                  <a:lnTo>
                    <a:pt x="1264" y="0"/>
                  </a:lnTo>
                  <a:lnTo>
                    <a:pt x="1263" y="7"/>
                  </a:lnTo>
                  <a:lnTo>
                    <a:pt x="1259" y="14"/>
                  </a:lnTo>
                  <a:lnTo>
                    <a:pt x="1253" y="20"/>
                  </a:lnTo>
                  <a:lnTo>
                    <a:pt x="1248" y="26"/>
                  </a:lnTo>
                  <a:lnTo>
                    <a:pt x="1231" y="38"/>
                  </a:lnTo>
                  <a:lnTo>
                    <a:pt x="1209" y="51"/>
                  </a:lnTo>
                  <a:lnTo>
                    <a:pt x="1181" y="63"/>
                  </a:lnTo>
                  <a:lnTo>
                    <a:pt x="1148" y="72"/>
                  </a:lnTo>
                  <a:lnTo>
                    <a:pt x="1113" y="83"/>
                  </a:lnTo>
                  <a:lnTo>
                    <a:pt x="1072" y="92"/>
                  </a:lnTo>
                  <a:lnTo>
                    <a:pt x="1027" y="100"/>
                  </a:lnTo>
                  <a:lnTo>
                    <a:pt x="979" y="107"/>
                  </a:lnTo>
                  <a:lnTo>
                    <a:pt x="927" y="114"/>
                  </a:lnTo>
                  <a:lnTo>
                    <a:pt x="874" y="118"/>
                  </a:lnTo>
                  <a:lnTo>
                    <a:pt x="816" y="124"/>
                  </a:lnTo>
                  <a:lnTo>
                    <a:pt x="757" y="127"/>
                  </a:lnTo>
                  <a:lnTo>
                    <a:pt x="696" y="129"/>
                  </a:lnTo>
                  <a:lnTo>
                    <a:pt x="633" y="129"/>
                  </a:lnTo>
                  <a:lnTo>
                    <a:pt x="570" y="129"/>
                  </a:lnTo>
                  <a:lnTo>
                    <a:pt x="509" y="127"/>
                  </a:lnTo>
                  <a:lnTo>
                    <a:pt x="450" y="124"/>
                  </a:lnTo>
                  <a:lnTo>
                    <a:pt x="392" y="120"/>
                  </a:lnTo>
                  <a:lnTo>
                    <a:pt x="339" y="114"/>
                  </a:lnTo>
                  <a:lnTo>
                    <a:pt x="289" y="107"/>
                  </a:lnTo>
                  <a:lnTo>
                    <a:pt x="240" y="100"/>
                  </a:lnTo>
                  <a:lnTo>
                    <a:pt x="196" y="92"/>
                  </a:lnTo>
                  <a:lnTo>
                    <a:pt x="155" y="83"/>
                  </a:lnTo>
                  <a:lnTo>
                    <a:pt x="118" y="74"/>
                  </a:lnTo>
                  <a:lnTo>
                    <a:pt x="87" y="63"/>
                  </a:lnTo>
                  <a:lnTo>
                    <a:pt x="59" y="51"/>
                  </a:lnTo>
                  <a:lnTo>
                    <a:pt x="37" y="38"/>
                  </a:lnTo>
                  <a:lnTo>
                    <a:pt x="18" y="27"/>
                  </a:lnTo>
                  <a:lnTo>
                    <a:pt x="13" y="20"/>
                  </a:lnTo>
                  <a:lnTo>
                    <a:pt x="7" y="14"/>
                  </a:lnTo>
                  <a:lnTo>
                    <a:pt x="3" y="7"/>
                  </a:lnTo>
                  <a:lnTo>
                    <a:pt x="2" y="1"/>
                  </a:lnTo>
                  <a:lnTo>
                    <a:pt x="0" y="20"/>
                  </a:lnTo>
                  <a:lnTo>
                    <a:pt x="2" y="53"/>
                  </a:lnTo>
                  <a:lnTo>
                    <a:pt x="3" y="85"/>
                  </a:lnTo>
                  <a:lnTo>
                    <a:pt x="7" y="116"/>
                  </a:lnTo>
                  <a:lnTo>
                    <a:pt x="13" y="148"/>
                  </a:lnTo>
                  <a:lnTo>
                    <a:pt x="20" y="179"/>
                  </a:lnTo>
                  <a:lnTo>
                    <a:pt x="29" y="209"/>
                  </a:lnTo>
                  <a:lnTo>
                    <a:pt x="39" y="238"/>
                  </a:lnTo>
                  <a:lnTo>
                    <a:pt x="50" y="266"/>
                  </a:lnTo>
                  <a:lnTo>
                    <a:pt x="63" y="294"/>
                  </a:lnTo>
                  <a:lnTo>
                    <a:pt x="77" y="322"/>
                  </a:lnTo>
                  <a:lnTo>
                    <a:pt x="92" y="348"/>
                  </a:lnTo>
                  <a:lnTo>
                    <a:pt x="109" y="374"/>
                  </a:lnTo>
                  <a:lnTo>
                    <a:pt x="126" y="400"/>
                  </a:lnTo>
                  <a:lnTo>
                    <a:pt x="144" y="424"/>
                  </a:lnTo>
                  <a:lnTo>
                    <a:pt x="165" y="446"/>
                  </a:lnTo>
                  <a:lnTo>
                    <a:pt x="185" y="468"/>
                  </a:lnTo>
                  <a:lnTo>
                    <a:pt x="207" y="488"/>
                  </a:lnTo>
                  <a:lnTo>
                    <a:pt x="231" y="509"/>
                  </a:lnTo>
                  <a:lnTo>
                    <a:pt x="255" y="527"/>
                  </a:lnTo>
                  <a:lnTo>
                    <a:pt x="279" y="544"/>
                  </a:lnTo>
                  <a:lnTo>
                    <a:pt x="305" y="561"/>
                  </a:lnTo>
                  <a:lnTo>
                    <a:pt x="331" y="577"/>
                  </a:lnTo>
                  <a:lnTo>
                    <a:pt x="359" y="590"/>
                  </a:lnTo>
                  <a:lnTo>
                    <a:pt x="387" y="603"/>
                  </a:lnTo>
                  <a:lnTo>
                    <a:pt x="416" y="614"/>
                  </a:lnTo>
                  <a:lnTo>
                    <a:pt x="444" y="624"/>
                  </a:lnTo>
                  <a:lnTo>
                    <a:pt x="476" y="633"/>
                  </a:lnTo>
                  <a:lnTo>
                    <a:pt x="505" y="640"/>
                  </a:lnTo>
                  <a:lnTo>
                    <a:pt x="537" y="646"/>
                  </a:lnTo>
                  <a:lnTo>
                    <a:pt x="568" y="650"/>
                  </a:lnTo>
                  <a:lnTo>
                    <a:pt x="600" y="651"/>
                  </a:lnTo>
                  <a:lnTo>
                    <a:pt x="633" y="653"/>
                  </a:lnTo>
                  <a:lnTo>
                    <a:pt x="666" y="651"/>
                  </a:lnTo>
                  <a:lnTo>
                    <a:pt x="698" y="650"/>
                  </a:lnTo>
                  <a:lnTo>
                    <a:pt x="729" y="646"/>
                  </a:lnTo>
                  <a:lnTo>
                    <a:pt x="761" y="640"/>
                  </a:lnTo>
                  <a:lnTo>
                    <a:pt x="790" y="633"/>
                  </a:lnTo>
                  <a:lnTo>
                    <a:pt x="822" y="624"/>
                  </a:lnTo>
                  <a:lnTo>
                    <a:pt x="850" y="614"/>
                  </a:lnTo>
                  <a:lnTo>
                    <a:pt x="879" y="603"/>
                  </a:lnTo>
                  <a:lnTo>
                    <a:pt x="907" y="590"/>
                  </a:lnTo>
                  <a:lnTo>
                    <a:pt x="935" y="577"/>
                  </a:lnTo>
                  <a:lnTo>
                    <a:pt x="961" y="561"/>
                  </a:lnTo>
                  <a:lnTo>
                    <a:pt x="987" y="544"/>
                  </a:lnTo>
                  <a:lnTo>
                    <a:pt x="1011" y="527"/>
                  </a:lnTo>
                  <a:lnTo>
                    <a:pt x="1035" y="509"/>
                  </a:lnTo>
                  <a:lnTo>
                    <a:pt x="1059" y="488"/>
                  </a:lnTo>
                  <a:lnTo>
                    <a:pt x="1081" y="468"/>
                  </a:lnTo>
                  <a:lnTo>
                    <a:pt x="1101" y="446"/>
                  </a:lnTo>
                  <a:lnTo>
                    <a:pt x="1122" y="424"/>
                  </a:lnTo>
                  <a:lnTo>
                    <a:pt x="1140" y="400"/>
                  </a:lnTo>
                  <a:lnTo>
                    <a:pt x="1157" y="374"/>
                  </a:lnTo>
                  <a:lnTo>
                    <a:pt x="1174" y="348"/>
                  </a:lnTo>
                  <a:lnTo>
                    <a:pt x="1189" y="322"/>
                  </a:lnTo>
                  <a:lnTo>
                    <a:pt x="1203" y="294"/>
                  </a:lnTo>
                  <a:lnTo>
                    <a:pt x="1216" y="266"/>
                  </a:lnTo>
                  <a:lnTo>
                    <a:pt x="1227" y="238"/>
                  </a:lnTo>
                  <a:lnTo>
                    <a:pt x="1237" y="209"/>
                  </a:lnTo>
                  <a:lnTo>
                    <a:pt x="1246" y="179"/>
                  </a:lnTo>
                  <a:lnTo>
                    <a:pt x="1253" y="148"/>
                  </a:lnTo>
                  <a:lnTo>
                    <a:pt x="1259" y="116"/>
                  </a:lnTo>
                  <a:lnTo>
                    <a:pt x="1263" y="85"/>
                  </a:lnTo>
                  <a:lnTo>
                    <a:pt x="1264" y="53"/>
                  </a:lnTo>
                  <a:lnTo>
                    <a:pt x="1266" y="20"/>
                  </a:lnTo>
                  <a:close/>
                </a:path>
              </a:pathLst>
            </a:custGeom>
            <a:gradFill rotWithShape="0">
              <a:gsLst>
                <a:gs pos="0">
                  <a:srgbClr val="00B0F0"/>
                </a:gs>
                <a:gs pos="9000">
                  <a:srgbClr val="00B0F0"/>
                </a:gs>
                <a:gs pos="100000">
                  <a:srgbClr val="0070C0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6156" name="Freeform 66"/>
            <p:cNvSpPr>
              <a:spLocks/>
            </p:cNvSpPr>
            <p:nvPr/>
          </p:nvSpPr>
          <p:spPr bwMode="auto">
            <a:xfrm>
              <a:off x="1377466" y="2524911"/>
              <a:ext cx="3701431" cy="786023"/>
            </a:xfrm>
            <a:custGeom>
              <a:avLst/>
              <a:gdLst>
                <a:gd name="T0" fmla="*/ 2147483647 w 1262"/>
                <a:gd name="T1" fmla="*/ 2147483647 h 268"/>
                <a:gd name="T2" fmla="*/ 2147483647 w 1262"/>
                <a:gd name="T3" fmla="*/ 2147483647 h 268"/>
                <a:gd name="T4" fmla="*/ 2147483647 w 1262"/>
                <a:gd name="T5" fmla="*/ 2147483647 h 268"/>
                <a:gd name="T6" fmla="*/ 2147483647 w 1262"/>
                <a:gd name="T7" fmla="*/ 2147483647 h 268"/>
                <a:gd name="T8" fmla="*/ 2147483647 w 1262"/>
                <a:gd name="T9" fmla="*/ 2147483647 h 268"/>
                <a:gd name="T10" fmla="*/ 2147483647 w 1262"/>
                <a:gd name="T11" fmla="*/ 2147483647 h 268"/>
                <a:gd name="T12" fmla="*/ 2147483647 w 1262"/>
                <a:gd name="T13" fmla="*/ 2147483647 h 268"/>
                <a:gd name="T14" fmla="*/ 2147483647 w 1262"/>
                <a:gd name="T15" fmla="*/ 2147483647 h 268"/>
                <a:gd name="T16" fmla="*/ 2147483647 w 1262"/>
                <a:gd name="T17" fmla="*/ 0 h 268"/>
                <a:gd name="T18" fmla="*/ 2147483647 w 1262"/>
                <a:gd name="T19" fmla="*/ 0 h 268"/>
                <a:gd name="T20" fmla="*/ 2147483647 w 1262"/>
                <a:gd name="T21" fmla="*/ 2147483647 h 268"/>
                <a:gd name="T22" fmla="*/ 2147483647 w 1262"/>
                <a:gd name="T23" fmla="*/ 2147483647 h 268"/>
                <a:gd name="T24" fmla="*/ 2147483647 w 1262"/>
                <a:gd name="T25" fmla="*/ 2147483647 h 268"/>
                <a:gd name="T26" fmla="*/ 2147483647 w 1262"/>
                <a:gd name="T27" fmla="*/ 2147483647 h 268"/>
                <a:gd name="T28" fmla="*/ 2147483647 w 1262"/>
                <a:gd name="T29" fmla="*/ 2147483647 h 268"/>
                <a:gd name="T30" fmla="*/ 2147483647 w 1262"/>
                <a:gd name="T31" fmla="*/ 2147483647 h 268"/>
                <a:gd name="T32" fmla="*/ 2147483647 w 1262"/>
                <a:gd name="T33" fmla="*/ 2147483647 h 268"/>
                <a:gd name="T34" fmla="*/ 2147483647 w 1262"/>
                <a:gd name="T35" fmla="*/ 2147483647 h 268"/>
                <a:gd name="T36" fmla="*/ 0 w 1262"/>
                <a:gd name="T37" fmla="*/ 2147483647 h 268"/>
                <a:gd name="T38" fmla="*/ 2147483647 w 1262"/>
                <a:gd name="T39" fmla="*/ 2147483647 h 268"/>
                <a:gd name="T40" fmla="*/ 2147483647 w 1262"/>
                <a:gd name="T41" fmla="*/ 2147483647 h 268"/>
                <a:gd name="T42" fmla="*/ 2147483647 w 1262"/>
                <a:gd name="T43" fmla="*/ 2147483647 h 268"/>
                <a:gd name="T44" fmla="*/ 2147483647 w 1262"/>
                <a:gd name="T45" fmla="*/ 2147483647 h 268"/>
                <a:gd name="T46" fmla="*/ 2147483647 w 1262"/>
                <a:gd name="T47" fmla="*/ 2147483647 h 268"/>
                <a:gd name="T48" fmla="*/ 2147483647 w 1262"/>
                <a:gd name="T49" fmla="*/ 2147483647 h 268"/>
                <a:gd name="T50" fmla="*/ 2147483647 w 1262"/>
                <a:gd name="T51" fmla="*/ 2147483647 h 268"/>
                <a:gd name="T52" fmla="*/ 2147483647 w 1262"/>
                <a:gd name="T53" fmla="*/ 2147483647 h 268"/>
                <a:gd name="T54" fmla="*/ 2147483647 w 1262"/>
                <a:gd name="T55" fmla="*/ 2147483647 h 268"/>
                <a:gd name="T56" fmla="*/ 2147483647 w 1262"/>
                <a:gd name="T57" fmla="*/ 2147483647 h 268"/>
                <a:gd name="T58" fmla="*/ 2147483647 w 1262"/>
                <a:gd name="T59" fmla="*/ 2147483647 h 268"/>
                <a:gd name="T60" fmla="*/ 2147483647 w 1262"/>
                <a:gd name="T61" fmla="*/ 2147483647 h 268"/>
                <a:gd name="T62" fmla="*/ 2147483647 w 1262"/>
                <a:gd name="T63" fmla="*/ 2147483647 h 268"/>
                <a:gd name="T64" fmla="*/ 2147483647 w 1262"/>
                <a:gd name="T65" fmla="*/ 2147483647 h 268"/>
                <a:gd name="T66" fmla="*/ 2147483647 w 1262"/>
                <a:gd name="T67" fmla="*/ 2147483647 h 268"/>
                <a:gd name="T68" fmla="*/ 2147483647 w 1262"/>
                <a:gd name="T69" fmla="*/ 2147483647 h 268"/>
                <a:gd name="T70" fmla="*/ 2147483647 w 1262"/>
                <a:gd name="T71" fmla="*/ 2147483647 h 268"/>
                <a:gd name="T72" fmla="*/ 2147483647 w 1262"/>
                <a:gd name="T73" fmla="*/ 2147483647 h 268"/>
                <a:gd name="T74" fmla="*/ 2147483647 w 1262"/>
                <a:gd name="T75" fmla="*/ 2147483647 h 268"/>
                <a:gd name="T76" fmla="*/ 2147483647 w 1262"/>
                <a:gd name="T77" fmla="*/ 2147483647 h 26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1262"/>
                <a:gd name="T118" fmla="*/ 0 h 268"/>
                <a:gd name="T119" fmla="*/ 1262 w 1262"/>
                <a:gd name="T120" fmla="*/ 268 h 26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1262" h="268">
                  <a:moveTo>
                    <a:pt x="1261" y="126"/>
                  </a:moveTo>
                  <a:lnTo>
                    <a:pt x="1261" y="126"/>
                  </a:lnTo>
                  <a:lnTo>
                    <a:pt x="1255" y="113"/>
                  </a:lnTo>
                  <a:lnTo>
                    <a:pt x="1246" y="102"/>
                  </a:lnTo>
                  <a:lnTo>
                    <a:pt x="1237" y="94"/>
                  </a:lnTo>
                  <a:lnTo>
                    <a:pt x="1225" y="87"/>
                  </a:lnTo>
                  <a:lnTo>
                    <a:pt x="1198" y="74"/>
                  </a:lnTo>
                  <a:lnTo>
                    <a:pt x="1161" y="61"/>
                  </a:lnTo>
                  <a:lnTo>
                    <a:pt x="1118" y="48"/>
                  </a:lnTo>
                  <a:lnTo>
                    <a:pt x="1072" y="37"/>
                  </a:lnTo>
                  <a:lnTo>
                    <a:pt x="1020" y="27"/>
                  </a:lnTo>
                  <a:lnTo>
                    <a:pt x="964" y="20"/>
                  </a:lnTo>
                  <a:lnTo>
                    <a:pt x="905" y="13"/>
                  </a:lnTo>
                  <a:lnTo>
                    <a:pt x="840" y="7"/>
                  </a:lnTo>
                  <a:lnTo>
                    <a:pt x="774" y="3"/>
                  </a:lnTo>
                  <a:lnTo>
                    <a:pt x="703" y="0"/>
                  </a:lnTo>
                  <a:lnTo>
                    <a:pt x="631" y="0"/>
                  </a:lnTo>
                  <a:lnTo>
                    <a:pt x="550" y="0"/>
                  </a:lnTo>
                  <a:lnTo>
                    <a:pt x="470" y="3"/>
                  </a:lnTo>
                  <a:lnTo>
                    <a:pt x="396" y="9"/>
                  </a:lnTo>
                  <a:lnTo>
                    <a:pt x="325" y="16"/>
                  </a:lnTo>
                  <a:lnTo>
                    <a:pt x="261" y="26"/>
                  </a:lnTo>
                  <a:lnTo>
                    <a:pt x="200" y="35"/>
                  </a:lnTo>
                  <a:lnTo>
                    <a:pt x="148" y="48"/>
                  </a:lnTo>
                  <a:lnTo>
                    <a:pt x="101" y="61"/>
                  </a:lnTo>
                  <a:lnTo>
                    <a:pt x="74" y="70"/>
                  </a:lnTo>
                  <a:lnTo>
                    <a:pt x="50" y="81"/>
                  </a:lnTo>
                  <a:lnTo>
                    <a:pt x="31" y="90"/>
                  </a:lnTo>
                  <a:lnTo>
                    <a:pt x="16" y="102"/>
                  </a:lnTo>
                  <a:lnTo>
                    <a:pt x="9" y="111"/>
                  </a:lnTo>
                  <a:lnTo>
                    <a:pt x="3" y="120"/>
                  </a:lnTo>
                  <a:lnTo>
                    <a:pt x="0" y="140"/>
                  </a:lnTo>
                  <a:lnTo>
                    <a:pt x="1" y="146"/>
                  </a:lnTo>
                  <a:lnTo>
                    <a:pt x="5" y="153"/>
                  </a:lnTo>
                  <a:lnTo>
                    <a:pt x="11" y="159"/>
                  </a:lnTo>
                  <a:lnTo>
                    <a:pt x="16" y="166"/>
                  </a:lnTo>
                  <a:lnTo>
                    <a:pt x="35" y="177"/>
                  </a:lnTo>
                  <a:lnTo>
                    <a:pt x="57" y="190"/>
                  </a:lnTo>
                  <a:lnTo>
                    <a:pt x="85" y="202"/>
                  </a:lnTo>
                  <a:lnTo>
                    <a:pt x="116" y="213"/>
                  </a:lnTo>
                  <a:lnTo>
                    <a:pt x="153" y="222"/>
                  </a:lnTo>
                  <a:lnTo>
                    <a:pt x="194" y="231"/>
                  </a:lnTo>
                  <a:lnTo>
                    <a:pt x="238" y="239"/>
                  </a:lnTo>
                  <a:lnTo>
                    <a:pt x="287" y="246"/>
                  </a:lnTo>
                  <a:lnTo>
                    <a:pt x="337" y="253"/>
                  </a:lnTo>
                  <a:lnTo>
                    <a:pt x="390" y="259"/>
                  </a:lnTo>
                  <a:lnTo>
                    <a:pt x="448" y="263"/>
                  </a:lnTo>
                  <a:lnTo>
                    <a:pt x="507" y="266"/>
                  </a:lnTo>
                  <a:lnTo>
                    <a:pt x="568" y="268"/>
                  </a:lnTo>
                  <a:lnTo>
                    <a:pt x="631" y="268"/>
                  </a:lnTo>
                  <a:lnTo>
                    <a:pt x="694" y="268"/>
                  </a:lnTo>
                  <a:lnTo>
                    <a:pt x="755" y="266"/>
                  </a:lnTo>
                  <a:lnTo>
                    <a:pt x="814" y="263"/>
                  </a:lnTo>
                  <a:lnTo>
                    <a:pt x="872" y="257"/>
                  </a:lnTo>
                  <a:lnTo>
                    <a:pt x="925" y="253"/>
                  </a:lnTo>
                  <a:lnTo>
                    <a:pt x="977" y="246"/>
                  </a:lnTo>
                  <a:lnTo>
                    <a:pt x="1025" y="239"/>
                  </a:lnTo>
                  <a:lnTo>
                    <a:pt x="1070" y="231"/>
                  </a:lnTo>
                  <a:lnTo>
                    <a:pt x="1111" y="222"/>
                  </a:lnTo>
                  <a:lnTo>
                    <a:pt x="1146" y="211"/>
                  </a:lnTo>
                  <a:lnTo>
                    <a:pt x="1179" y="202"/>
                  </a:lnTo>
                  <a:lnTo>
                    <a:pt x="1207" y="190"/>
                  </a:lnTo>
                  <a:lnTo>
                    <a:pt x="1229" y="177"/>
                  </a:lnTo>
                  <a:lnTo>
                    <a:pt x="1246" y="165"/>
                  </a:lnTo>
                  <a:lnTo>
                    <a:pt x="1251" y="159"/>
                  </a:lnTo>
                  <a:lnTo>
                    <a:pt x="1257" y="153"/>
                  </a:lnTo>
                  <a:lnTo>
                    <a:pt x="1261" y="146"/>
                  </a:lnTo>
                  <a:lnTo>
                    <a:pt x="1262" y="139"/>
                  </a:lnTo>
                  <a:lnTo>
                    <a:pt x="1261" y="126"/>
                  </a:lnTo>
                  <a:close/>
                </a:path>
              </a:pathLst>
            </a:custGeom>
            <a:gradFill rotWithShape="0">
              <a:gsLst>
                <a:gs pos="0">
                  <a:srgbClr val="43AEFF"/>
                </a:gs>
                <a:gs pos="63000">
                  <a:srgbClr val="9FD6FF"/>
                </a:gs>
                <a:gs pos="100000">
                  <a:srgbClr val="9FD6FF"/>
                </a:gs>
              </a:gsLst>
              <a:lin ang="210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6157" name="Freeform 67"/>
            <p:cNvSpPr>
              <a:spLocks/>
            </p:cNvSpPr>
            <p:nvPr/>
          </p:nvSpPr>
          <p:spPr bwMode="auto">
            <a:xfrm>
              <a:off x="1506538" y="2578256"/>
              <a:ext cx="3443287" cy="647700"/>
            </a:xfrm>
            <a:custGeom>
              <a:avLst/>
              <a:gdLst>
                <a:gd name="T0" fmla="*/ 2147483647 w 1174"/>
                <a:gd name="T1" fmla="*/ 0 h 221"/>
                <a:gd name="T2" fmla="*/ 2147483647 w 1174"/>
                <a:gd name="T3" fmla="*/ 0 h 221"/>
                <a:gd name="T4" fmla="*/ 2147483647 w 1174"/>
                <a:gd name="T5" fmla="*/ 2147483647 h 221"/>
                <a:gd name="T6" fmla="*/ 2147483647 w 1174"/>
                <a:gd name="T7" fmla="*/ 2147483647 h 221"/>
                <a:gd name="T8" fmla="*/ 2147483647 w 1174"/>
                <a:gd name="T9" fmla="*/ 2147483647 h 221"/>
                <a:gd name="T10" fmla="*/ 2147483647 w 1174"/>
                <a:gd name="T11" fmla="*/ 2147483647 h 221"/>
                <a:gd name="T12" fmla="*/ 2147483647 w 1174"/>
                <a:gd name="T13" fmla="*/ 2147483647 h 221"/>
                <a:gd name="T14" fmla="*/ 2147483647 w 1174"/>
                <a:gd name="T15" fmla="*/ 2147483647 h 221"/>
                <a:gd name="T16" fmla="*/ 2147483647 w 1174"/>
                <a:gd name="T17" fmla="*/ 2147483647 h 221"/>
                <a:gd name="T18" fmla="*/ 2147483647 w 1174"/>
                <a:gd name="T19" fmla="*/ 2147483647 h 221"/>
                <a:gd name="T20" fmla="*/ 2147483647 w 1174"/>
                <a:gd name="T21" fmla="*/ 2147483647 h 221"/>
                <a:gd name="T22" fmla="*/ 2147483647 w 1174"/>
                <a:gd name="T23" fmla="*/ 2147483647 h 221"/>
                <a:gd name="T24" fmla="*/ 2147483647 w 1174"/>
                <a:gd name="T25" fmla="*/ 2147483647 h 221"/>
                <a:gd name="T26" fmla="*/ 2147483647 w 1174"/>
                <a:gd name="T27" fmla="*/ 2147483647 h 221"/>
                <a:gd name="T28" fmla="*/ 2147483647 w 1174"/>
                <a:gd name="T29" fmla="*/ 2147483647 h 221"/>
                <a:gd name="T30" fmla="*/ 2147483647 w 1174"/>
                <a:gd name="T31" fmla="*/ 2147483647 h 221"/>
                <a:gd name="T32" fmla="*/ 2147483647 w 1174"/>
                <a:gd name="T33" fmla="*/ 2147483647 h 221"/>
                <a:gd name="T34" fmla="*/ 2147483647 w 1174"/>
                <a:gd name="T35" fmla="*/ 2147483647 h 221"/>
                <a:gd name="T36" fmla="*/ 2147483647 w 1174"/>
                <a:gd name="T37" fmla="*/ 2147483647 h 221"/>
                <a:gd name="T38" fmla="*/ 2147483647 w 1174"/>
                <a:gd name="T39" fmla="*/ 2147483647 h 221"/>
                <a:gd name="T40" fmla="*/ 0 w 1174"/>
                <a:gd name="T41" fmla="*/ 0 h 221"/>
                <a:gd name="T42" fmla="*/ 0 w 1174"/>
                <a:gd name="T43" fmla="*/ 0 h 221"/>
                <a:gd name="T44" fmla="*/ 0 w 1174"/>
                <a:gd name="T45" fmla="*/ 2147483647 h 221"/>
                <a:gd name="T46" fmla="*/ 0 w 1174"/>
                <a:gd name="T47" fmla="*/ 2147483647 h 221"/>
                <a:gd name="T48" fmla="*/ 0 w 1174"/>
                <a:gd name="T49" fmla="*/ 2147483647 h 221"/>
                <a:gd name="T50" fmla="*/ 0 w 1174"/>
                <a:gd name="T51" fmla="*/ 2147483647 h 221"/>
                <a:gd name="T52" fmla="*/ 2147483647 w 1174"/>
                <a:gd name="T53" fmla="*/ 2147483647 h 221"/>
                <a:gd name="T54" fmla="*/ 2147483647 w 1174"/>
                <a:gd name="T55" fmla="*/ 2147483647 h 221"/>
                <a:gd name="T56" fmla="*/ 2147483647 w 1174"/>
                <a:gd name="T57" fmla="*/ 2147483647 h 221"/>
                <a:gd name="T58" fmla="*/ 2147483647 w 1174"/>
                <a:gd name="T59" fmla="*/ 2147483647 h 221"/>
                <a:gd name="T60" fmla="*/ 2147483647 w 1174"/>
                <a:gd name="T61" fmla="*/ 2147483647 h 221"/>
                <a:gd name="T62" fmla="*/ 2147483647 w 1174"/>
                <a:gd name="T63" fmla="*/ 2147483647 h 221"/>
                <a:gd name="T64" fmla="*/ 2147483647 w 1174"/>
                <a:gd name="T65" fmla="*/ 2147483647 h 221"/>
                <a:gd name="T66" fmla="*/ 2147483647 w 1174"/>
                <a:gd name="T67" fmla="*/ 2147483647 h 221"/>
                <a:gd name="T68" fmla="*/ 2147483647 w 1174"/>
                <a:gd name="T69" fmla="*/ 2147483647 h 221"/>
                <a:gd name="T70" fmla="*/ 2147483647 w 1174"/>
                <a:gd name="T71" fmla="*/ 2147483647 h 221"/>
                <a:gd name="T72" fmla="*/ 2147483647 w 1174"/>
                <a:gd name="T73" fmla="*/ 2147483647 h 221"/>
                <a:gd name="T74" fmla="*/ 2147483647 w 1174"/>
                <a:gd name="T75" fmla="*/ 2147483647 h 221"/>
                <a:gd name="T76" fmla="*/ 2147483647 w 1174"/>
                <a:gd name="T77" fmla="*/ 2147483647 h 221"/>
                <a:gd name="T78" fmla="*/ 2147483647 w 1174"/>
                <a:gd name="T79" fmla="*/ 2147483647 h 221"/>
                <a:gd name="T80" fmla="*/ 2147483647 w 1174"/>
                <a:gd name="T81" fmla="*/ 2147483647 h 221"/>
                <a:gd name="T82" fmla="*/ 2147483647 w 1174"/>
                <a:gd name="T83" fmla="*/ 2147483647 h 221"/>
                <a:gd name="T84" fmla="*/ 2147483647 w 1174"/>
                <a:gd name="T85" fmla="*/ 2147483647 h 221"/>
                <a:gd name="T86" fmla="*/ 2147483647 w 1174"/>
                <a:gd name="T87" fmla="*/ 2147483647 h 221"/>
                <a:gd name="T88" fmla="*/ 2147483647 w 1174"/>
                <a:gd name="T89" fmla="*/ 2147483647 h 221"/>
                <a:gd name="T90" fmla="*/ 2147483647 w 1174"/>
                <a:gd name="T91" fmla="*/ 2147483647 h 221"/>
                <a:gd name="T92" fmla="*/ 2147483647 w 1174"/>
                <a:gd name="T93" fmla="*/ 2147483647 h 221"/>
                <a:gd name="T94" fmla="*/ 2147483647 w 1174"/>
                <a:gd name="T95" fmla="*/ 0 h 22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174"/>
                <a:gd name="T145" fmla="*/ 0 h 221"/>
                <a:gd name="T146" fmla="*/ 1174 w 1174"/>
                <a:gd name="T147" fmla="*/ 221 h 22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174" h="221">
                  <a:moveTo>
                    <a:pt x="1174" y="0"/>
                  </a:moveTo>
                  <a:lnTo>
                    <a:pt x="1174" y="0"/>
                  </a:lnTo>
                  <a:lnTo>
                    <a:pt x="1172" y="6"/>
                  </a:lnTo>
                  <a:lnTo>
                    <a:pt x="1168" y="13"/>
                  </a:lnTo>
                  <a:lnTo>
                    <a:pt x="1165" y="19"/>
                  </a:lnTo>
                  <a:lnTo>
                    <a:pt x="1159" y="24"/>
                  </a:lnTo>
                  <a:lnTo>
                    <a:pt x="1144" y="35"/>
                  </a:lnTo>
                  <a:lnTo>
                    <a:pt x="1124" y="47"/>
                  </a:lnTo>
                  <a:lnTo>
                    <a:pt x="1098" y="58"/>
                  </a:lnTo>
                  <a:lnTo>
                    <a:pt x="1068" y="67"/>
                  </a:lnTo>
                  <a:lnTo>
                    <a:pt x="1035" y="76"/>
                  </a:lnTo>
                  <a:lnTo>
                    <a:pt x="998" y="85"/>
                  </a:lnTo>
                  <a:lnTo>
                    <a:pt x="955" y="93"/>
                  </a:lnTo>
                  <a:lnTo>
                    <a:pt x="911" y="100"/>
                  </a:lnTo>
                  <a:lnTo>
                    <a:pt x="863" y="106"/>
                  </a:lnTo>
                  <a:lnTo>
                    <a:pt x="813" y="111"/>
                  </a:lnTo>
                  <a:lnTo>
                    <a:pt x="759" y="115"/>
                  </a:lnTo>
                  <a:lnTo>
                    <a:pt x="704" y="117"/>
                  </a:lnTo>
                  <a:lnTo>
                    <a:pt x="646" y="119"/>
                  </a:lnTo>
                  <a:lnTo>
                    <a:pt x="587" y="121"/>
                  </a:lnTo>
                  <a:lnTo>
                    <a:pt x="528" y="119"/>
                  </a:lnTo>
                  <a:lnTo>
                    <a:pt x="470" y="117"/>
                  </a:lnTo>
                  <a:lnTo>
                    <a:pt x="415" y="115"/>
                  </a:lnTo>
                  <a:lnTo>
                    <a:pt x="361" y="111"/>
                  </a:lnTo>
                  <a:lnTo>
                    <a:pt x="311" y="106"/>
                  </a:lnTo>
                  <a:lnTo>
                    <a:pt x="263" y="100"/>
                  </a:lnTo>
                  <a:lnTo>
                    <a:pt x="219" y="93"/>
                  </a:lnTo>
                  <a:lnTo>
                    <a:pt x="176" y="85"/>
                  </a:lnTo>
                  <a:lnTo>
                    <a:pt x="139" y="76"/>
                  </a:lnTo>
                  <a:lnTo>
                    <a:pt x="106" y="67"/>
                  </a:lnTo>
                  <a:lnTo>
                    <a:pt x="76" y="58"/>
                  </a:lnTo>
                  <a:lnTo>
                    <a:pt x="50" y="47"/>
                  </a:lnTo>
                  <a:lnTo>
                    <a:pt x="30" y="35"/>
                  </a:lnTo>
                  <a:lnTo>
                    <a:pt x="15" y="24"/>
                  </a:lnTo>
                  <a:lnTo>
                    <a:pt x="9" y="19"/>
                  </a:lnTo>
                  <a:lnTo>
                    <a:pt x="6" y="13"/>
                  </a:lnTo>
                  <a:lnTo>
                    <a:pt x="2" y="6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80"/>
                  </a:lnTo>
                  <a:lnTo>
                    <a:pt x="0" y="84"/>
                  </a:lnTo>
                  <a:lnTo>
                    <a:pt x="2" y="93"/>
                  </a:lnTo>
                  <a:lnTo>
                    <a:pt x="6" y="100"/>
                  </a:lnTo>
                  <a:lnTo>
                    <a:pt x="9" y="108"/>
                  </a:lnTo>
                  <a:lnTo>
                    <a:pt x="17" y="115"/>
                  </a:lnTo>
                  <a:lnTo>
                    <a:pt x="24" y="122"/>
                  </a:lnTo>
                  <a:lnTo>
                    <a:pt x="33" y="130"/>
                  </a:lnTo>
                  <a:lnTo>
                    <a:pt x="56" y="145"/>
                  </a:lnTo>
                  <a:lnTo>
                    <a:pt x="83" y="156"/>
                  </a:lnTo>
                  <a:lnTo>
                    <a:pt x="115" y="167"/>
                  </a:lnTo>
                  <a:lnTo>
                    <a:pt x="150" y="178"/>
                  </a:lnTo>
                  <a:lnTo>
                    <a:pt x="189" y="187"/>
                  </a:lnTo>
                  <a:lnTo>
                    <a:pt x="231" y="195"/>
                  </a:lnTo>
                  <a:lnTo>
                    <a:pt x="278" y="202"/>
                  </a:lnTo>
                  <a:lnTo>
                    <a:pt x="324" y="208"/>
                  </a:lnTo>
                  <a:lnTo>
                    <a:pt x="374" y="213"/>
                  </a:lnTo>
                  <a:lnTo>
                    <a:pt x="426" y="217"/>
                  </a:lnTo>
                  <a:lnTo>
                    <a:pt x="480" y="219"/>
                  </a:lnTo>
                  <a:lnTo>
                    <a:pt x="587" y="221"/>
                  </a:lnTo>
                  <a:lnTo>
                    <a:pt x="694" y="219"/>
                  </a:lnTo>
                  <a:lnTo>
                    <a:pt x="748" y="217"/>
                  </a:lnTo>
                  <a:lnTo>
                    <a:pt x="800" y="213"/>
                  </a:lnTo>
                  <a:lnTo>
                    <a:pt x="850" y="208"/>
                  </a:lnTo>
                  <a:lnTo>
                    <a:pt x="896" y="202"/>
                  </a:lnTo>
                  <a:lnTo>
                    <a:pt x="943" y="195"/>
                  </a:lnTo>
                  <a:lnTo>
                    <a:pt x="985" y="187"/>
                  </a:lnTo>
                  <a:lnTo>
                    <a:pt x="1024" y="178"/>
                  </a:lnTo>
                  <a:lnTo>
                    <a:pt x="1059" y="167"/>
                  </a:lnTo>
                  <a:lnTo>
                    <a:pt x="1093" y="156"/>
                  </a:lnTo>
                  <a:lnTo>
                    <a:pt x="1118" y="145"/>
                  </a:lnTo>
                  <a:lnTo>
                    <a:pt x="1141" y="130"/>
                  </a:lnTo>
                  <a:lnTo>
                    <a:pt x="1150" y="122"/>
                  </a:lnTo>
                  <a:lnTo>
                    <a:pt x="1157" y="115"/>
                  </a:lnTo>
                  <a:lnTo>
                    <a:pt x="1165" y="108"/>
                  </a:lnTo>
                  <a:lnTo>
                    <a:pt x="1168" y="100"/>
                  </a:lnTo>
                  <a:lnTo>
                    <a:pt x="1172" y="93"/>
                  </a:lnTo>
                  <a:lnTo>
                    <a:pt x="1174" y="84"/>
                  </a:lnTo>
                  <a:lnTo>
                    <a:pt x="1174" y="80"/>
                  </a:lnTo>
                  <a:lnTo>
                    <a:pt x="1174" y="6"/>
                  </a:lnTo>
                  <a:lnTo>
                    <a:pt x="117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8BBC"/>
                </a:gs>
                <a:gs pos="50000">
                  <a:srgbClr val="4FD1FF"/>
                </a:gs>
                <a:gs pos="100000">
                  <a:srgbClr val="008BBC"/>
                </a:gs>
              </a:gsLst>
              <a:lin ang="210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6158" name="Freeform 68"/>
            <p:cNvSpPr>
              <a:spLocks/>
            </p:cNvSpPr>
            <p:nvPr/>
          </p:nvSpPr>
          <p:spPr bwMode="auto">
            <a:xfrm>
              <a:off x="1506538" y="2208368"/>
              <a:ext cx="3443287" cy="723900"/>
            </a:xfrm>
            <a:custGeom>
              <a:avLst/>
              <a:gdLst>
                <a:gd name="T0" fmla="*/ 2147483647 w 1174"/>
                <a:gd name="T1" fmla="*/ 2147483647 h 247"/>
                <a:gd name="T2" fmla="*/ 2147483647 w 1174"/>
                <a:gd name="T3" fmla="*/ 2147483647 h 247"/>
                <a:gd name="T4" fmla="*/ 2147483647 w 1174"/>
                <a:gd name="T5" fmla="*/ 2147483647 h 247"/>
                <a:gd name="T6" fmla="*/ 2147483647 w 1174"/>
                <a:gd name="T7" fmla="*/ 2147483647 h 247"/>
                <a:gd name="T8" fmla="*/ 2147483647 w 1174"/>
                <a:gd name="T9" fmla="*/ 2147483647 h 247"/>
                <a:gd name="T10" fmla="*/ 2147483647 w 1174"/>
                <a:gd name="T11" fmla="*/ 2147483647 h 247"/>
                <a:gd name="T12" fmla="*/ 2147483647 w 1174"/>
                <a:gd name="T13" fmla="*/ 2147483647 h 247"/>
                <a:gd name="T14" fmla="*/ 2147483647 w 1174"/>
                <a:gd name="T15" fmla="*/ 2147483647 h 247"/>
                <a:gd name="T16" fmla="*/ 2147483647 w 1174"/>
                <a:gd name="T17" fmla="*/ 2147483647 h 247"/>
                <a:gd name="T18" fmla="*/ 2147483647 w 1174"/>
                <a:gd name="T19" fmla="*/ 2147483647 h 247"/>
                <a:gd name="T20" fmla="*/ 2147483647 w 1174"/>
                <a:gd name="T21" fmla="*/ 2147483647 h 247"/>
                <a:gd name="T22" fmla="*/ 2147483647 w 1174"/>
                <a:gd name="T23" fmla="*/ 2147483647 h 247"/>
                <a:gd name="T24" fmla="*/ 2147483647 w 1174"/>
                <a:gd name="T25" fmla="*/ 2147483647 h 247"/>
                <a:gd name="T26" fmla="*/ 2147483647 w 1174"/>
                <a:gd name="T27" fmla="*/ 2147483647 h 247"/>
                <a:gd name="T28" fmla="*/ 2147483647 w 1174"/>
                <a:gd name="T29" fmla="*/ 2147483647 h 247"/>
                <a:gd name="T30" fmla="*/ 2147483647 w 1174"/>
                <a:gd name="T31" fmla="*/ 2147483647 h 247"/>
                <a:gd name="T32" fmla="*/ 2147483647 w 1174"/>
                <a:gd name="T33" fmla="*/ 2147483647 h 247"/>
                <a:gd name="T34" fmla="*/ 2147483647 w 1174"/>
                <a:gd name="T35" fmla="*/ 2147483647 h 247"/>
                <a:gd name="T36" fmla="*/ 2147483647 w 1174"/>
                <a:gd name="T37" fmla="*/ 0 h 247"/>
                <a:gd name="T38" fmla="*/ 2147483647 w 1174"/>
                <a:gd name="T39" fmla="*/ 2147483647 h 247"/>
                <a:gd name="T40" fmla="*/ 2147483647 w 1174"/>
                <a:gd name="T41" fmla="*/ 2147483647 h 247"/>
                <a:gd name="T42" fmla="*/ 2147483647 w 1174"/>
                <a:gd name="T43" fmla="*/ 2147483647 h 247"/>
                <a:gd name="T44" fmla="*/ 2147483647 w 1174"/>
                <a:gd name="T45" fmla="*/ 2147483647 h 247"/>
                <a:gd name="T46" fmla="*/ 2147483647 w 1174"/>
                <a:gd name="T47" fmla="*/ 2147483647 h 247"/>
                <a:gd name="T48" fmla="*/ 2147483647 w 1174"/>
                <a:gd name="T49" fmla="*/ 2147483647 h 247"/>
                <a:gd name="T50" fmla="*/ 2147483647 w 1174"/>
                <a:gd name="T51" fmla="*/ 2147483647 h 247"/>
                <a:gd name="T52" fmla="*/ 0 w 1174"/>
                <a:gd name="T53" fmla="*/ 2147483647 h 247"/>
                <a:gd name="T54" fmla="*/ 2147483647 w 1174"/>
                <a:gd name="T55" fmla="*/ 2147483647 h 247"/>
                <a:gd name="T56" fmla="*/ 2147483647 w 1174"/>
                <a:gd name="T57" fmla="*/ 2147483647 h 247"/>
                <a:gd name="T58" fmla="*/ 2147483647 w 1174"/>
                <a:gd name="T59" fmla="*/ 2147483647 h 247"/>
                <a:gd name="T60" fmla="*/ 2147483647 w 1174"/>
                <a:gd name="T61" fmla="*/ 2147483647 h 247"/>
                <a:gd name="T62" fmla="*/ 2147483647 w 1174"/>
                <a:gd name="T63" fmla="*/ 2147483647 h 247"/>
                <a:gd name="T64" fmla="*/ 2147483647 w 1174"/>
                <a:gd name="T65" fmla="*/ 2147483647 h 247"/>
                <a:gd name="T66" fmla="*/ 2147483647 w 1174"/>
                <a:gd name="T67" fmla="*/ 2147483647 h 247"/>
                <a:gd name="T68" fmla="*/ 2147483647 w 1174"/>
                <a:gd name="T69" fmla="*/ 2147483647 h 247"/>
                <a:gd name="T70" fmla="*/ 2147483647 w 1174"/>
                <a:gd name="T71" fmla="*/ 2147483647 h 247"/>
                <a:gd name="T72" fmla="*/ 2147483647 w 1174"/>
                <a:gd name="T73" fmla="*/ 2147483647 h 24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174"/>
                <a:gd name="T112" fmla="*/ 0 h 247"/>
                <a:gd name="T113" fmla="*/ 1174 w 1174"/>
                <a:gd name="T114" fmla="*/ 247 h 24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174" h="247">
                  <a:moveTo>
                    <a:pt x="587" y="247"/>
                  </a:moveTo>
                  <a:lnTo>
                    <a:pt x="587" y="247"/>
                  </a:lnTo>
                  <a:lnTo>
                    <a:pt x="646" y="245"/>
                  </a:lnTo>
                  <a:lnTo>
                    <a:pt x="704" y="243"/>
                  </a:lnTo>
                  <a:lnTo>
                    <a:pt x="759" y="241"/>
                  </a:lnTo>
                  <a:lnTo>
                    <a:pt x="813" y="237"/>
                  </a:lnTo>
                  <a:lnTo>
                    <a:pt x="863" y="232"/>
                  </a:lnTo>
                  <a:lnTo>
                    <a:pt x="911" y="226"/>
                  </a:lnTo>
                  <a:lnTo>
                    <a:pt x="955" y="219"/>
                  </a:lnTo>
                  <a:lnTo>
                    <a:pt x="998" y="211"/>
                  </a:lnTo>
                  <a:lnTo>
                    <a:pt x="1035" y="202"/>
                  </a:lnTo>
                  <a:lnTo>
                    <a:pt x="1068" y="193"/>
                  </a:lnTo>
                  <a:lnTo>
                    <a:pt x="1098" y="184"/>
                  </a:lnTo>
                  <a:lnTo>
                    <a:pt x="1124" y="173"/>
                  </a:lnTo>
                  <a:lnTo>
                    <a:pt x="1144" y="161"/>
                  </a:lnTo>
                  <a:lnTo>
                    <a:pt x="1159" y="150"/>
                  </a:lnTo>
                  <a:lnTo>
                    <a:pt x="1165" y="145"/>
                  </a:lnTo>
                  <a:lnTo>
                    <a:pt x="1168" y="139"/>
                  </a:lnTo>
                  <a:lnTo>
                    <a:pt x="1172" y="132"/>
                  </a:lnTo>
                  <a:lnTo>
                    <a:pt x="1174" y="126"/>
                  </a:lnTo>
                  <a:lnTo>
                    <a:pt x="1172" y="119"/>
                  </a:lnTo>
                  <a:lnTo>
                    <a:pt x="1168" y="110"/>
                  </a:lnTo>
                  <a:lnTo>
                    <a:pt x="1165" y="102"/>
                  </a:lnTo>
                  <a:lnTo>
                    <a:pt x="1157" y="95"/>
                  </a:lnTo>
                  <a:lnTo>
                    <a:pt x="1144" y="85"/>
                  </a:lnTo>
                  <a:lnTo>
                    <a:pt x="1128" y="74"/>
                  </a:lnTo>
                  <a:lnTo>
                    <a:pt x="1105" y="67"/>
                  </a:lnTo>
                  <a:lnTo>
                    <a:pt x="1081" y="58"/>
                  </a:lnTo>
                  <a:lnTo>
                    <a:pt x="1054" y="48"/>
                  </a:lnTo>
                  <a:lnTo>
                    <a:pt x="1024" y="41"/>
                  </a:lnTo>
                  <a:lnTo>
                    <a:pt x="954" y="28"/>
                  </a:lnTo>
                  <a:lnTo>
                    <a:pt x="874" y="17"/>
                  </a:lnTo>
                  <a:lnTo>
                    <a:pt x="785" y="8"/>
                  </a:lnTo>
                  <a:lnTo>
                    <a:pt x="689" y="2"/>
                  </a:lnTo>
                  <a:lnTo>
                    <a:pt x="587" y="0"/>
                  </a:lnTo>
                  <a:lnTo>
                    <a:pt x="485" y="2"/>
                  </a:lnTo>
                  <a:lnTo>
                    <a:pt x="389" y="8"/>
                  </a:lnTo>
                  <a:lnTo>
                    <a:pt x="300" y="17"/>
                  </a:lnTo>
                  <a:lnTo>
                    <a:pt x="220" y="28"/>
                  </a:lnTo>
                  <a:lnTo>
                    <a:pt x="150" y="41"/>
                  </a:lnTo>
                  <a:lnTo>
                    <a:pt x="120" y="48"/>
                  </a:lnTo>
                  <a:lnTo>
                    <a:pt x="93" y="58"/>
                  </a:lnTo>
                  <a:lnTo>
                    <a:pt x="69" y="67"/>
                  </a:lnTo>
                  <a:lnTo>
                    <a:pt x="46" y="74"/>
                  </a:lnTo>
                  <a:lnTo>
                    <a:pt x="30" y="85"/>
                  </a:lnTo>
                  <a:lnTo>
                    <a:pt x="17" y="95"/>
                  </a:lnTo>
                  <a:lnTo>
                    <a:pt x="9" y="102"/>
                  </a:lnTo>
                  <a:lnTo>
                    <a:pt x="6" y="110"/>
                  </a:lnTo>
                  <a:lnTo>
                    <a:pt x="2" y="119"/>
                  </a:lnTo>
                  <a:lnTo>
                    <a:pt x="0" y="126"/>
                  </a:lnTo>
                  <a:lnTo>
                    <a:pt x="2" y="132"/>
                  </a:lnTo>
                  <a:lnTo>
                    <a:pt x="6" y="139"/>
                  </a:lnTo>
                  <a:lnTo>
                    <a:pt x="9" y="145"/>
                  </a:lnTo>
                  <a:lnTo>
                    <a:pt x="15" y="150"/>
                  </a:lnTo>
                  <a:lnTo>
                    <a:pt x="30" y="161"/>
                  </a:lnTo>
                  <a:lnTo>
                    <a:pt x="50" y="173"/>
                  </a:lnTo>
                  <a:lnTo>
                    <a:pt x="76" y="184"/>
                  </a:lnTo>
                  <a:lnTo>
                    <a:pt x="106" y="193"/>
                  </a:lnTo>
                  <a:lnTo>
                    <a:pt x="139" y="202"/>
                  </a:lnTo>
                  <a:lnTo>
                    <a:pt x="176" y="211"/>
                  </a:lnTo>
                  <a:lnTo>
                    <a:pt x="219" y="219"/>
                  </a:lnTo>
                  <a:lnTo>
                    <a:pt x="263" y="226"/>
                  </a:lnTo>
                  <a:lnTo>
                    <a:pt x="311" y="232"/>
                  </a:lnTo>
                  <a:lnTo>
                    <a:pt x="361" y="237"/>
                  </a:lnTo>
                  <a:lnTo>
                    <a:pt x="415" y="241"/>
                  </a:lnTo>
                  <a:lnTo>
                    <a:pt x="470" y="243"/>
                  </a:lnTo>
                  <a:lnTo>
                    <a:pt x="528" y="245"/>
                  </a:lnTo>
                  <a:lnTo>
                    <a:pt x="587" y="247"/>
                  </a:lnTo>
                  <a:close/>
                </a:path>
              </a:pathLst>
            </a:custGeom>
            <a:solidFill>
              <a:srgbClr val="008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6159" name="Freeform 69"/>
            <p:cNvSpPr>
              <a:spLocks/>
            </p:cNvSpPr>
            <p:nvPr/>
          </p:nvSpPr>
          <p:spPr bwMode="auto">
            <a:xfrm>
              <a:off x="1690688" y="2371880"/>
              <a:ext cx="3074987" cy="484188"/>
            </a:xfrm>
            <a:custGeom>
              <a:avLst/>
              <a:gdLst>
                <a:gd name="T0" fmla="*/ 2147483647 w 1048"/>
                <a:gd name="T1" fmla="*/ 0 h 165"/>
                <a:gd name="T2" fmla="*/ 2147483647 w 1048"/>
                <a:gd name="T3" fmla="*/ 0 h 165"/>
                <a:gd name="T4" fmla="*/ 2147483647 w 1048"/>
                <a:gd name="T5" fmla="*/ 2147483647 h 165"/>
                <a:gd name="T6" fmla="*/ 2147483647 w 1048"/>
                <a:gd name="T7" fmla="*/ 2147483647 h 165"/>
                <a:gd name="T8" fmla="*/ 2147483647 w 1048"/>
                <a:gd name="T9" fmla="*/ 2147483647 h 165"/>
                <a:gd name="T10" fmla="*/ 2147483647 w 1048"/>
                <a:gd name="T11" fmla="*/ 2147483647 h 165"/>
                <a:gd name="T12" fmla="*/ 2147483647 w 1048"/>
                <a:gd name="T13" fmla="*/ 2147483647 h 165"/>
                <a:gd name="T14" fmla="*/ 2147483647 w 1048"/>
                <a:gd name="T15" fmla="*/ 2147483647 h 165"/>
                <a:gd name="T16" fmla="*/ 2147483647 w 1048"/>
                <a:gd name="T17" fmla="*/ 2147483647 h 165"/>
                <a:gd name="T18" fmla="*/ 2147483647 w 1048"/>
                <a:gd name="T19" fmla="*/ 2147483647 h 165"/>
                <a:gd name="T20" fmla="*/ 2147483647 w 1048"/>
                <a:gd name="T21" fmla="*/ 2147483647 h 165"/>
                <a:gd name="T22" fmla="*/ 2147483647 w 1048"/>
                <a:gd name="T23" fmla="*/ 2147483647 h 165"/>
                <a:gd name="T24" fmla="*/ 2147483647 w 1048"/>
                <a:gd name="T25" fmla="*/ 2147483647 h 165"/>
                <a:gd name="T26" fmla="*/ 2147483647 w 1048"/>
                <a:gd name="T27" fmla="*/ 2147483647 h 165"/>
                <a:gd name="T28" fmla="*/ 2147483647 w 1048"/>
                <a:gd name="T29" fmla="*/ 2147483647 h 165"/>
                <a:gd name="T30" fmla="*/ 0 w 1048"/>
                <a:gd name="T31" fmla="*/ 0 h 165"/>
                <a:gd name="T32" fmla="*/ 0 w 1048"/>
                <a:gd name="T33" fmla="*/ 0 h 165"/>
                <a:gd name="T34" fmla="*/ 0 w 1048"/>
                <a:gd name="T35" fmla="*/ 2147483647 h 165"/>
                <a:gd name="T36" fmla="*/ 0 w 1048"/>
                <a:gd name="T37" fmla="*/ 2147483647 h 165"/>
                <a:gd name="T38" fmla="*/ 0 w 1048"/>
                <a:gd name="T39" fmla="*/ 2147483647 h 165"/>
                <a:gd name="T40" fmla="*/ 0 w 1048"/>
                <a:gd name="T41" fmla="*/ 2147483647 h 165"/>
                <a:gd name="T42" fmla="*/ 2147483647 w 1048"/>
                <a:gd name="T43" fmla="*/ 2147483647 h 165"/>
                <a:gd name="T44" fmla="*/ 2147483647 w 1048"/>
                <a:gd name="T45" fmla="*/ 2147483647 h 165"/>
                <a:gd name="T46" fmla="*/ 2147483647 w 1048"/>
                <a:gd name="T47" fmla="*/ 2147483647 h 165"/>
                <a:gd name="T48" fmla="*/ 2147483647 w 1048"/>
                <a:gd name="T49" fmla="*/ 2147483647 h 165"/>
                <a:gd name="T50" fmla="*/ 2147483647 w 1048"/>
                <a:gd name="T51" fmla="*/ 2147483647 h 165"/>
                <a:gd name="T52" fmla="*/ 2147483647 w 1048"/>
                <a:gd name="T53" fmla="*/ 2147483647 h 165"/>
                <a:gd name="T54" fmla="*/ 2147483647 w 1048"/>
                <a:gd name="T55" fmla="*/ 2147483647 h 165"/>
                <a:gd name="T56" fmla="*/ 2147483647 w 1048"/>
                <a:gd name="T57" fmla="*/ 2147483647 h 165"/>
                <a:gd name="T58" fmla="*/ 2147483647 w 1048"/>
                <a:gd name="T59" fmla="*/ 2147483647 h 165"/>
                <a:gd name="T60" fmla="*/ 2147483647 w 1048"/>
                <a:gd name="T61" fmla="*/ 2147483647 h 165"/>
                <a:gd name="T62" fmla="*/ 2147483647 w 1048"/>
                <a:gd name="T63" fmla="*/ 2147483647 h 165"/>
                <a:gd name="T64" fmla="*/ 2147483647 w 1048"/>
                <a:gd name="T65" fmla="*/ 2147483647 h 165"/>
                <a:gd name="T66" fmla="*/ 2147483647 w 1048"/>
                <a:gd name="T67" fmla="*/ 2147483647 h 165"/>
                <a:gd name="T68" fmla="*/ 2147483647 w 1048"/>
                <a:gd name="T69" fmla="*/ 2147483647 h 165"/>
                <a:gd name="T70" fmla="*/ 2147483647 w 1048"/>
                <a:gd name="T71" fmla="*/ 2147483647 h 165"/>
                <a:gd name="T72" fmla="*/ 2147483647 w 1048"/>
                <a:gd name="T73" fmla="*/ 2147483647 h 165"/>
                <a:gd name="T74" fmla="*/ 2147483647 w 1048"/>
                <a:gd name="T75" fmla="*/ 2147483647 h 165"/>
                <a:gd name="T76" fmla="*/ 2147483647 w 1048"/>
                <a:gd name="T77" fmla="*/ 2147483647 h 165"/>
                <a:gd name="T78" fmla="*/ 2147483647 w 1048"/>
                <a:gd name="T79" fmla="*/ 0 h 16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48"/>
                <a:gd name="T121" fmla="*/ 0 h 165"/>
                <a:gd name="T122" fmla="*/ 1048 w 1048"/>
                <a:gd name="T123" fmla="*/ 165 h 16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48" h="165">
                  <a:moveTo>
                    <a:pt x="1048" y="0"/>
                  </a:moveTo>
                  <a:lnTo>
                    <a:pt x="1048" y="0"/>
                  </a:lnTo>
                  <a:lnTo>
                    <a:pt x="1046" y="4"/>
                  </a:lnTo>
                  <a:lnTo>
                    <a:pt x="1044" y="9"/>
                  </a:lnTo>
                  <a:lnTo>
                    <a:pt x="1035" y="17"/>
                  </a:lnTo>
                  <a:lnTo>
                    <a:pt x="1022" y="26"/>
                  </a:lnTo>
                  <a:lnTo>
                    <a:pt x="1004" y="33"/>
                  </a:lnTo>
                  <a:lnTo>
                    <a:pt x="981" y="42"/>
                  </a:lnTo>
                  <a:lnTo>
                    <a:pt x="955" y="50"/>
                  </a:lnTo>
                  <a:lnTo>
                    <a:pt x="924" y="55"/>
                  </a:lnTo>
                  <a:lnTo>
                    <a:pt x="891" y="63"/>
                  </a:lnTo>
                  <a:lnTo>
                    <a:pt x="813" y="74"/>
                  </a:lnTo>
                  <a:lnTo>
                    <a:pt x="726" y="81"/>
                  </a:lnTo>
                  <a:lnTo>
                    <a:pt x="628" y="87"/>
                  </a:lnTo>
                  <a:lnTo>
                    <a:pt x="524" y="89"/>
                  </a:lnTo>
                  <a:lnTo>
                    <a:pt x="420" y="87"/>
                  </a:lnTo>
                  <a:lnTo>
                    <a:pt x="322" y="81"/>
                  </a:lnTo>
                  <a:lnTo>
                    <a:pt x="235" y="74"/>
                  </a:lnTo>
                  <a:lnTo>
                    <a:pt x="157" y="63"/>
                  </a:lnTo>
                  <a:lnTo>
                    <a:pt x="124" y="55"/>
                  </a:lnTo>
                  <a:lnTo>
                    <a:pt x="93" y="50"/>
                  </a:lnTo>
                  <a:lnTo>
                    <a:pt x="67" y="42"/>
                  </a:lnTo>
                  <a:lnTo>
                    <a:pt x="44" y="33"/>
                  </a:lnTo>
                  <a:lnTo>
                    <a:pt x="26" y="26"/>
                  </a:lnTo>
                  <a:lnTo>
                    <a:pt x="13" y="17"/>
                  </a:lnTo>
                  <a:lnTo>
                    <a:pt x="4" y="9"/>
                  </a:lnTo>
                  <a:lnTo>
                    <a:pt x="2" y="4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57"/>
                  </a:lnTo>
                  <a:lnTo>
                    <a:pt x="0" y="61"/>
                  </a:lnTo>
                  <a:lnTo>
                    <a:pt x="2" y="68"/>
                  </a:lnTo>
                  <a:lnTo>
                    <a:pt x="4" y="74"/>
                  </a:lnTo>
                  <a:lnTo>
                    <a:pt x="9" y="79"/>
                  </a:lnTo>
                  <a:lnTo>
                    <a:pt x="15" y="85"/>
                  </a:lnTo>
                  <a:lnTo>
                    <a:pt x="30" y="96"/>
                  </a:lnTo>
                  <a:lnTo>
                    <a:pt x="48" y="107"/>
                  </a:lnTo>
                  <a:lnTo>
                    <a:pt x="72" y="117"/>
                  </a:lnTo>
                  <a:lnTo>
                    <a:pt x="102" y="124"/>
                  </a:lnTo>
                  <a:lnTo>
                    <a:pt x="133" y="131"/>
                  </a:lnTo>
                  <a:lnTo>
                    <a:pt x="168" y="139"/>
                  </a:lnTo>
                  <a:lnTo>
                    <a:pt x="206" y="144"/>
                  </a:lnTo>
                  <a:lnTo>
                    <a:pt x="246" y="150"/>
                  </a:lnTo>
                  <a:lnTo>
                    <a:pt x="335" y="157"/>
                  </a:lnTo>
                  <a:lnTo>
                    <a:pt x="428" y="163"/>
                  </a:lnTo>
                  <a:lnTo>
                    <a:pt x="524" y="165"/>
                  </a:lnTo>
                  <a:lnTo>
                    <a:pt x="620" y="163"/>
                  </a:lnTo>
                  <a:lnTo>
                    <a:pt x="713" y="157"/>
                  </a:lnTo>
                  <a:lnTo>
                    <a:pt x="802" y="150"/>
                  </a:lnTo>
                  <a:lnTo>
                    <a:pt x="843" y="144"/>
                  </a:lnTo>
                  <a:lnTo>
                    <a:pt x="880" y="139"/>
                  </a:lnTo>
                  <a:lnTo>
                    <a:pt x="915" y="131"/>
                  </a:lnTo>
                  <a:lnTo>
                    <a:pt x="946" y="124"/>
                  </a:lnTo>
                  <a:lnTo>
                    <a:pt x="976" y="117"/>
                  </a:lnTo>
                  <a:lnTo>
                    <a:pt x="1000" y="107"/>
                  </a:lnTo>
                  <a:lnTo>
                    <a:pt x="1018" y="96"/>
                  </a:lnTo>
                  <a:lnTo>
                    <a:pt x="1033" y="85"/>
                  </a:lnTo>
                  <a:lnTo>
                    <a:pt x="1039" y="79"/>
                  </a:lnTo>
                  <a:lnTo>
                    <a:pt x="1044" y="74"/>
                  </a:lnTo>
                  <a:lnTo>
                    <a:pt x="1046" y="68"/>
                  </a:lnTo>
                  <a:lnTo>
                    <a:pt x="1048" y="61"/>
                  </a:lnTo>
                  <a:lnTo>
                    <a:pt x="1048" y="57"/>
                  </a:lnTo>
                  <a:lnTo>
                    <a:pt x="1048" y="4"/>
                  </a:lnTo>
                  <a:lnTo>
                    <a:pt x="1048" y="0"/>
                  </a:lnTo>
                  <a:close/>
                </a:path>
              </a:pathLst>
            </a:custGeom>
            <a:gradFill rotWithShape="1">
              <a:gsLst>
                <a:gs pos="0">
                  <a:srgbClr val="61D6FF"/>
                </a:gs>
                <a:gs pos="50000">
                  <a:srgbClr val="B9EDFF"/>
                </a:gs>
                <a:gs pos="100000">
                  <a:srgbClr val="61D6FF"/>
                </a:gs>
              </a:gsLst>
              <a:lin ang="210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6160" name="Freeform 70"/>
            <p:cNvSpPr>
              <a:spLocks/>
            </p:cNvSpPr>
            <p:nvPr/>
          </p:nvSpPr>
          <p:spPr bwMode="auto">
            <a:xfrm>
              <a:off x="1690688" y="2094068"/>
              <a:ext cx="3074987" cy="539750"/>
            </a:xfrm>
            <a:custGeom>
              <a:avLst/>
              <a:gdLst>
                <a:gd name="T0" fmla="*/ 2147483647 w 1048"/>
                <a:gd name="T1" fmla="*/ 2147483647 h 184"/>
                <a:gd name="T2" fmla="*/ 2147483647 w 1048"/>
                <a:gd name="T3" fmla="*/ 2147483647 h 184"/>
                <a:gd name="T4" fmla="*/ 2147483647 w 1048"/>
                <a:gd name="T5" fmla="*/ 2147483647 h 184"/>
                <a:gd name="T6" fmla="*/ 2147483647 w 1048"/>
                <a:gd name="T7" fmla="*/ 2147483647 h 184"/>
                <a:gd name="T8" fmla="*/ 2147483647 w 1048"/>
                <a:gd name="T9" fmla="*/ 2147483647 h 184"/>
                <a:gd name="T10" fmla="*/ 2147483647 w 1048"/>
                <a:gd name="T11" fmla="*/ 2147483647 h 184"/>
                <a:gd name="T12" fmla="*/ 2147483647 w 1048"/>
                <a:gd name="T13" fmla="*/ 2147483647 h 184"/>
                <a:gd name="T14" fmla="*/ 2147483647 w 1048"/>
                <a:gd name="T15" fmla="*/ 2147483647 h 184"/>
                <a:gd name="T16" fmla="*/ 2147483647 w 1048"/>
                <a:gd name="T17" fmla="*/ 2147483647 h 184"/>
                <a:gd name="T18" fmla="*/ 2147483647 w 1048"/>
                <a:gd name="T19" fmla="*/ 2147483647 h 184"/>
                <a:gd name="T20" fmla="*/ 2147483647 w 1048"/>
                <a:gd name="T21" fmla="*/ 2147483647 h 184"/>
                <a:gd name="T22" fmla="*/ 2147483647 w 1048"/>
                <a:gd name="T23" fmla="*/ 2147483647 h 184"/>
                <a:gd name="T24" fmla="*/ 2147483647 w 1048"/>
                <a:gd name="T25" fmla="*/ 2147483647 h 184"/>
                <a:gd name="T26" fmla="*/ 2147483647 w 1048"/>
                <a:gd name="T27" fmla="*/ 2147483647 h 184"/>
                <a:gd name="T28" fmla="*/ 2147483647 w 1048"/>
                <a:gd name="T29" fmla="*/ 2147483647 h 184"/>
                <a:gd name="T30" fmla="*/ 2147483647 w 1048"/>
                <a:gd name="T31" fmla="*/ 2147483647 h 184"/>
                <a:gd name="T32" fmla="*/ 2147483647 w 1048"/>
                <a:gd name="T33" fmla="*/ 2147483647 h 184"/>
                <a:gd name="T34" fmla="*/ 2147483647 w 1048"/>
                <a:gd name="T35" fmla="*/ 2147483647 h 184"/>
                <a:gd name="T36" fmla="*/ 2147483647 w 1048"/>
                <a:gd name="T37" fmla="*/ 2147483647 h 184"/>
                <a:gd name="T38" fmla="*/ 2147483647 w 1048"/>
                <a:gd name="T39" fmla="*/ 2147483647 h 184"/>
                <a:gd name="T40" fmla="*/ 2147483647 w 1048"/>
                <a:gd name="T41" fmla="*/ 2147483647 h 184"/>
                <a:gd name="T42" fmla="*/ 2147483647 w 1048"/>
                <a:gd name="T43" fmla="*/ 2147483647 h 184"/>
                <a:gd name="T44" fmla="*/ 2147483647 w 1048"/>
                <a:gd name="T45" fmla="*/ 2147483647 h 184"/>
                <a:gd name="T46" fmla="*/ 2147483647 w 1048"/>
                <a:gd name="T47" fmla="*/ 2147483647 h 184"/>
                <a:gd name="T48" fmla="*/ 2147483647 w 1048"/>
                <a:gd name="T49" fmla="*/ 2147483647 h 184"/>
                <a:gd name="T50" fmla="*/ 2147483647 w 1048"/>
                <a:gd name="T51" fmla="*/ 2147483647 h 184"/>
                <a:gd name="T52" fmla="*/ 2147483647 w 1048"/>
                <a:gd name="T53" fmla="*/ 2147483647 h 184"/>
                <a:gd name="T54" fmla="*/ 2147483647 w 1048"/>
                <a:gd name="T55" fmla="*/ 2147483647 h 184"/>
                <a:gd name="T56" fmla="*/ 2147483647 w 1048"/>
                <a:gd name="T57" fmla="*/ 2147483647 h 184"/>
                <a:gd name="T58" fmla="*/ 2147483647 w 1048"/>
                <a:gd name="T59" fmla="*/ 0 h 184"/>
                <a:gd name="T60" fmla="*/ 2147483647 w 1048"/>
                <a:gd name="T61" fmla="*/ 0 h 184"/>
                <a:gd name="T62" fmla="*/ 2147483647 w 1048"/>
                <a:gd name="T63" fmla="*/ 2147483647 h 184"/>
                <a:gd name="T64" fmla="*/ 2147483647 w 1048"/>
                <a:gd name="T65" fmla="*/ 2147483647 h 184"/>
                <a:gd name="T66" fmla="*/ 2147483647 w 1048"/>
                <a:gd name="T67" fmla="*/ 2147483647 h 184"/>
                <a:gd name="T68" fmla="*/ 2147483647 w 1048"/>
                <a:gd name="T69" fmla="*/ 2147483647 h 184"/>
                <a:gd name="T70" fmla="*/ 2147483647 w 1048"/>
                <a:gd name="T71" fmla="*/ 2147483647 h 184"/>
                <a:gd name="T72" fmla="*/ 2147483647 w 1048"/>
                <a:gd name="T73" fmla="*/ 2147483647 h 184"/>
                <a:gd name="T74" fmla="*/ 2147483647 w 1048"/>
                <a:gd name="T75" fmla="*/ 2147483647 h 184"/>
                <a:gd name="T76" fmla="*/ 2147483647 w 1048"/>
                <a:gd name="T77" fmla="*/ 2147483647 h 184"/>
                <a:gd name="T78" fmla="*/ 2147483647 w 1048"/>
                <a:gd name="T79" fmla="*/ 2147483647 h 184"/>
                <a:gd name="T80" fmla="*/ 2147483647 w 1048"/>
                <a:gd name="T81" fmla="*/ 2147483647 h 184"/>
                <a:gd name="T82" fmla="*/ 2147483647 w 1048"/>
                <a:gd name="T83" fmla="*/ 2147483647 h 184"/>
                <a:gd name="T84" fmla="*/ 2147483647 w 1048"/>
                <a:gd name="T85" fmla="*/ 2147483647 h 184"/>
                <a:gd name="T86" fmla="*/ 2147483647 w 1048"/>
                <a:gd name="T87" fmla="*/ 2147483647 h 184"/>
                <a:gd name="T88" fmla="*/ 0 w 1048"/>
                <a:gd name="T89" fmla="*/ 2147483647 h 184"/>
                <a:gd name="T90" fmla="*/ 0 w 1048"/>
                <a:gd name="T91" fmla="*/ 2147483647 h 184"/>
                <a:gd name="T92" fmla="*/ 2147483647 w 1048"/>
                <a:gd name="T93" fmla="*/ 2147483647 h 184"/>
                <a:gd name="T94" fmla="*/ 2147483647 w 1048"/>
                <a:gd name="T95" fmla="*/ 2147483647 h 184"/>
                <a:gd name="T96" fmla="*/ 2147483647 w 1048"/>
                <a:gd name="T97" fmla="*/ 2147483647 h 184"/>
                <a:gd name="T98" fmla="*/ 2147483647 w 1048"/>
                <a:gd name="T99" fmla="*/ 2147483647 h 184"/>
                <a:gd name="T100" fmla="*/ 2147483647 w 1048"/>
                <a:gd name="T101" fmla="*/ 2147483647 h 184"/>
                <a:gd name="T102" fmla="*/ 2147483647 w 1048"/>
                <a:gd name="T103" fmla="*/ 2147483647 h 184"/>
                <a:gd name="T104" fmla="*/ 2147483647 w 1048"/>
                <a:gd name="T105" fmla="*/ 2147483647 h 184"/>
                <a:gd name="T106" fmla="*/ 2147483647 w 1048"/>
                <a:gd name="T107" fmla="*/ 2147483647 h 184"/>
                <a:gd name="T108" fmla="*/ 2147483647 w 1048"/>
                <a:gd name="T109" fmla="*/ 2147483647 h 184"/>
                <a:gd name="T110" fmla="*/ 2147483647 w 1048"/>
                <a:gd name="T111" fmla="*/ 2147483647 h 184"/>
                <a:gd name="T112" fmla="*/ 2147483647 w 1048"/>
                <a:gd name="T113" fmla="*/ 2147483647 h 184"/>
                <a:gd name="T114" fmla="*/ 2147483647 w 1048"/>
                <a:gd name="T115" fmla="*/ 2147483647 h 184"/>
                <a:gd name="T116" fmla="*/ 2147483647 w 1048"/>
                <a:gd name="T117" fmla="*/ 2147483647 h 184"/>
                <a:gd name="T118" fmla="*/ 2147483647 w 1048"/>
                <a:gd name="T119" fmla="*/ 2147483647 h 18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1048"/>
                <a:gd name="T181" fmla="*/ 0 h 184"/>
                <a:gd name="T182" fmla="*/ 1048 w 1048"/>
                <a:gd name="T183" fmla="*/ 184 h 18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1048" h="184">
                  <a:moveTo>
                    <a:pt x="524" y="184"/>
                  </a:moveTo>
                  <a:lnTo>
                    <a:pt x="524" y="184"/>
                  </a:lnTo>
                  <a:lnTo>
                    <a:pt x="628" y="182"/>
                  </a:lnTo>
                  <a:lnTo>
                    <a:pt x="726" y="176"/>
                  </a:lnTo>
                  <a:lnTo>
                    <a:pt x="813" y="169"/>
                  </a:lnTo>
                  <a:lnTo>
                    <a:pt x="891" y="158"/>
                  </a:lnTo>
                  <a:lnTo>
                    <a:pt x="924" y="150"/>
                  </a:lnTo>
                  <a:lnTo>
                    <a:pt x="955" y="145"/>
                  </a:lnTo>
                  <a:lnTo>
                    <a:pt x="981" y="137"/>
                  </a:lnTo>
                  <a:lnTo>
                    <a:pt x="1004" y="128"/>
                  </a:lnTo>
                  <a:lnTo>
                    <a:pt x="1022" y="121"/>
                  </a:lnTo>
                  <a:lnTo>
                    <a:pt x="1035" y="112"/>
                  </a:lnTo>
                  <a:lnTo>
                    <a:pt x="1044" y="104"/>
                  </a:lnTo>
                  <a:lnTo>
                    <a:pt x="1046" y="99"/>
                  </a:lnTo>
                  <a:lnTo>
                    <a:pt x="1048" y="95"/>
                  </a:lnTo>
                  <a:lnTo>
                    <a:pt x="1046" y="87"/>
                  </a:lnTo>
                  <a:lnTo>
                    <a:pt x="1044" y="82"/>
                  </a:lnTo>
                  <a:lnTo>
                    <a:pt x="1035" y="71"/>
                  </a:lnTo>
                  <a:lnTo>
                    <a:pt x="1022" y="63"/>
                  </a:lnTo>
                  <a:lnTo>
                    <a:pt x="1007" y="56"/>
                  </a:lnTo>
                  <a:lnTo>
                    <a:pt x="989" y="49"/>
                  </a:lnTo>
                  <a:lnTo>
                    <a:pt x="967" y="43"/>
                  </a:lnTo>
                  <a:lnTo>
                    <a:pt x="915" y="30"/>
                  </a:lnTo>
                  <a:lnTo>
                    <a:pt x="852" y="21"/>
                  </a:lnTo>
                  <a:lnTo>
                    <a:pt x="780" y="12"/>
                  </a:lnTo>
                  <a:lnTo>
                    <a:pt x="700" y="6"/>
                  </a:lnTo>
                  <a:lnTo>
                    <a:pt x="615" y="2"/>
                  </a:lnTo>
                  <a:lnTo>
                    <a:pt x="524" y="0"/>
                  </a:lnTo>
                  <a:lnTo>
                    <a:pt x="433" y="2"/>
                  </a:lnTo>
                  <a:lnTo>
                    <a:pt x="348" y="6"/>
                  </a:lnTo>
                  <a:lnTo>
                    <a:pt x="268" y="12"/>
                  </a:lnTo>
                  <a:lnTo>
                    <a:pt x="196" y="21"/>
                  </a:lnTo>
                  <a:lnTo>
                    <a:pt x="133" y="30"/>
                  </a:lnTo>
                  <a:lnTo>
                    <a:pt x="81" y="43"/>
                  </a:lnTo>
                  <a:lnTo>
                    <a:pt x="59" y="49"/>
                  </a:lnTo>
                  <a:lnTo>
                    <a:pt x="41" y="56"/>
                  </a:lnTo>
                  <a:lnTo>
                    <a:pt x="26" y="63"/>
                  </a:lnTo>
                  <a:lnTo>
                    <a:pt x="15" y="71"/>
                  </a:lnTo>
                  <a:lnTo>
                    <a:pt x="4" y="82"/>
                  </a:lnTo>
                  <a:lnTo>
                    <a:pt x="2" y="87"/>
                  </a:lnTo>
                  <a:lnTo>
                    <a:pt x="0" y="95"/>
                  </a:lnTo>
                  <a:lnTo>
                    <a:pt x="2" y="99"/>
                  </a:lnTo>
                  <a:lnTo>
                    <a:pt x="4" y="104"/>
                  </a:lnTo>
                  <a:lnTo>
                    <a:pt x="13" y="112"/>
                  </a:lnTo>
                  <a:lnTo>
                    <a:pt x="26" y="121"/>
                  </a:lnTo>
                  <a:lnTo>
                    <a:pt x="44" y="128"/>
                  </a:lnTo>
                  <a:lnTo>
                    <a:pt x="67" y="137"/>
                  </a:lnTo>
                  <a:lnTo>
                    <a:pt x="93" y="145"/>
                  </a:lnTo>
                  <a:lnTo>
                    <a:pt x="124" y="150"/>
                  </a:lnTo>
                  <a:lnTo>
                    <a:pt x="157" y="158"/>
                  </a:lnTo>
                  <a:lnTo>
                    <a:pt x="235" y="169"/>
                  </a:lnTo>
                  <a:lnTo>
                    <a:pt x="322" y="176"/>
                  </a:lnTo>
                  <a:lnTo>
                    <a:pt x="420" y="182"/>
                  </a:lnTo>
                  <a:lnTo>
                    <a:pt x="524" y="184"/>
                  </a:lnTo>
                  <a:close/>
                </a:path>
              </a:pathLst>
            </a:custGeom>
            <a:solidFill>
              <a:srgbClr val="61D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6161" name="Freeform 71"/>
            <p:cNvSpPr>
              <a:spLocks/>
            </p:cNvSpPr>
            <p:nvPr/>
          </p:nvSpPr>
          <p:spPr bwMode="auto">
            <a:xfrm>
              <a:off x="1843088" y="2149630"/>
              <a:ext cx="2770187" cy="395287"/>
            </a:xfrm>
            <a:custGeom>
              <a:avLst/>
              <a:gdLst>
                <a:gd name="T0" fmla="*/ 2147483647 w 944"/>
                <a:gd name="T1" fmla="*/ 0 h 135"/>
                <a:gd name="T2" fmla="*/ 2147483647 w 944"/>
                <a:gd name="T3" fmla="*/ 0 h 135"/>
                <a:gd name="T4" fmla="*/ 2147483647 w 944"/>
                <a:gd name="T5" fmla="*/ 2147483647 h 135"/>
                <a:gd name="T6" fmla="*/ 2147483647 w 944"/>
                <a:gd name="T7" fmla="*/ 2147483647 h 135"/>
                <a:gd name="T8" fmla="*/ 2147483647 w 944"/>
                <a:gd name="T9" fmla="*/ 2147483647 h 135"/>
                <a:gd name="T10" fmla="*/ 2147483647 w 944"/>
                <a:gd name="T11" fmla="*/ 2147483647 h 135"/>
                <a:gd name="T12" fmla="*/ 2147483647 w 944"/>
                <a:gd name="T13" fmla="*/ 2147483647 h 135"/>
                <a:gd name="T14" fmla="*/ 2147483647 w 944"/>
                <a:gd name="T15" fmla="*/ 2147483647 h 135"/>
                <a:gd name="T16" fmla="*/ 2147483647 w 944"/>
                <a:gd name="T17" fmla="*/ 2147483647 h 135"/>
                <a:gd name="T18" fmla="*/ 2147483647 w 944"/>
                <a:gd name="T19" fmla="*/ 2147483647 h 135"/>
                <a:gd name="T20" fmla="*/ 2147483647 w 944"/>
                <a:gd name="T21" fmla="*/ 2147483647 h 135"/>
                <a:gd name="T22" fmla="*/ 2147483647 w 944"/>
                <a:gd name="T23" fmla="*/ 2147483647 h 135"/>
                <a:gd name="T24" fmla="*/ 2147483647 w 944"/>
                <a:gd name="T25" fmla="*/ 2147483647 h 135"/>
                <a:gd name="T26" fmla="*/ 2147483647 w 944"/>
                <a:gd name="T27" fmla="*/ 0 h 135"/>
                <a:gd name="T28" fmla="*/ 0 w 944"/>
                <a:gd name="T29" fmla="*/ 0 h 135"/>
                <a:gd name="T30" fmla="*/ 0 w 944"/>
                <a:gd name="T31" fmla="*/ 2147483647 h 135"/>
                <a:gd name="T32" fmla="*/ 0 w 944"/>
                <a:gd name="T33" fmla="*/ 2147483647 h 135"/>
                <a:gd name="T34" fmla="*/ 0 w 944"/>
                <a:gd name="T35" fmla="*/ 2147483647 h 135"/>
                <a:gd name="T36" fmla="*/ 2147483647 w 944"/>
                <a:gd name="T37" fmla="*/ 2147483647 h 135"/>
                <a:gd name="T38" fmla="*/ 2147483647 w 944"/>
                <a:gd name="T39" fmla="*/ 2147483647 h 135"/>
                <a:gd name="T40" fmla="*/ 2147483647 w 944"/>
                <a:gd name="T41" fmla="*/ 2147483647 h 135"/>
                <a:gd name="T42" fmla="*/ 2147483647 w 944"/>
                <a:gd name="T43" fmla="*/ 2147483647 h 135"/>
                <a:gd name="T44" fmla="*/ 2147483647 w 944"/>
                <a:gd name="T45" fmla="*/ 2147483647 h 135"/>
                <a:gd name="T46" fmla="*/ 2147483647 w 944"/>
                <a:gd name="T47" fmla="*/ 2147483647 h 135"/>
                <a:gd name="T48" fmla="*/ 2147483647 w 944"/>
                <a:gd name="T49" fmla="*/ 2147483647 h 135"/>
                <a:gd name="T50" fmla="*/ 2147483647 w 944"/>
                <a:gd name="T51" fmla="*/ 2147483647 h 135"/>
                <a:gd name="T52" fmla="*/ 2147483647 w 944"/>
                <a:gd name="T53" fmla="*/ 2147483647 h 135"/>
                <a:gd name="T54" fmla="*/ 2147483647 w 944"/>
                <a:gd name="T55" fmla="*/ 2147483647 h 135"/>
                <a:gd name="T56" fmla="*/ 2147483647 w 944"/>
                <a:gd name="T57" fmla="*/ 2147483647 h 135"/>
                <a:gd name="T58" fmla="*/ 2147483647 w 944"/>
                <a:gd name="T59" fmla="*/ 2147483647 h 135"/>
                <a:gd name="T60" fmla="*/ 2147483647 w 944"/>
                <a:gd name="T61" fmla="*/ 2147483647 h 135"/>
                <a:gd name="T62" fmla="*/ 2147483647 w 944"/>
                <a:gd name="T63" fmla="*/ 2147483647 h 135"/>
                <a:gd name="T64" fmla="*/ 2147483647 w 944"/>
                <a:gd name="T65" fmla="*/ 2147483647 h 135"/>
                <a:gd name="T66" fmla="*/ 2147483647 w 944"/>
                <a:gd name="T67" fmla="*/ 2147483647 h 135"/>
                <a:gd name="T68" fmla="*/ 2147483647 w 944"/>
                <a:gd name="T69" fmla="*/ 2147483647 h 135"/>
                <a:gd name="T70" fmla="*/ 2147483647 w 944"/>
                <a:gd name="T71" fmla="*/ 0 h 135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944"/>
                <a:gd name="T109" fmla="*/ 0 h 135"/>
                <a:gd name="T110" fmla="*/ 944 w 944"/>
                <a:gd name="T111" fmla="*/ 135 h 135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944" h="135">
                  <a:moveTo>
                    <a:pt x="942" y="0"/>
                  </a:moveTo>
                  <a:lnTo>
                    <a:pt x="942" y="0"/>
                  </a:lnTo>
                  <a:lnTo>
                    <a:pt x="940" y="7"/>
                  </a:lnTo>
                  <a:lnTo>
                    <a:pt x="931" y="15"/>
                  </a:lnTo>
                  <a:lnTo>
                    <a:pt x="920" y="22"/>
                  </a:lnTo>
                  <a:lnTo>
                    <a:pt x="903" y="28"/>
                  </a:lnTo>
                  <a:lnTo>
                    <a:pt x="883" y="35"/>
                  </a:lnTo>
                  <a:lnTo>
                    <a:pt x="859" y="41"/>
                  </a:lnTo>
                  <a:lnTo>
                    <a:pt x="802" y="52"/>
                  </a:lnTo>
                  <a:lnTo>
                    <a:pt x="733" y="61"/>
                  </a:lnTo>
                  <a:lnTo>
                    <a:pt x="653" y="67"/>
                  </a:lnTo>
                  <a:lnTo>
                    <a:pt x="566" y="70"/>
                  </a:lnTo>
                  <a:lnTo>
                    <a:pt x="472" y="72"/>
                  </a:lnTo>
                  <a:lnTo>
                    <a:pt x="378" y="70"/>
                  </a:lnTo>
                  <a:lnTo>
                    <a:pt x="291" y="67"/>
                  </a:lnTo>
                  <a:lnTo>
                    <a:pt x="211" y="61"/>
                  </a:lnTo>
                  <a:lnTo>
                    <a:pt x="142" y="52"/>
                  </a:lnTo>
                  <a:lnTo>
                    <a:pt x="85" y="41"/>
                  </a:lnTo>
                  <a:lnTo>
                    <a:pt x="61" y="35"/>
                  </a:lnTo>
                  <a:lnTo>
                    <a:pt x="41" y="28"/>
                  </a:lnTo>
                  <a:lnTo>
                    <a:pt x="24" y="22"/>
                  </a:lnTo>
                  <a:lnTo>
                    <a:pt x="13" y="15"/>
                  </a:lnTo>
                  <a:lnTo>
                    <a:pt x="4" y="7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8"/>
                  </a:lnTo>
                  <a:lnTo>
                    <a:pt x="0" y="50"/>
                  </a:lnTo>
                  <a:lnTo>
                    <a:pt x="2" y="50"/>
                  </a:lnTo>
                  <a:lnTo>
                    <a:pt x="2" y="55"/>
                  </a:lnTo>
                  <a:lnTo>
                    <a:pt x="5" y="61"/>
                  </a:lnTo>
                  <a:lnTo>
                    <a:pt x="13" y="70"/>
                  </a:lnTo>
                  <a:lnTo>
                    <a:pt x="28" y="80"/>
                  </a:lnTo>
                  <a:lnTo>
                    <a:pt x="44" y="87"/>
                  </a:lnTo>
                  <a:lnTo>
                    <a:pt x="66" y="94"/>
                  </a:lnTo>
                  <a:lnTo>
                    <a:pt x="92" y="102"/>
                  </a:lnTo>
                  <a:lnTo>
                    <a:pt x="120" y="107"/>
                  </a:lnTo>
                  <a:lnTo>
                    <a:pt x="152" y="113"/>
                  </a:lnTo>
                  <a:lnTo>
                    <a:pt x="224" y="122"/>
                  </a:lnTo>
                  <a:lnTo>
                    <a:pt x="302" y="130"/>
                  </a:lnTo>
                  <a:lnTo>
                    <a:pt x="385" y="133"/>
                  </a:lnTo>
                  <a:lnTo>
                    <a:pt x="472" y="135"/>
                  </a:lnTo>
                  <a:lnTo>
                    <a:pt x="559" y="133"/>
                  </a:lnTo>
                  <a:lnTo>
                    <a:pt x="642" y="130"/>
                  </a:lnTo>
                  <a:lnTo>
                    <a:pt x="720" y="122"/>
                  </a:lnTo>
                  <a:lnTo>
                    <a:pt x="792" y="113"/>
                  </a:lnTo>
                  <a:lnTo>
                    <a:pt x="824" y="107"/>
                  </a:lnTo>
                  <a:lnTo>
                    <a:pt x="852" y="102"/>
                  </a:lnTo>
                  <a:lnTo>
                    <a:pt x="878" y="94"/>
                  </a:lnTo>
                  <a:lnTo>
                    <a:pt x="900" y="87"/>
                  </a:lnTo>
                  <a:lnTo>
                    <a:pt x="916" y="80"/>
                  </a:lnTo>
                  <a:lnTo>
                    <a:pt x="931" y="70"/>
                  </a:lnTo>
                  <a:lnTo>
                    <a:pt x="939" y="61"/>
                  </a:lnTo>
                  <a:lnTo>
                    <a:pt x="942" y="55"/>
                  </a:lnTo>
                  <a:lnTo>
                    <a:pt x="942" y="50"/>
                  </a:lnTo>
                  <a:lnTo>
                    <a:pt x="944" y="50"/>
                  </a:lnTo>
                  <a:lnTo>
                    <a:pt x="944" y="48"/>
                  </a:lnTo>
                  <a:lnTo>
                    <a:pt x="944" y="4"/>
                  </a:lnTo>
                  <a:lnTo>
                    <a:pt x="944" y="0"/>
                  </a:lnTo>
                  <a:lnTo>
                    <a:pt x="942" y="0"/>
                  </a:lnTo>
                  <a:close/>
                </a:path>
              </a:pathLst>
            </a:custGeom>
            <a:gradFill rotWithShape="1">
              <a:gsLst>
                <a:gs pos="0">
                  <a:srgbClr val="76BDFF"/>
                </a:gs>
                <a:gs pos="50000">
                  <a:srgbClr val="B9EDFF"/>
                </a:gs>
                <a:gs pos="100000">
                  <a:srgbClr val="76BDFF"/>
                </a:gs>
              </a:gsLst>
              <a:lin ang="210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6162" name="Freeform 72"/>
            <p:cNvSpPr>
              <a:spLocks/>
            </p:cNvSpPr>
            <p:nvPr/>
          </p:nvSpPr>
          <p:spPr bwMode="auto">
            <a:xfrm>
              <a:off x="1849438" y="1921030"/>
              <a:ext cx="2757487" cy="439739"/>
            </a:xfrm>
            <a:custGeom>
              <a:avLst/>
              <a:gdLst>
                <a:gd name="T0" fmla="*/ 2147483647 w 940"/>
                <a:gd name="T1" fmla="*/ 2147483647 h 150"/>
                <a:gd name="T2" fmla="*/ 2147483647 w 940"/>
                <a:gd name="T3" fmla="*/ 2147483647 h 150"/>
                <a:gd name="T4" fmla="*/ 2147483647 w 940"/>
                <a:gd name="T5" fmla="*/ 2147483647 h 150"/>
                <a:gd name="T6" fmla="*/ 2147483647 w 940"/>
                <a:gd name="T7" fmla="*/ 2147483647 h 150"/>
                <a:gd name="T8" fmla="*/ 2147483647 w 940"/>
                <a:gd name="T9" fmla="*/ 2147483647 h 150"/>
                <a:gd name="T10" fmla="*/ 2147483647 w 940"/>
                <a:gd name="T11" fmla="*/ 2147483647 h 150"/>
                <a:gd name="T12" fmla="*/ 2147483647 w 940"/>
                <a:gd name="T13" fmla="*/ 2147483647 h 150"/>
                <a:gd name="T14" fmla="*/ 2147483647 w 940"/>
                <a:gd name="T15" fmla="*/ 2147483647 h 150"/>
                <a:gd name="T16" fmla="*/ 2147483647 w 940"/>
                <a:gd name="T17" fmla="*/ 2147483647 h 150"/>
                <a:gd name="T18" fmla="*/ 2147483647 w 940"/>
                <a:gd name="T19" fmla="*/ 2147483647 h 150"/>
                <a:gd name="T20" fmla="*/ 2147483647 w 940"/>
                <a:gd name="T21" fmla="*/ 2147483647 h 150"/>
                <a:gd name="T22" fmla="*/ 2147483647 w 940"/>
                <a:gd name="T23" fmla="*/ 2147483647 h 150"/>
                <a:gd name="T24" fmla="*/ 2147483647 w 940"/>
                <a:gd name="T25" fmla="*/ 2147483647 h 150"/>
                <a:gd name="T26" fmla="*/ 2147483647 w 940"/>
                <a:gd name="T27" fmla="*/ 2147483647 h 150"/>
                <a:gd name="T28" fmla="*/ 2147483647 w 940"/>
                <a:gd name="T29" fmla="*/ 2147483647 h 150"/>
                <a:gd name="T30" fmla="*/ 2147483647 w 940"/>
                <a:gd name="T31" fmla="*/ 2147483647 h 150"/>
                <a:gd name="T32" fmla="*/ 2147483647 w 940"/>
                <a:gd name="T33" fmla="*/ 2147483647 h 150"/>
                <a:gd name="T34" fmla="*/ 2147483647 w 940"/>
                <a:gd name="T35" fmla="*/ 2147483647 h 150"/>
                <a:gd name="T36" fmla="*/ 2147483647 w 940"/>
                <a:gd name="T37" fmla="*/ 2147483647 h 150"/>
                <a:gd name="T38" fmla="*/ 2147483647 w 940"/>
                <a:gd name="T39" fmla="*/ 2147483647 h 150"/>
                <a:gd name="T40" fmla="*/ 2147483647 w 940"/>
                <a:gd name="T41" fmla="*/ 2147483647 h 150"/>
                <a:gd name="T42" fmla="*/ 2147483647 w 940"/>
                <a:gd name="T43" fmla="*/ 2147483647 h 150"/>
                <a:gd name="T44" fmla="*/ 2147483647 w 940"/>
                <a:gd name="T45" fmla="*/ 2147483647 h 150"/>
                <a:gd name="T46" fmla="*/ 2147483647 w 940"/>
                <a:gd name="T47" fmla="*/ 2147483647 h 150"/>
                <a:gd name="T48" fmla="*/ 2147483647 w 940"/>
                <a:gd name="T49" fmla="*/ 2147483647 h 150"/>
                <a:gd name="T50" fmla="*/ 2147483647 w 940"/>
                <a:gd name="T51" fmla="*/ 2147483647 h 150"/>
                <a:gd name="T52" fmla="*/ 2147483647 w 940"/>
                <a:gd name="T53" fmla="*/ 0 h 150"/>
                <a:gd name="T54" fmla="*/ 2147483647 w 940"/>
                <a:gd name="T55" fmla="*/ 0 h 150"/>
                <a:gd name="T56" fmla="*/ 2147483647 w 940"/>
                <a:gd name="T57" fmla="*/ 2147483647 h 150"/>
                <a:gd name="T58" fmla="*/ 2147483647 w 940"/>
                <a:gd name="T59" fmla="*/ 2147483647 h 150"/>
                <a:gd name="T60" fmla="*/ 2147483647 w 940"/>
                <a:gd name="T61" fmla="*/ 2147483647 h 150"/>
                <a:gd name="T62" fmla="*/ 2147483647 w 940"/>
                <a:gd name="T63" fmla="*/ 2147483647 h 150"/>
                <a:gd name="T64" fmla="*/ 2147483647 w 940"/>
                <a:gd name="T65" fmla="*/ 2147483647 h 150"/>
                <a:gd name="T66" fmla="*/ 2147483647 w 940"/>
                <a:gd name="T67" fmla="*/ 2147483647 h 150"/>
                <a:gd name="T68" fmla="*/ 2147483647 w 940"/>
                <a:gd name="T69" fmla="*/ 2147483647 h 150"/>
                <a:gd name="T70" fmla="*/ 2147483647 w 940"/>
                <a:gd name="T71" fmla="*/ 2147483647 h 150"/>
                <a:gd name="T72" fmla="*/ 2147483647 w 940"/>
                <a:gd name="T73" fmla="*/ 2147483647 h 150"/>
                <a:gd name="T74" fmla="*/ 2147483647 w 940"/>
                <a:gd name="T75" fmla="*/ 2147483647 h 150"/>
                <a:gd name="T76" fmla="*/ 2147483647 w 940"/>
                <a:gd name="T77" fmla="*/ 2147483647 h 150"/>
                <a:gd name="T78" fmla="*/ 0 w 940"/>
                <a:gd name="T79" fmla="*/ 2147483647 h 150"/>
                <a:gd name="T80" fmla="*/ 0 w 940"/>
                <a:gd name="T81" fmla="*/ 2147483647 h 150"/>
                <a:gd name="T82" fmla="*/ 0 w 940"/>
                <a:gd name="T83" fmla="*/ 2147483647 h 150"/>
                <a:gd name="T84" fmla="*/ 2147483647 w 940"/>
                <a:gd name="T85" fmla="*/ 2147483647 h 150"/>
                <a:gd name="T86" fmla="*/ 2147483647 w 940"/>
                <a:gd name="T87" fmla="*/ 2147483647 h 150"/>
                <a:gd name="T88" fmla="*/ 2147483647 w 940"/>
                <a:gd name="T89" fmla="*/ 2147483647 h 150"/>
                <a:gd name="T90" fmla="*/ 2147483647 w 940"/>
                <a:gd name="T91" fmla="*/ 2147483647 h 150"/>
                <a:gd name="T92" fmla="*/ 2147483647 w 940"/>
                <a:gd name="T93" fmla="*/ 2147483647 h 150"/>
                <a:gd name="T94" fmla="*/ 2147483647 w 940"/>
                <a:gd name="T95" fmla="*/ 2147483647 h 150"/>
                <a:gd name="T96" fmla="*/ 2147483647 w 940"/>
                <a:gd name="T97" fmla="*/ 2147483647 h 150"/>
                <a:gd name="T98" fmla="*/ 2147483647 w 940"/>
                <a:gd name="T99" fmla="*/ 2147483647 h 150"/>
                <a:gd name="T100" fmla="*/ 2147483647 w 940"/>
                <a:gd name="T101" fmla="*/ 2147483647 h 150"/>
                <a:gd name="T102" fmla="*/ 2147483647 w 940"/>
                <a:gd name="T103" fmla="*/ 2147483647 h 150"/>
                <a:gd name="T104" fmla="*/ 2147483647 w 940"/>
                <a:gd name="T105" fmla="*/ 2147483647 h 150"/>
                <a:gd name="T106" fmla="*/ 2147483647 w 940"/>
                <a:gd name="T107" fmla="*/ 2147483647 h 15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40"/>
                <a:gd name="T163" fmla="*/ 0 h 150"/>
                <a:gd name="T164" fmla="*/ 940 w 940"/>
                <a:gd name="T165" fmla="*/ 150 h 15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40" h="150">
                  <a:moveTo>
                    <a:pt x="470" y="150"/>
                  </a:moveTo>
                  <a:lnTo>
                    <a:pt x="470" y="150"/>
                  </a:lnTo>
                  <a:lnTo>
                    <a:pt x="564" y="148"/>
                  </a:lnTo>
                  <a:lnTo>
                    <a:pt x="651" y="145"/>
                  </a:lnTo>
                  <a:lnTo>
                    <a:pt x="731" y="139"/>
                  </a:lnTo>
                  <a:lnTo>
                    <a:pt x="800" y="130"/>
                  </a:lnTo>
                  <a:lnTo>
                    <a:pt x="857" y="119"/>
                  </a:lnTo>
                  <a:lnTo>
                    <a:pt x="881" y="113"/>
                  </a:lnTo>
                  <a:lnTo>
                    <a:pt x="901" y="106"/>
                  </a:lnTo>
                  <a:lnTo>
                    <a:pt x="918" y="100"/>
                  </a:lnTo>
                  <a:lnTo>
                    <a:pt x="929" y="93"/>
                  </a:lnTo>
                  <a:lnTo>
                    <a:pt x="938" y="85"/>
                  </a:lnTo>
                  <a:lnTo>
                    <a:pt x="940" y="78"/>
                  </a:lnTo>
                  <a:lnTo>
                    <a:pt x="940" y="72"/>
                  </a:lnTo>
                  <a:lnTo>
                    <a:pt x="937" y="67"/>
                  </a:lnTo>
                  <a:lnTo>
                    <a:pt x="929" y="59"/>
                  </a:lnTo>
                  <a:lnTo>
                    <a:pt x="918" y="52"/>
                  </a:lnTo>
                  <a:lnTo>
                    <a:pt x="903" y="46"/>
                  </a:lnTo>
                  <a:lnTo>
                    <a:pt x="868" y="35"/>
                  </a:lnTo>
                  <a:lnTo>
                    <a:pt x="820" y="26"/>
                  </a:lnTo>
                  <a:lnTo>
                    <a:pt x="764" y="17"/>
                  </a:lnTo>
                  <a:lnTo>
                    <a:pt x="700" y="11"/>
                  </a:lnTo>
                  <a:lnTo>
                    <a:pt x="629" y="6"/>
                  </a:lnTo>
                  <a:lnTo>
                    <a:pt x="551" y="2"/>
                  </a:lnTo>
                  <a:lnTo>
                    <a:pt x="470" y="0"/>
                  </a:lnTo>
                  <a:lnTo>
                    <a:pt x="389" y="2"/>
                  </a:lnTo>
                  <a:lnTo>
                    <a:pt x="311" y="6"/>
                  </a:lnTo>
                  <a:lnTo>
                    <a:pt x="240" y="11"/>
                  </a:lnTo>
                  <a:lnTo>
                    <a:pt x="176" y="17"/>
                  </a:lnTo>
                  <a:lnTo>
                    <a:pt x="120" y="26"/>
                  </a:lnTo>
                  <a:lnTo>
                    <a:pt x="72" y="35"/>
                  </a:lnTo>
                  <a:lnTo>
                    <a:pt x="37" y="46"/>
                  </a:lnTo>
                  <a:lnTo>
                    <a:pt x="22" y="52"/>
                  </a:lnTo>
                  <a:lnTo>
                    <a:pt x="11" y="59"/>
                  </a:lnTo>
                  <a:lnTo>
                    <a:pt x="3" y="67"/>
                  </a:lnTo>
                  <a:lnTo>
                    <a:pt x="0" y="72"/>
                  </a:lnTo>
                  <a:lnTo>
                    <a:pt x="0" y="78"/>
                  </a:lnTo>
                  <a:lnTo>
                    <a:pt x="2" y="85"/>
                  </a:lnTo>
                  <a:lnTo>
                    <a:pt x="11" y="93"/>
                  </a:lnTo>
                  <a:lnTo>
                    <a:pt x="22" y="100"/>
                  </a:lnTo>
                  <a:lnTo>
                    <a:pt x="39" y="106"/>
                  </a:lnTo>
                  <a:lnTo>
                    <a:pt x="59" y="113"/>
                  </a:lnTo>
                  <a:lnTo>
                    <a:pt x="83" y="119"/>
                  </a:lnTo>
                  <a:lnTo>
                    <a:pt x="140" y="130"/>
                  </a:lnTo>
                  <a:lnTo>
                    <a:pt x="209" y="139"/>
                  </a:lnTo>
                  <a:lnTo>
                    <a:pt x="289" y="145"/>
                  </a:lnTo>
                  <a:lnTo>
                    <a:pt x="376" y="148"/>
                  </a:lnTo>
                  <a:lnTo>
                    <a:pt x="470" y="150"/>
                  </a:lnTo>
                  <a:close/>
                </a:path>
              </a:pathLst>
            </a:custGeom>
            <a:solidFill>
              <a:srgbClr val="76B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6163" name="Freeform 73"/>
            <p:cNvSpPr>
              <a:spLocks/>
            </p:cNvSpPr>
            <p:nvPr/>
          </p:nvSpPr>
          <p:spPr bwMode="auto">
            <a:xfrm>
              <a:off x="2016125" y="1990879"/>
              <a:ext cx="2424113" cy="293687"/>
            </a:xfrm>
            <a:custGeom>
              <a:avLst/>
              <a:gdLst>
                <a:gd name="T0" fmla="*/ 2147483647 w 826"/>
                <a:gd name="T1" fmla="*/ 0 h 100"/>
                <a:gd name="T2" fmla="*/ 2147483647 w 826"/>
                <a:gd name="T3" fmla="*/ 0 h 100"/>
                <a:gd name="T4" fmla="*/ 2147483647 w 826"/>
                <a:gd name="T5" fmla="*/ 2147483647 h 100"/>
                <a:gd name="T6" fmla="*/ 2147483647 w 826"/>
                <a:gd name="T7" fmla="*/ 2147483647 h 100"/>
                <a:gd name="T8" fmla="*/ 2147483647 w 826"/>
                <a:gd name="T9" fmla="*/ 2147483647 h 100"/>
                <a:gd name="T10" fmla="*/ 2147483647 w 826"/>
                <a:gd name="T11" fmla="*/ 2147483647 h 100"/>
                <a:gd name="T12" fmla="*/ 2147483647 w 826"/>
                <a:gd name="T13" fmla="*/ 2147483647 h 100"/>
                <a:gd name="T14" fmla="*/ 2147483647 w 826"/>
                <a:gd name="T15" fmla="*/ 2147483647 h 100"/>
                <a:gd name="T16" fmla="*/ 2147483647 w 826"/>
                <a:gd name="T17" fmla="*/ 2147483647 h 100"/>
                <a:gd name="T18" fmla="*/ 2147483647 w 826"/>
                <a:gd name="T19" fmla="*/ 2147483647 h 100"/>
                <a:gd name="T20" fmla="*/ 2147483647 w 826"/>
                <a:gd name="T21" fmla="*/ 2147483647 h 100"/>
                <a:gd name="T22" fmla="*/ 2147483647 w 826"/>
                <a:gd name="T23" fmla="*/ 2147483647 h 100"/>
                <a:gd name="T24" fmla="*/ 2147483647 w 826"/>
                <a:gd name="T25" fmla="*/ 0 h 100"/>
                <a:gd name="T26" fmla="*/ 0 w 826"/>
                <a:gd name="T27" fmla="*/ 0 h 100"/>
                <a:gd name="T28" fmla="*/ 0 w 826"/>
                <a:gd name="T29" fmla="*/ 2147483647 h 100"/>
                <a:gd name="T30" fmla="*/ 0 w 826"/>
                <a:gd name="T31" fmla="*/ 2147483647 h 100"/>
                <a:gd name="T32" fmla="*/ 0 w 826"/>
                <a:gd name="T33" fmla="*/ 2147483647 h 100"/>
                <a:gd name="T34" fmla="*/ 0 w 826"/>
                <a:gd name="T35" fmla="*/ 2147483647 h 100"/>
                <a:gd name="T36" fmla="*/ 2147483647 w 826"/>
                <a:gd name="T37" fmla="*/ 2147483647 h 100"/>
                <a:gd name="T38" fmla="*/ 2147483647 w 826"/>
                <a:gd name="T39" fmla="*/ 2147483647 h 100"/>
                <a:gd name="T40" fmla="*/ 2147483647 w 826"/>
                <a:gd name="T41" fmla="*/ 2147483647 h 100"/>
                <a:gd name="T42" fmla="*/ 2147483647 w 826"/>
                <a:gd name="T43" fmla="*/ 2147483647 h 100"/>
                <a:gd name="T44" fmla="*/ 2147483647 w 826"/>
                <a:gd name="T45" fmla="*/ 2147483647 h 100"/>
                <a:gd name="T46" fmla="*/ 2147483647 w 826"/>
                <a:gd name="T47" fmla="*/ 2147483647 h 100"/>
                <a:gd name="T48" fmla="*/ 2147483647 w 826"/>
                <a:gd name="T49" fmla="*/ 2147483647 h 100"/>
                <a:gd name="T50" fmla="*/ 2147483647 w 826"/>
                <a:gd name="T51" fmla="*/ 2147483647 h 100"/>
                <a:gd name="T52" fmla="*/ 2147483647 w 826"/>
                <a:gd name="T53" fmla="*/ 2147483647 h 100"/>
                <a:gd name="T54" fmla="*/ 2147483647 w 826"/>
                <a:gd name="T55" fmla="*/ 2147483647 h 100"/>
                <a:gd name="T56" fmla="*/ 2147483647 w 826"/>
                <a:gd name="T57" fmla="*/ 2147483647 h 100"/>
                <a:gd name="T58" fmla="*/ 2147483647 w 826"/>
                <a:gd name="T59" fmla="*/ 2147483647 h 100"/>
                <a:gd name="T60" fmla="*/ 2147483647 w 826"/>
                <a:gd name="T61" fmla="*/ 2147483647 h 100"/>
                <a:gd name="T62" fmla="*/ 2147483647 w 826"/>
                <a:gd name="T63" fmla="*/ 2147483647 h 100"/>
                <a:gd name="T64" fmla="*/ 2147483647 w 826"/>
                <a:gd name="T65" fmla="*/ 0 h 10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26"/>
                <a:gd name="T100" fmla="*/ 0 h 100"/>
                <a:gd name="T101" fmla="*/ 826 w 826"/>
                <a:gd name="T102" fmla="*/ 100 h 10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26" h="100">
                  <a:moveTo>
                    <a:pt x="826" y="0"/>
                  </a:moveTo>
                  <a:lnTo>
                    <a:pt x="826" y="0"/>
                  </a:lnTo>
                  <a:lnTo>
                    <a:pt x="824" y="0"/>
                  </a:lnTo>
                  <a:lnTo>
                    <a:pt x="822" y="6"/>
                  </a:lnTo>
                  <a:lnTo>
                    <a:pt x="815" y="9"/>
                  </a:lnTo>
                  <a:lnTo>
                    <a:pt x="804" y="15"/>
                  </a:lnTo>
                  <a:lnTo>
                    <a:pt x="791" y="21"/>
                  </a:lnTo>
                  <a:lnTo>
                    <a:pt x="752" y="30"/>
                  </a:lnTo>
                  <a:lnTo>
                    <a:pt x="702" y="37"/>
                  </a:lnTo>
                  <a:lnTo>
                    <a:pt x="641" y="45"/>
                  </a:lnTo>
                  <a:lnTo>
                    <a:pt x="572" y="50"/>
                  </a:lnTo>
                  <a:lnTo>
                    <a:pt x="494" y="52"/>
                  </a:lnTo>
                  <a:lnTo>
                    <a:pt x="413" y="54"/>
                  </a:lnTo>
                  <a:lnTo>
                    <a:pt x="332" y="52"/>
                  </a:lnTo>
                  <a:lnTo>
                    <a:pt x="256" y="50"/>
                  </a:lnTo>
                  <a:lnTo>
                    <a:pt x="185" y="45"/>
                  </a:lnTo>
                  <a:lnTo>
                    <a:pt x="124" y="37"/>
                  </a:lnTo>
                  <a:lnTo>
                    <a:pt x="74" y="30"/>
                  </a:lnTo>
                  <a:lnTo>
                    <a:pt x="35" y="21"/>
                  </a:lnTo>
                  <a:lnTo>
                    <a:pt x="22" y="15"/>
                  </a:lnTo>
                  <a:lnTo>
                    <a:pt x="11" y="9"/>
                  </a:lnTo>
                  <a:lnTo>
                    <a:pt x="4" y="6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35"/>
                  </a:lnTo>
                  <a:lnTo>
                    <a:pt x="0" y="37"/>
                  </a:lnTo>
                  <a:lnTo>
                    <a:pt x="4" y="45"/>
                  </a:lnTo>
                  <a:lnTo>
                    <a:pt x="13" y="52"/>
                  </a:lnTo>
                  <a:lnTo>
                    <a:pt x="24" y="58"/>
                  </a:lnTo>
                  <a:lnTo>
                    <a:pt x="39" y="65"/>
                  </a:lnTo>
                  <a:lnTo>
                    <a:pt x="59" y="71"/>
                  </a:lnTo>
                  <a:lnTo>
                    <a:pt x="82" y="74"/>
                  </a:lnTo>
                  <a:lnTo>
                    <a:pt x="133" y="84"/>
                  </a:lnTo>
                  <a:lnTo>
                    <a:pt x="194" y="91"/>
                  </a:lnTo>
                  <a:lnTo>
                    <a:pt x="265" y="95"/>
                  </a:lnTo>
                  <a:lnTo>
                    <a:pt x="337" y="98"/>
                  </a:lnTo>
                  <a:lnTo>
                    <a:pt x="413" y="100"/>
                  </a:lnTo>
                  <a:lnTo>
                    <a:pt x="489" y="98"/>
                  </a:lnTo>
                  <a:lnTo>
                    <a:pt x="561" y="95"/>
                  </a:lnTo>
                  <a:lnTo>
                    <a:pt x="632" y="91"/>
                  </a:lnTo>
                  <a:lnTo>
                    <a:pt x="693" y="84"/>
                  </a:lnTo>
                  <a:lnTo>
                    <a:pt x="744" y="74"/>
                  </a:lnTo>
                  <a:lnTo>
                    <a:pt x="767" y="71"/>
                  </a:lnTo>
                  <a:lnTo>
                    <a:pt x="787" y="65"/>
                  </a:lnTo>
                  <a:lnTo>
                    <a:pt x="802" y="58"/>
                  </a:lnTo>
                  <a:lnTo>
                    <a:pt x="813" y="52"/>
                  </a:lnTo>
                  <a:lnTo>
                    <a:pt x="822" y="45"/>
                  </a:lnTo>
                  <a:lnTo>
                    <a:pt x="826" y="37"/>
                  </a:lnTo>
                  <a:lnTo>
                    <a:pt x="826" y="35"/>
                  </a:lnTo>
                  <a:lnTo>
                    <a:pt x="826" y="2"/>
                  </a:lnTo>
                  <a:lnTo>
                    <a:pt x="826" y="0"/>
                  </a:lnTo>
                  <a:close/>
                </a:path>
              </a:pathLst>
            </a:custGeom>
            <a:gradFill rotWithShape="1">
              <a:gsLst>
                <a:gs pos="0">
                  <a:srgbClr val="008BBC"/>
                </a:gs>
                <a:gs pos="51000">
                  <a:srgbClr val="4FD1FF"/>
                </a:gs>
                <a:gs pos="100000">
                  <a:srgbClr val="008BBC"/>
                </a:gs>
              </a:gsLst>
              <a:lin ang="210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6164" name="Freeform 74"/>
            <p:cNvSpPr>
              <a:spLocks/>
            </p:cNvSpPr>
            <p:nvPr/>
          </p:nvSpPr>
          <p:spPr bwMode="auto">
            <a:xfrm>
              <a:off x="2022475" y="1824193"/>
              <a:ext cx="2411413" cy="325437"/>
            </a:xfrm>
            <a:custGeom>
              <a:avLst/>
              <a:gdLst>
                <a:gd name="T0" fmla="*/ 2147483647 w 822"/>
                <a:gd name="T1" fmla="*/ 2147483647 h 111"/>
                <a:gd name="T2" fmla="*/ 2147483647 w 822"/>
                <a:gd name="T3" fmla="*/ 2147483647 h 111"/>
                <a:gd name="T4" fmla="*/ 2147483647 w 822"/>
                <a:gd name="T5" fmla="*/ 2147483647 h 111"/>
                <a:gd name="T6" fmla="*/ 2147483647 w 822"/>
                <a:gd name="T7" fmla="*/ 2147483647 h 111"/>
                <a:gd name="T8" fmla="*/ 2147483647 w 822"/>
                <a:gd name="T9" fmla="*/ 2147483647 h 111"/>
                <a:gd name="T10" fmla="*/ 2147483647 w 822"/>
                <a:gd name="T11" fmla="*/ 2147483647 h 111"/>
                <a:gd name="T12" fmla="*/ 2147483647 w 822"/>
                <a:gd name="T13" fmla="*/ 2147483647 h 111"/>
                <a:gd name="T14" fmla="*/ 2147483647 w 822"/>
                <a:gd name="T15" fmla="*/ 2147483647 h 111"/>
                <a:gd name="T16" fmla="*/ 2147483647 w 822"/>
                <a:gd name="T17" fmla="*/ 2147483647 h 111"/>
                <a:gd name="T18" fmla="*/ 2147483647 w 822"/>
                <a:gd name="T19" fmla="*/ 2147483647 h 111"/>
                <a:gd name="T20" fmla="*/ 2147483647 w 822"/>
                <a:gd name="T21" fmla="*/ 2147483647 h 111"/>
                <a:gd name="T22" fmla="*/ 2147483647 w 822"/>
                <a:gd name="T23" fmla="*/ 2147483647 h 111"/>
                <a:gd name="T24" fmla="*/ 2147483647 w 822"/>
                <a:gd name="T25" fmla="*/ 2147483647 h 111"/>
                <a:gd name="T26" fmla="*/ 2147483647 w 822"/>
                <a:gd name="T27" fmla="*/ 2147483647 h 111"/>
                <a:gd name="T28" fmla="*/ 2147483647 w 822"/>
                <a:gd name="T29" fmla="*/ 2147483647 h 111"/>
                <a:gd name="T30" fmla="*/ 2147483647 w 822"/>
                <a:gd name="T31" fmla="*/ 2147483647 h 111"/>
                <a:gd name="T32" fmla="*/ 2147483647 w 822"/>
                <a:gd name="T33" fmla="*/ 2147483647 h 111"/>
                <a:gd name="T34" fmla="*/ 2147483647 w 822"/>
                <a:gd name="T35" fmla="*/ 2147483647 h 111"/>
                <a:gd name="T36" fmla="*/ 2147483647 w 822"/>
                <a:gd name="T37" fmla="*/ 2147483647 h 111"/>
                <a:gd name="T38" fmla="*/ 2147483647 w 822"/>
                <a:gd name="T39" fmla="*/ 2147483647 h 111"/>
                <a:gd name="T40" fmla="*/ 2147483647 w 822"/>
                <a:gd name="T41" fmla="*/ 2147483647 h 111"/>
                <a:gd name="T42" fmla="*/ 2147483647 w 822"/>
                <a:gd name="T43" fmla="*/ 2147483647 h 111"/>
                <a:gd name="T44" fmla="*/ 2147483647 w 822"/>
                <a:gd name="T45" fmla="*/ 2147483647 h 111"/>
                <a:gd name="T46" fmla="*/ 2147483647 w 822"/>
                <a:gd name="T47" fmla="*/ 0 h 111"/>
                <a:gd name="T48" fmla="*/ 2147483647 w 822"/>
                <a:gd name="T49" fmla="*/ 0 h 111"/>
                <a:gd name="T50" fmla="*/ 2147483647 w 822"/>
                <a:gd name="T51" fmla="*/ 0 h 111"/>
                <a:gd name="T52" fmla="*/ 2147483647 w 822"/>
                <a:gd name="T53" fmla="*/ 0 h 111"/>
                <a:gd name="T54" fmla="*/ 2147483647 w 822"/>
                <a:gd name="T55" fmla="*/ 2147483647 h 111"/>
                <a:gd name="T56" fmla="*/ 2147483647 w 822"/>
                <a:gd name="T57" fmla="*/ 2147483647 h 111"/>
                <a:gd name="T58" fmla="*/ 2147483647 w 822"/>
                <a:gd name="T59" fmla="*/ 2147483647 h 111"/>
                <a:gd name="T60" fmla="*/ 2147483647 w 822"/>
                <a:gd name="T61" fmla="*/ 2147483647 h 111"/>
                <a:gd name="T62" fmla="*/ 2147483647 w 822"/>
                <a:gd name="T63" fmla="*/ 2147483647 h 111"/>
                <a:gd name="T64" fmla="*/ 2147483647 w 822"/>
                <a:gd name="T65" fmla="*/ 2147483647 h 111"/>
                <a:gd name="T66" fmla="*/ 2147483647 w 822"/>
                <a:gd name="T67" fmla="*/ 2147483647 h 111"/>
                <a:gd name="T68" fmla="*/ 2147483647 w 822"/>
                <a:gd name="T69" fmla="*/ 2147483647 h 111"/>
                <a:gd name="T70" fmla="*/ 2147483647 w 822"/>
                <a:gd name="T71" fmla="*/ 2147483647 h 111"/>
                <a:gd name="T72" fmla="*/ 2147483647 w 822"/>
                <a:gd name="T73" fmla="*/ 2147483647 h 111"/>
                <a:gd name="T74" fmla="*/ 0 w 822"/>
                <a:gd name="T75" fmla="*/ 2147483647 h 111"/>
                <a:gd name="T76" fmla="*/ 0 w 822"/>
                <a:gd name="T77" fmla="*/ 2147483647 h 111"/>
                <a:gd name="T78" fmla="*/ 2147483647 w 822"/>
                <a:gd name="T79" fmla="*/ 2147483647 h 111"/>
                <a:gd name="T80" fmla="*/ 2147483647 w 822"/>
                <a:gd name="T81" fmla="*/ 2147483647 h 111"/>
                <a:gd name="T82" fmla="*/ 2147483647 w 822"/>
                <a:gd name="T83" fmla="*/ 2147483647 h 111"/>
                <a:gd name="T84" fmla="*/ 2147483647 w 822"/>
                <a:gd name="T85" fmla="*/ 2147483647 h 111"/>
                <a:gd name="T86" fmla="*/ 2147483647 w 822"/>
                <a:gd name="T87" fmla="*/ 2147483647 h 111"/>
                <a:gd name="T88" fmla="*/ 2147483647 w 822"/>
                <a:gd name="T89" fmla="*/ 2147483647 h 111"/>
                <a:gd name="T90" fmla="*/ 2147483647 w 822"/>
                <a:gd name="T91" fmla="*/ 2147483647 h 111"/>
                <a:gd name="T92" fmla="*/ 2147483647 w 822"/>
                <a:gd name="T93" fmla="*/ 2147483647 h 111"/>
                <a:gd name="T94" fmla="*/ 2147483647 w 822"/>
                <a:gd name="T95" fmla="*/ 2147483647 h 111"/>
                <a:gd name="T96" fmla="*/ 2147483647 w 822"/>
                <a:gd name="T97" fmla="*/ 2147483647 h 111"/>
                <a:gd name="T98" fmla="*/ 2147483647 w 822"/>
                <a:gd name="T99" fmla="*/ 2147483647 h 11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822"/>
                <a:gd name="T151" fmla="*/ 0 h 111"/>
                <a:gd name="T152" fmla="*/ 822 w 822"/>
                <a:gd name="T153" fmla="*/ 111 h 11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822" h="111">
                  <a:moveTo>
                    <a:pt x="411" y="111"/>
                  </a:moveTo>
                  <a:lnTo>
                    <a:pt x="411" y="111"/>
                  </a:lnTo>
                  <a:lnTo>
                    <a:pt x="492" y="109"/>
                  </a:lnTo>
                  <a:lnTo>
                    <a:pt x="570" y="107"/>
                  </a:lnTo>
                  <a:lnTo>
                    <a:pt x="639" y="102"/>
                  </a:lnTo>
                  <a:lnTo>
                    <a:pt x="700" y="94"/>
                  </a:lnTo>
                  <a:lnTo>
                    <a:pt x="750" y="87"/>
                  </a:lnTo>
                  <a:lnTo>
                    <a:pt x="789" y="78"/>
                  </a:lnTo>
                  <a:lnTo>
                    <a:pt x="802" y="72"/>
                  </a:lnTo>
                  <a:lnTo>
                    <a:pt x="813" y="66"/>
                  </a:lnTo>
                  <a:lnTo>
                    <a:pt x="820" y="63"/>
                  </a:lnTo>
                  <a:lnTo>
                    <a:pt x="822" y="57"/>
                  </a:lnTo>
                  <a:lnTo>
                    <a:pt x="820" y="50"/>
                  </a:lnTo>
                  <a:lnTo>
                    <a:pt x="813" y="42"/>
                  </a:lnTo>
                  <a:lnTo>
                    <a:pt x="802" y="37"/>
                  </a:lnTo>
                  <a:lnTo>
                    <a:pt x="791" y="33"/>
                  </a:lnTo>
                  <a:lnTo>
                    <a:pt x="759" y="26"/>
                  </a:lnTo>
                  <a:lnTo>
                    <a:pt x="718" y="18"/>
                  </a:lnTo>
                  <a:lnTo>
                    <a:pt x="668" y="11"/>
                  </a:lnTo>
                  <a:lnTo>
                    <a:pt x="613" y="7"/>
                  </a:lnTo>
                  <a:lnTo>
                    <a:pt x="550" y="4"/>
                  </a:lnTo>
                  <a:lnTo>
                    <a:pt x="483" y="0"/>
                  </a:lnTo>
                  <a:lnTo>
                    <a:pt x="411" y="0"/>
                  </a:lnTo>
                  <a:lnTo>
                    <a:pt x="339" y="0"/>
                  </a:lnTo>
                  <a:lnTo>
                    <a:pt x="272" y="4"/>
                  </a:lnTo>
                  <a:lnTo>
                    <a:pt x="209" y="7"/>
                  </a:lnTo>
                  <a:lnTo>
                    <a:pt x="154" y="11"/>
                  </a:lnTo>
                  <a:lnTo>
                    <a:pt x="105" y="18"/>
                  </a:lnTo>
                  <a:lnTo>
                    <a:pt x="63" y="26"/>
                  </a:lnTo>
                  <a:lnTo>
                    <a:pt x="31" y="33"/>
                  </a:lnTo>
                  <a:lnTo>
                    <a:pt x="20" y="37"/>
                  </a:lnTo>
                  <a:lnTo>
                    <a:pt x="9" y="42"/>
                  </a:lnTo>
                  <a:lnTo>
                    <a:pt x="2" y="50"/>
                  </a:lnTo>
                  <a:lnTo>
                    <a:pt x="0" y="57"/>
                  </a:lnTo>
                  <a:lnTo>
                    <a:pt x="2" y="63"/>
                  </a:lnTo>
                  <a:lnTo>
                    <a:pt x="9" y="66"/>
                  </a:lnTo>
                  <a:lnTo>
                    <a:pt x="20" y="72"/>
                  </a:lnTo>
                  <a:lnTo>
                    <a:pt x="33" y="78"/>
                  </a:lnTo>
                  <a:lnTo>
                    <a:pt x="72" y="87"/>
                  </a:lnTo>
                  <a:lnTo>
                    <a:pt x="122" y="94"/>
                  </a:lnTo>
                  <a:lnTo>
                    <a:pt x="183" y="102"/>
                  </a:lnTo>
                  <a:lnTo>
                    <a:pt x="254" y="107"/>
                  </a:lnTo>
                  <a:lnTo>
                    <a:pt x="330" y="109"/>
                  </a:lnTo>
                  <a:lnTo>
                    <a:pt x="411" y="111"/>
                  </a:lnTo>
                  <a:close/>
                </a:path>
              </a:pathLst>
            </a:custGeom>
            <a:solidFill>
              <a:srgbClr val="008B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6165" name="Freeform 75"/>
            <p:cNvSpPr>
              <a:spLocks/>
            </p:cNvSpPr>
            <p:nvPr/>
          </p:nvSpPr>
          <p:spPr bwMode="auto">
            <a:xfrm>
              <a:off x="2181225" y="1830543"/>
              <a:ext cx="2093913" cy="222250"/>
            </a:xfrm>
            <a:custGeom>
              <a:avLst/>
              <a:gdLst>
                <a:gd name="T0" fmla="*/ 2147483647 w 714"/>
                <a:gd name="T1" fmla="*/ 0 h 76"/>
                <a:gd name="T2" fmla="*/ 2147483647 w 714"/>
                <a:gd name="T3" fmla="*/ 0 h 76"/>
                <a:gd name="T4" fmla="*/ 2147483647 w 714"/>
                <a:gd name="T5" fmla="*/ 2147483647 h 76"/>
                <a:gd name="T6" fmla="*/ 2147483647 w 714"/>
                <a:gd name="T7" fmla="*/ 2147483647 h 76"/>
                <a:gd name="T8" fmla="*/ 2147483647 w 714"/>
                <a:gd name="T9" fmla="*/ 2147483647 h 76"/>
                <a:gd name="T10" fmla="*/ 2147483647 w 714"/>
                <a:gd name="T11" fmla="*/ 2147483647 h 76"/>
                <a:gd name="T12" fmla="*/ 2147483647 w 714"/>
                <a:gd name="T13" fmla="*/ 2147483647 h 76"/>
                <a:gd name="T14" fmla="*/ 2147483647 w 714"/>
                <a:gd name="T15" fmla="*/ 2147483647 h 76"/>
                <a:gd name="T16" fmla="*/ 2147483647 w 714"/>
                <a:gd name="T17" fmla="*/ 2147483647 h 76"/>
                <a:gd name="T18" fmla="*/ 2147483647 w 714"/>
                <a:gd name="T19" fmla="*/ 2147483647 h 76"/>
                <a:gd name="T20" fmla="*/ 2147483647 w 714"/>
                <a:gd name="T21" fmla="*/ 2147483647 h 76"/>
                <a:gd name="T22" fmla="*/ 2147483647 w 714"/>
                <a:gd name="T23" fmla="*/ 2147483647 h 76"/>
                <a:gd name="T24" fmla="*/ 0 w 714"/>
                <a:gd name="T25" fmla="*/ 0 h 76"/>
                <a:gd name="T26" fmla="*/ 0 w 714"/>
                <a:gd name="T27" fmla="*/ 0 h 76"/>
                <a:gd name="T28" fmla="*/ 0 w 714"/>
                <a:gd name="T29" fmla="*/ 2147483647 h 76"/>
                <a:gd name="T30" fmla="*/ 0 w 714"/>
                <a:gd name="T31" fmla="*/ 2147483647 h 76"/>
                <a:gd name="T32" fmla="*/ 0 w 714"/>
                <a:gd name="T33" fmla="*/ 2147483647 h 76"/>
                <a:gd name="T34" fmla="*/ 0 w 714"/>
                <a:gd name="T35" fmla="*/ 2147483647 h 76"/>
                <a:gd name="T36" fmla="*/ 2147483647 w 714"/>
                <a:gd name="T37" fmla="*/ 2147483647 h 76"/>
                <a:gd name="T38" fmla="*/ 2147483647 w 714"/>
                <a:gd name="T39" fmla="*/ 2147483647 h 76"/>
                <a:gd name="T40" fmla="*/ 2147483647 w 714"/>
                <a:gd name="T41" fmla="*/ 2147483647 h 76"/>
                <a:gd name="T42" fmla="*/ 2147483647 w 714"/>
                <a:gd name="T43" fmla="*/ 2147483647 h 76"/>
                <a:gd name="T44" fmla="*/ 2147483647 w 714"/>
                <a:gd name="T45" fmla="*/ 2147483647 h 76"/>
                <a:gd name="T46" fmla="*/ 2147483647 w 714"/>
                <a:gd name="T47" fmla="*/ 2147483647 h 76"/>
                <a:gd name="T48" fmla="*/ 2147483647 w 714"/>
                <a:gd name="T49" fmla="*/ 2147483647 h 76"/>
                <a:gd name="T50" fmla="*/ 2147483647 w 714"/>
                <a:gd name="T51" fmla="*/ 2147483647 h 76"/>
                <a:gd name="T52" fmla="*/ 2147483647 w 714"/>
                <a:gd name="T53" fmla="*/ 2147483647 h 76"/>
                <a:gd name="T54" fmla="*/ 2147483647 w 714"/>
                <a:gd name="T55" fmla="*/ 2147483647 h 76"/>
                <a:gd name="T56" fmla="*/ 2147483647 w 714"/>
                <a:gd name="T57" fmla="*/ 2147483647 h 76"/>
                <a:gd name="T58" fmla="*/ 2147483647 w 714"/>
                <a:gd name="T59" fmla="*/ 2147483647 h 76"/>
                <a:gd name="T60" fmla="*/ 2147483647 w 714"/>
                <a:gd name="T61" fmla="*/ 2147483647 h 76"/>
                <a:gd name="T62" fmla="*/ 2147483647 w 714"/>
                <a:gd name="T63" fmla="*/ 0 h 7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14"/>
                <a:gd name="T97" fmla="*/ 0 h 76"/>
                <a:gd name="T98" fmla="*/ 714 w 714"/>
                <a:gd name="T99" fmla="*/ 76 h 7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14" h="76">
                  <a:moveTo>
                    <a:pt x="714" y="0"/>
                  </a:moveTo>
                  <a:lnTo>
                    <a:pt x="714" y="0"/>
                  </a:lnTo>
                  <a:lnTo>
                    <a:pt x="713" y="4"/>
                  </a:lnTo>
                  <a:lnTo>
                    <a:pt x="705" y="7"/>
                  </a:lnTo>
                  <a:lnTo>
                    <a:pt x="696" y="11"/>
                  </a:lnTo>
                  <a:lnTo>
                    <a:pt x="685" y="15"/>
                  </a:lnTo>
                  <a:lnTo>
                    <a:pt x="651" y="22"/>
                  </a:lnTo>
                  <a:lnTo>
                    <a:pt x="607" y="30"/>
                  </a:lnTo>
                  <a:lnTo>
                    <a:pt x="555" y="33"/>
                  </a:lnTo>
                  <a:lnTo>
                    <a:pt x="494" y="37"/>
                  </a:lnTo>
                  <a:lnTo>
                    <a:pt x="427" y="41"/>
                  </a:lnTo>
                  <a:lnTo>
                    <a:pt x="357" y="41"/>
                  </a:lnTo>
                  <a:lnTo>
                    <a:pt x="287" y="41"/>
                  </a:lnTo>
                  <a:lnTo>
                    <a:pt x="220" y="37"/>
                  </a:lnTo>
                  <a:lnTo>
                    <a:pt x="159" y="33"/>
                  </a:lnTo>
                  <a:lnTo>
                    <a:pt x="107" y="30"/>
                  </a:lnTo>
                  <a:lnTo>
                    <a:pt x="63" y="22"/>
                  </a:lnTo>
                  <a:lnTo>
                    <a:pt x="29" y="15"/>
                  </a:lnTo>
                  <a:lnTo>
                    <a:pt x="18" y="11"/>
                  </a:lnTo>
                  <a:lnTo>
                    <a:pt x="9" y="7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8"/>
                  </a:lnTo>
                  <a:lnTo>
                    <a:pt x="3" y="33"/>
                  </a:lnTo>
                  <a:lnTo>
                    <a:pt x="9" y="39"/>
                  </a:lnTo>
                  <a:lnTo>
                    <a:pt x="20" y="45"/>
                  </a:lnTo>
                  <a:lnTo>
                    <a:pt x="33" y="50"/>
                  </a:lnTo>
                  <a:lnTo>
                    <a:pt x="68" y="57"/>
                  </a:lnTo>
                  <a:lnTo>
                    <a:pt x="114" y="65"/>
                  </a:lnTo>
                  <a:lnTo>
                    <a:pt x="168" y="70"/>
                  </a:lnTo>
                  <a:lnTo>
                    <a:pt x="227" y="74"/>
                  </a:lnTo>
                  <a:lnTo>
                    <a:pt x="292" y="76"/>
                  </a:lnTo>
                  <a:lnTo>
                    <a:pt x="357" y="76"/>
                  </a:lnTo>
                  <a:lnTo>
                    <a:pt x="422" y="76"/>
                  </a:lnTo>
                  <a:lnTo>
                    <a:pt x="487" y="74"/>
                  </a:lnTo>
                  <a:lnTo>
                    <a:pt x="546" y="70"/>
                  </a:lnTo>
                  <a:lnTo>
                    <a:pt x="600" y="65"/>
                  </a:lnTo>
                  <a:lnTo>
                    <a:pt x="646" y="57"/>
                  </a:lnTo>
                  <a:lnTo>
                    <a:pt x="681" y="50"/>
                  </a:lnTo>
                  <a:lnTo>
                    <a:pt x="694" y="45"/>
                  </a:lnTo>
                  <a:lnTo>
                    <a:pt x="705" y="39"/>
                  </a:lnTo>
                  <a:lnTo>
                    <a:pt x="711" y="33"/>
                  </a:lnTo>
                  <a:lnTo>
                    <a:pt x="714" y="28"/>
                  </a:lnTo>
                  <a:lnTo>
                    <a:pt x="714" y="2"/>
                  </a:lnTo>
                  <a:lnTo>
                    <a:pt x="7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70C0"/>
                </a:gs>
                <a:gs pos="50000">
                  <a:srgbClr val="00B0F0"/>
                </a:gs>
                <a:gs pos="100000">
                  <a:srgbClr val="0070C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6166" name="Freeform 76"/>
            <p:cNvSpPr>
              <a:spLocks/>
            </p:cNvSpPr>
            <p:nvPr/>
          </p:nvSpPr>
          <p:spPr bwMode="auto">
            <a:xfrm>
              <a:off x="2181225" y="1700367"/>
              <a:ext cx="2093913" cy="249238"/>
            </a:xfrm>
            <a:custGeom>
              <a:avLst/>
              <a:gdLst>
                <a:gd name="T0" fmla="*/ 2147483647 w 714"/>
                <a:gd name="T1" fmla="*/ 2147483647 h 85"/>
                <a:gd name="T2" fmla="*/ 2147483647 w 714"/>
                <a:gd name="T3" fmla="*/ 2147483647 h 85"/>
                <a:gd name="T4" fmla="*/ 2147483647 w 714"/>
                <a:gd name="T5" fmla="*/ 2147483647 h 85"/>
                <a:gd name="T6" fmla="*/ 2147483647 w 714"/>
                <a:gd name="T7" fmla="*/ 2147483647 h 85"/>
                <a:gd name="T8" fmla="*/ 2147483647 w 714"/>
                <a:gd name="T9" fmla="*/ 2147483647 h 85"/>
                <a:gd name="T10" fmla="*/ 2147483647 w 714"/>
                <a:gd name="T11" fmla="*/ 2147483647 h 85"/>
                <a:gd name="T12" fmla="*/ 2147483647 w 714"/>
                <a:gd name="T13" fmla="*/ 2147483647 h 85"/>
                <a:gd name="T14" fmla="*/ 2147483647 w 714"/>
                <a:gd name="T15" fmla="*/ 2147483647 h 85"/>
                <a:gd name="T16" fmla="*/ 2147483647 w 714"/>
                <a:gd name="T17" fmla="*/ 2147483647 h 85"/>
                <a:gd name="T18" fmla="*/ 2147483647 w 714"/>
                <a:gd name="T19" fmla="*/ 2147483647 h 85"/>
                <a:gd name="T20" fmla="*/ 2147483647 w 714"/>
                <a:gd name="T21" fmla="*/ 2147483647 h 85"/>
                <a:gd name="T22" fmla="*/ 2147483647 w 714"/>
                <a:gd name="T23" fmla="*/ 2147483647 h 85"/>
                <a:gd name="T24" fmla="*/ 2147483647 w 714"/>
                <a:gd name="T25" fmla="*/ 2147483647 h 85"/>
                <a:gd name="T26" fmla="*/ 2147483647 w 714"/>
                <a:gd name="T27" fmla="*/ 2147483647 h 85"/>
                <a:gd name="T28" fmla="*/ 2147483647 w 714"/>
                <a:gd name="T29" fmla="*/ 2147483647 h 85"/>
                <a:gd name="T30" fmla="*/ 2147483647 w 714"/>
                <a:gd name="T31" fmla="*/ 2147483647 h 85"/>
                <a:gd name="T32" fmla="*/ 2147483647 w 714"/>
                <a:gd name="T33" fmla="*/ 2147483647 h 85"/>
                <a:gd name="T34" fmla="*/ 2147483647 w 714"/>
                <a:gd name="T35" fmla="*/ 2147483647 h 85"/>
                <a:gd name="T36" fmla="*/ 2147483647 w 714"/>
                <a:gd name="T37" fmla="*/ 2147483647 h 85"/>
                <a:gd name="T38" fmla="*/ 2147483647 w 714"/>
                <a:gd name="T39" fmla="*/ 2147483647 h 85"/>
                <a:gd name="T40" fmla="*/ 2147483647 w 714"/>
                <a:gd name="T41" fmla="*/ 2147483647 h 85"/>
                <a:gd name="T42" fmla="*/ 2147483647 w 714"/>
                <a:gd name="T43" fmla="*/ 2147483647 h 85"/>
                <a:gd name="T44" fmla="*/ 2147483647 w 714"/>
                <a:gd name="T45" fmla="*/ 0 h 85"/>
                <a:gd name="T46" fmla="*/ 2147483647 w 714"/>
                <a:gd name="T47" fmla="*/ 0 h 85"/>
                <a:gd name="T48" fmla="*/ 2147483647 w 714"/>
                <a:gd name="T49" fmla="*/ 0 h 85"/>
                <a:gd name="T50" fmla="*/ 2147483647 w 714"/>
                <a:gd name="T51" fmla="*/ 0 h 85"/>
                <a:gd name="T52" fmla="*/ 2147483647 w 714"/>
                <a:gd name="T53" fmla="*/ 2147483647 h 85"/>
                <a:gd name="T54" fmla="*/ 2147483647 w 714"/>
                <a:gd name="T55" fmla="*/ 2147483647 h 85"/>
                <a:gd name="T56" fmla="*/ 2147483647 w 714"/>
                <a:gd name="T57" fmla="*/ 2147483647 h 85"/>
                <a:gd name="T58" fmla="*/ 2147483647 w 714"/>
                <a:gd name="T59" fmla="*/ 2147483647 h 85"/>
                <a:gd name="T60" fmla="*/ 2147483647 w 714"/>
                <a:gd name="T61" fmla="*/ 2147483647 h 85"/>
                <a:gd name="T62" fmla="*/ 2147483647 w 714"/>
                <a:gd name="T63" fmla="*/ 2147483647 h 85"/>
                <a:gd name="T64" fmla="*/ 2147483647 w 714"/>
                <a:gd name="T65" fmla="*/ 2147483647 h 85"/>
                <a:gd name="T66" fmla="*/ 2147483647 w 714"/>
                <a:gd name="T67" fmla="*/ 2147483647 h 85"/>
                <a:gd name="T68" fmla="*/ 2147483647 w 714"/>
                <a:gd name="T69" fmla="*/ 2147483647 h 85"/>
                <a:gd name="T70" fmla="*/ 0 w 714"/>
                <a:gd name="T71" fmla="*/ 2147483647 h 85"/>
                <a:gd name="T72" fmla="*/ 0 w 714"/>
                <a:gd name="T73" fmla="*/ 2147483647 h 85"/>
                <a:gd name="T74" fmla="*/ 2147483647 w 714"/>
                <a:gd name="T75" fmla="*/ 2147483647 h 85"/>
                <a:gd name="T76" fmla="*/ 2147483647 w 714"/>
                <a:gd name="T77" fmla="*/ 2147483647 h 85"/>
                <a:gd name="T78" fmla="*/ 2147483647 w 714"/>
                <a:gd name="T79" fmla="*/ 2147483647 h 85"/>
                <a:gd name="T80" fmla="*/ 2147483647 w 714"/>
                <a:gd name="T81" fmla="*/ 2147483647 h 85"/>
                <a:gd name="T82" fmla="*/ 2147483647 w 714"/>
                <a:gd name="T83" fmla="*/ 2147483647 h 85"/>
                <a:gd name="T84" fmla="*/ 2147483647 w 714"/>
                <a:gd name="T85" fmla="*/ 2147483647 h 85"/>
                <a:gd name="T86" fmla="*/ 2147483647 w 714"/>
                <a:gd name="T87" fmla="*/ 2147483647 h 85"/>
                <a:gd name="T88" fmla="*/ 2147483647 w 714"/>
                <a:gd name="T89" fmla="*/ 2147483647 h 85"/>
                <a:gd name="T90" fmla="*/ 2147483647 w 714"/>
                <a:gd name="T91" fmla="*/ 2147483647 h 85"/>
                <a:gd name="T92" fmla="*/ 2147483647 w 714"/>
                <a:gd name="T93" fmla="*/ 2147483647 h 85"/>
                <a:gd name="T94" fmla="*/ 2147483647 w 714"/>
                <a:gd name="T95" fmla="*/ 2147483647 h 8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14"/>
                <a:gd name="T145" fmla="*/ 0 h 85"/>
                <a:gd name="T146" fmla="*/ 714 w 714"/>
                <a:gd name="T147" fmla="*/ 85 h 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14" h="85">
                  <a:moveTo>
                    <a:pt x="357" y="85"/>
                  </a:moveTo>
                  <a:lnTo>
                    <a:pt x="357" y="85"/>
                  </a:lnTo>
                  <a:lnTo>
                    <a:pt x="427" y="85"/>
                  </a:lnTo>
                  <a:lnTo>
                    <a:pt x="494" y="81"/>
                  </a:lnTo>
                  <a:lnTo>
                    <a:pt x="555" y="77"/>
                  </a:lnTo>
                  <a:lnTo>
                    <a:pt x="607" y="74"/>
                  </a:lnTo>
                  <a:lnTo>
                    <a:pt x="651" y="66"/>
                  </a:lnTo>
                  <a:lnTo>
                    <a:pt x="685" y="59"/>
                  </a:lnTo>
                  <a:lnTo>
                    <a:pt x="696" y="55"/>
                  </a:lnTo>
                  <a:lnTo>
                    <a:pt x="705" y="51"/>
                  </a:lnTo>
                  <a:lnTo>
                    <a:pt x="713" y="48"/>
                  </a:lnTo>
                  <a:lnTo>
                    <a:pt x="714" y="44"/>
                  </a:lnTo>
                  <a:lnTo>
                    <a:pt x="711" y="39"/>
                  </a:lnTo>
                  <a:lnTo>
                    <a:pt x="705" y="33"/>
                  </a:lnTo>
                  <a:lnTo>
                    <a:pt x="687" y="26"/>
                  </a:lnTo>
                  <a:lnTo>
                    <a:pt x="659" y="20"/>
                  </a:lnTo>
                  <a:lnTo>
                    <a:pt x="624" y="14"/>
                  </a:lnTo>
                  <a:lnTo>
                    <a:pt x="581" y="9"/>
                  </a:lnTo>
                  <a:lnTo>
                    <a:pt x="531" y="5"/>
                  </a:lnTo>
                  <a:lnTo>
                    <a:pt x="477" y="1"/>
                  </a:lnTo>
                  <a:lnTo>
                    <a:pt x="418" y="0"/>
                  </a:lnTo>
                  <a:lnTo>
                    <a:pt x="357" y="0"/>
                  </a:lnTo>
                  <a:lnTo>
                    <a:pt x="296" y="0"/>
                  </a:lnTo>
                  <a:lnTo>
                    <a:pt x="237" y="1"/>
                  </a:lnTo>
                  <a:lnTo>
                    <a:pt x="183" y="5"/>
                  </a:lnTo>
                  <a:lnTo>
                    <a:pt x="133" y="9"/>
                  </a:lnTo>
                  <a:lnTo>
                    <a:pt x="90" y="14"/>
                  </a:lnTo>
                  <a:lnTo>
                    <a:pt x="55" y="20"/>
                  </a:lnTo>
                  <a:lnTo>
                    <a:pt x="27" y="26"/>
                  </a:lnTo>
                  <a:lnTo>
                    <a:pt x="9" y="33"/>
                  </a:lnTo>
                  <a:lnTo>
                    <a:pt x="3" y="39"/>
                  </a:lnTo>
                  <a:lnTo>
                    <a:pt x="0" y="44"/>
                  </a:lnTo>
                  <a:lnTo>
                    <a:pt x="1" y="48"/>
                  </a:lnTo>
                  <a:lnTo>
                    <a:pt x="9" y="51"/>
                  </a:lnTo>
                  <a:lnTo>
                    <a:pt x="18" y="55"/>
                  </a:lnTo>
                  <a:lnTo>
                    <a:pt x="29" y="59"/>
                  </a:lnTo>
                  <a:lnTo>
                    <a:pt x="63" y="66"/>
                  </a:lnTo>
                  <a:lnTo>
                    <a:pt x="107" y="74"/>
                  </a:lnTo>
                  <a:lnTo>
                    <a:pt x="159" y="77"/>
                  </a:lnTo>
                  <a:lnTo>
                    <a:pt x="220" y="81"/>
                  </a:lnTo>
                  <a:lnTo>
                    <a:pt x="287" y="85"/>
                  </a:lnTo>
                  <a:lnTo>
                    <a:pt x="357" y="85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6167" name="Freeform 75"/>
            <p:cNvSpPr>
              <a:spLocks/>
            </p:cNvSpPr>
            <p:nvPr/>
          </p:nvSpPr>
          <p:spPr bwMode="auto">
            <a:xfrm>
              <a:off x="2351881" y="1711974"/>
              <a:ext cx="1752600" cy="186023"/>
            </a:xfrm>
            <a:custGeom>
              <a:avLst/>
              <a:gdLst>
                <a:gd name="T0" fmla="*/ 2147483647 w 714"/>
                <a:gd name="T1" fmla="*/ 0 h 76"/>
                <a:gd name="T2" fmla="*/ 2147483647 w 714"/>
                <a:gd name="T3" fmla="*/ 0 h 76"/>
                <a:gd name="T4" fmla="*/ 2147483647 w 714"/>
                <a:gd name="T5" fmla="*/ 2147483647 h 76"/>
                <a:gd name="T6" fmla="*/ 2147483647 w 714"/>
                <a:gd name="T7" fmla="*/ 2147483647 h 76"/>
                <a:gd name="T8" fmla="*/ 2147483647 w 714"/>
                <a:gd name="T9" fmla="*/ 2147483647 h 76"/>
                <a:gd name="T10" fmla="*/ 2147483647 w 714"/>
                <a:gd name="T11" fmla="*/ 2147483647 h 76"/>
                <a:gd name="T12" fmla="*/ 2147483647 w 714"/>
                <a:gd name="T13" fmla="*/ 2147483647 h 76"/>
                <a:gd name="T14" fmla="*/ 2147483647 w 714"/>
                <a:gd name="T15" fmla="*/ 2147483647 h 76"/>
                <a:gd name="T16" fmla="*/ 2147483647 w 714"/>
                <a:gd name="T17" fmla="*/ 2147483647 h 76"/>
                <a:gd name="T18" fmla="*/ 2147483647 w 714"/>
                <a:gd name="T19" fmla="*/ 2147483647 h 76"/>
                <a:gd name="T20" fmla="*/ 2147483647 w 714"/>
                <a:gd name="T21" fmla="*/ 2147483647 h 76"/>
                <a:gd name="T22" fmla="*/ 2147483647 w 714"/>
                <a:gd name="T23" fmla="*/ 2147483647 h 76"/>
                <a:gd name="T24" fmla="*/ 0 w 714"/>
                <a:gd name="T25" fmla="*/ 0 h 76"/>
                <a:gd name="T26" fmla="*/ 0 w 714"/>
                <a:gd name="T27" fmla="*/ 0 h 76"/>
                <a:gd name="T28" fmla="*/ 0 w 714"/>
                <a:gd name="T29" fmla="*/ 2147483647 h 76"/>
                <a:gd name="T30" fmla="*/ 0 w 714"/>
                <a:gd name="T31" fmla="*/ 2147483647 h 76"/>
                <a:gd name="T32" fmla="*/ 0 w 714"/>
                <a:gd name="T33" fmla="*/ 2147483647 h 76"/>
                <a:gd name="T34" fmla="*/ 0 w 714"/>
                <a:gd name="T35" fmla="*/ 2147483647 h 76"/>
                <a:gd name="T36" fmla="*/ 2147483647 w 714"/>
                <a:gd name="T37" fmla="*/ 2147483647 h 76"/>
                <a:gd name="T38" fmla="*/ 2147483647 w 714"/>
                <a:gd name="T39" fmla="*/ 2147483647 h 76"/>
                <a:gd name="T40" fmla="*/ 2147483647 w 714"/>
                <a:gd name="T41" fmla="*/ 2147483647 h 76"/>
                <a:gd name="T42" fmla="*/ 2147483647 w 714"/>
                <a:gd name="T43" fmla="*/ 2147483647 h 76"/>
                <a:gd name="T44" fmla="*/ 2147483647 w 714"/>
                <a:gd name="T45" fmla="*/ 2147483647 h 76"/>
                <a:gd name="T46" fmla="*/ 2147483647 w 714"/>
                <a:gd name="T47" fmla="*/ 2147483647 h 76"/>
                <a:gd name="T48" fmla="*/ 2147483647 w 714"/>
                <a:gd name="T49" fmla="*/ 2147483647 h 76"/>
                <a:gd name="T50" fmla="*/ 2147483647 w 714"/>
                <a:gd name="T51" fmla="*/ 2147483647 h 76"/>
                <a:gd name="T52" fmla="*/ 2147483647 w 714"/>
                <a:gd name="T53" fmla="*/ 2147483647 h 76"/>
                <a:gd name="T54" fmla="*/ 2147483647 w 714"/>
                <a:gd name="T55" fmla="*/ 2147483647 h 76"/>
                <a:gd name="T56" fmla="*/ 2147483647 w 714"/>
                <a:gd name="T57" fmla="*/ 2147483647 h 76"/>
                <a:gd name="T58" fmla="*/ 2147483647 w 714"/>
                <a:gd name="T59" fmla="*/ 2147483647 h 76"/>
                <a:gd name="T60" fmla="*/ 2147483647 w 714"/>
                <a:gd name="T61" fmla="*/ 2147483647 h 76"/>
                <a:gd name="T62" fmla="*/ 2147483647 w 714"/>
                <a:gd name="T63" fmla="*/ 0 h 7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714"/>
                <a:gd name="T97" fmla="*/ 0 h 76"/>
                <a:gd name="T98" fmla="*/ 714 w 714"/>
                <a:gd name="T99" fmla="*/ 76 h 7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714" h="76">
                  <a:moveTo>
                    <a:pt x="714" y="0"/>
                  </a:moveTo>
                  <a:lnTo>
                    <a:pt x="714" y="0"/>
                  </a:lnTo>
                  <a:lnTo>
                    <a:pt x="713" y="4"/>
                  </a:lnTo>
                  <a:lnTo>
                    <a:pt x="705" y="7"/>
                  </a:lnTo>
                  <a:lnTo>
                    <a:pt x="696" y="11"/>
                  </a:lnTo>
                  <a:lnTo>
                    <a:pt x="685" y="15"/>
                  </a:lnTo>
                  <a:lnTo>
                    <a:pt x="651" y="22"/>
                  </a:lnTo>
                  <a:lnTo>
                    <a:pt x="607" y="30"/>
                  </a:lnTo>
                  <a:lnTo>
                    <a:pt x="555" y="33"/>
                  </a:lnTo>
                  <a:lnTo>
                    <a:pt x="494" y="37"/>
                  </a:lnTo>
                  <a:lnTo>
                    <a:pt x="427" y="41"/>
                  </a:lnTo>
                  <a:lnTo>
                    <a:pt x="357" y="41"/>
                  </a:lnTo>
                  <a:lnTo>
                    <a:pt x="287" y="41"/>
                  </a:lnTo>
                  <a:lnTo>
                    <a:pt x="220" y="37"/>
                  </a:lnTo>
                  <a:lnTo>
                    <a:pt x="159" y="33"/>
                  </a:lnTo>
                  <a:lnTo>
                    <a:pt x="107" y="30"/>
                  </a:lnTo>
                  <a:lnTo>
                    <a:pt x="63" y="22"/>
                  </a:lnTo>
                  <a:lnTo>
                    <a:pt x="29" y="15"/>
                  </a:lnTo>
                  <a:lnTo>
                    <a:pt x="18" y="11"/>
                  </a:lnTo>
                  <a:lnTo>
                    <a:pt x="9" y="7"/>
                  </a:lnTo>
                  <a:lnTo>
                    <a:pt x="1" y="4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8"/>
                  </a:lnTo>
                  <a:lnTo>
                    <a:pt x="3" y="33"/>
                  </a:lnTo>
                  <a:lnTo>
                    <a:pt x="9" y="39"/>
                  </a:lnTo>
                  <a:lnTo>
                    <a:pt x="20" y="45"/>
                  </a:lnTo>
                  <a:lnTo>
                    <a:pt x="33" y="50"/>
                  </a:lnTo>
                  <a:lnTo>
                    <a:pt x="68" y="57"/>
                  </a:lnTo>
                  <a:lnTo>
                    <a:pt x="114" y="65"/>
                  </a:lnTo>
                  <a:lnTo>
                    <a:pt x="168" y="70"/>
                  </a:lnTo>
                  <a:lnTo>
                    <a:pt x="227" y="74"/>
                  </a:lnTo>
                  <a:lnTo>
                    <a:pt x="292" y="76"/>
                  </a:lnTo>
                  <a:lnTo>
                    <a:pt x="357" y="76"/>
                  </a:lnTo>
                  <a:lnTo>
                    <a:pt x="422" y="76"/>
                  </a:lnTo>
                  <a:lnTo>
                    <a:pt x="487" y="74"/>
                  </a:lnTo>
                  <a:lnTo>
                    <a:pt x="546" y="70"/>
                  </a:lnTo>
                  <a:lnTo>
                    <a:pt x="600" y="65"/>
                  </a:lnTo>
                  <a:lnTo>
                    <a:pt x="646" y="57"/>
                  </a:lnTo>
                  <a:lnTo>
                    <a:pt x="681" y="50"/>
                  </a:lnTo>
                  <a:lnTo>
                    <a:pt x="694" y="45"/>
                  </a:lnTo>
                  <a:lnTo>
                    <a:pt x="705" y="39"/>
                  </a:lnTo>
                  <a:lnTo>
                    <a:pt x="711" y="33"/>
                  </a:lnTo>
                  <a:lnTo>
                    <a:pt x="714" y="28"/>
                  </a:lnTo>
                  <a:lnTo>
                    <a:pt x="714" y="2"/>
                  </a:lnTo>
                  <a:lnTo>
                    <a:pt x="714" y="0"/>
                  </a:lnTo>
                  <a:close/>
                </a:path>
              </a:pathLst>
            </a:custGeom>
            <a:gradFill rotWithShape="1">
              <a:gsLst>
                <a:gs pos="0">
                  <a:srgbClr val="00355C"/>
                </a:gs>
                <a:gs pos="50000">
                  <a:srgbClr val="0070C0"/>
                </a:gs>
                <a:gs pos="100000">
                  <a:srgbClr val="00355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6168" name="Freeform 76"/>
            <p:cNvSpPr>
              <a:spLocks/>
            </p:cNvSpPr>
            <p:nvPr/>
          </p:nvSpPr>
          <p:spPr bwMode="auto">
            <a:xfrm>
              <a:off x="2351881" y="1600200"/>
              <a:ext cx="1752600" cy="208612"/>
            </a:xfrm>
            <a:custGeom>
              <a:avLst/>
              <a:gdLst>
                <a:gd name="T0" fmla="*/ 2147483647 w 714"/>
                <a:gd name="T1" fmla="*/ 2147483647 h 85"/>
                <a:gd name="T2" fmla="*/ 2147483647 w 714"/>
                <a:gd name="T3" fmla="*/ 2147483647 h 85"/>
                <a:gd name="T4" fmla="*/ 2147483647 w 714"/>
                <a:gd name="T5" fmla="*/ 2147483647 h 85"/>
                <a:gd name="T6" fmla="*/ 2147483647 w 714"/>
                <a:gd name="T7" fmla="*/ 2147483647 h 85"/>
                <a:gd name="T8" fmla="*/ 2147483647 w 714"/>
                <a:gd name="T9" fmla="*/ 2147483647 h 85"/>
                <a:gd name="T10" fmla="*/ 2147483647 w 714"/>
                <a:gd name="T11" fmla="*/ 2147483647 h 85"/>
                <a:gd name="T12" fmla="*/ 2147483647 w 714"/>
                <a:gd name="T13" fmla="*/ 2147483647 h 85"/>
                <a:gd name="T14" fmla="*/ 2147483647 w 714"/>
                <a:gd name="T15" fmla="*/ 2147483647 h 85"/>
                <a:gd name="T16" fmla="*/ 2147483647 w 714"/>
                <a:gd name="T17" fmla="*/ 2147483647 h 85"/>
                <a:gd name="T18" fmla="*/ 2147483647 w 714"/>
                <a:gd name="T19" fmla="*/ 2147483647 h 85"/>
                <a:gd name="T20" fmla="*/ 2147483647 w 714"/>
                <a:gd name="T21" fmla="*/ 2147483647 h 85"/>
                <a:gd name="T22" fmla="*/ 2147483647 w 714"/>
                <a:gd name="T23" fmla="*/ 2147483647 h 85"/>
                <a:gd name="T24" fmla="*/ 2147483647 w 714"/>
                <a:gd name="T25" fmla="*/ 2147483647 h 85"/>
                <a:gd name="T26" fmla="*/ 2147483647 w 714"/>
                <a:gd name="T27" fmla="*/ 2147483647 h 85"/>
                <a:gd name="T28" fmla="*/ 2147483647 w 714"/>
                <a:gd name="T29" fmla="*/ 2147483647 h 85"/>
                <a:gd name="T30" fmla="*/ 2147483647 w 714"/>
                <a:gd name="T31" fmla="*/ 2147483647 h 85"/>
                <a:gd name="T32" fmla="*/ 2147483647 w 714"/>
                <a:gd name="T33" fmla="*/ 2147483647 h 85"/>
                <a:gd name="T34" fmla="*/ 2147483647 w 714"/>
                <a:gd name="T35" fmla="*/ 2147483647 h 85"/>
                <a:gd name="T36" fmla="*/ 2147483647 w 714"/>
                <a:gd name="T37" fmla="*/ 2147483647 h 85"/>
                <a:gd name="T38" fmla="*/ 2147483647 w 714"/>
                <a:gd name="T39" fmla="*/ 2147483647 h 85"/>
                <a:gd name="T40" fmla="*/ 2147483647 w 714"/>
                <a:gd name="T41" fmla="*/ 2147483647 h 85"/>
                <a:gd name="T42" fmla="*/ 2147483647 w 714"/>
                <a:gd name="T43" fmla="*/ 2147483647 h 85"/>
                <a:gd name="T44" fmla="*/ 2147483647 w 714"/>
                <a:gd name="T45" fmla="*/ 0 h 85"/>
                <a:gd name="T46" fmla="*/ 2147483647 w 714"/>
                <a:gd name="T47" fmla="*/ 0 h 85"/>
                <a:gd name="T48" fmla="*/ 2147483647 w 714"/>
                <a:gd name="T49" fmla="*/ 0 h 85"/>
                <a:gd name="T50" fmla="*/ 2147483647 w 714"/>
                <a:gd name="T51" fmla="*/ 0 h 85"/>
                <a:gd name="T52" fmla="*/ 2147483647 w 714"/>
                <a:gd name="T53" fmla="*/ 2147483647 h 85"/>
                <a:gd name="T54" fmla="*/ 2147483647 w 714"/>
                <a:gd name="T55" fmla="*/ 2147483647 h 85"/>
                <a:gd name="T56" fmla="*/ 2147483647 w 714"/>
                <a:gd name="T57" fmla="*/ 2147483647 h 85"/>
                <a:gd name="T58" fmla="*/ 2147483647 w 714"/>
                <a:gd name="T59" fmla="*/ 2147483647 h 85"/>
                <a:gd name="T60" fmla="*/ 2147483647 w 714"/>
                <a:gd name="T61" fmla="*/ 2147483647 h 85"/>
                <a:gd name="T62" fmla="*/ 2147483647 w 714"/>
                <a:gd name="T63" fmla="*/ 2147483647 h 85"/>
                <a:gd name="T64" fmla="*/ 2147483647 w 714"/>
                <a:gd name="T65" fmla="*/ 2147483647 h 85"/>
                <a:gd name="T66" fmla="*/ 2147483647 w 714"/>
                <a:gd name="T67" fmla="*/ 2147483647 h 85"/>
                <a:gd name="T68" fmla="*/ 2147483647 w 714"/>
                <a:gd name="T69" fmla="*/ 2147483647 h 85"/>
                <a:gd name="T70" fmla="*/ 0 w 714"/>
                <a:gd name="T71" fmla="*/ 2147483647 h 85"/>
                <a:gd name="T72" fmla="*/ 0 w 714"/>
                <a:gd name="T73" fmla="*/ 2147483647 h 85"/>
                <a:gd name="T74" fmla="*/ 2147483647 w 714"/>
                <a:gd name="T75" fmla="*/ 2147483647 h 85"/>
                <a:gd name="T76" fmla="*/ 2147483647 w 714"/>
                <a:gd name="T77" fmla="*/ 2147483647 h 85"/>
                <a:gd name="T78" fmla="*/ 2147483647 w 714"/>
                <a:gd name="T79" fmla="*/ 2147483647 h 85"/>
                <a:gd name="T80" fmla="*/ 2147483647 w 714"/>
                <a:gd name="T81" fmla="*/ 2147483647 h 85"/>
                <a:gd name="T82" fmla="*/ 2147483647 w 714"/>
                <a:gd name="T83" fmla="*/ 2147483647 h 85"/>
                <a:gd name="T84" fmla="*/ 2147483647 w 714"/>
                <a:gd name="T85" fmla="*/ 2147483647 h 85"/>
                <a:gd name="T86" fmla="*/ 2147483647 w 714"/>
                <a:gd name="T87" fmla="*/ 2147483647 h 85"/>
                <a:gd name="T88" fmla="*/ 2147483647 w 714"/>
                <a:gd name="T89" fmla="*/ 2147483647 h 85"/>
                <a:gd name="T90" fmla="*/ 2147483647 w 714"/>
                <a:gd name="T91" fmla="*/ 2147483647 h 85"/>
                <a:gd name="T92" fmla="*/ 2147483647 w 714"/>
                <a:gd name="T93" fmla="*/ 2147483647 h 85"/>
                <a:gd name="T94" fmla="*/ 2147483647 w 714"/>
                <a:gd name="T95" fmla="*/ 2147483647 h 85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714"/>
                <a:gd name="T145" fmla="*/ 0 h 85"/>
                <a:gd name="T146" fmla="*/ 714 w 714"/>
                <a:gd name="T147" fmla="*/ 85 h 85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714" h="85">
                  <a:moveTo>
                    <a:pt x="357" y="85"/>
                  </a:moveTo>
                  <a:lnTo>
                    <a:pt x="357" y="85"/>
                  </a:lnTo>
                  <a:lnTo>
                    <a:pt x="427" y="85"/>
                  </a:lnTo>
                  <a:lnTo>
                    <a:pt x="494" y="81"/>
                  </a:lnTo>
                  <a:lnTo>
                    <a:pt x="555" y="77"/>
                  </a:lnTo>
                  <a:lnTo>
                    <a:pt x="607" y="74"/>
                  </a:lnTo>
                  <a:lnTo>
                    <a:pt x="651" y="66"/>
                  </a:lnTo>
                  <a:lnTo>
                    <a:pt x="685" y="59"/>
                  </a:lnTo>
                  <a:lnTo>
                    <a:pt x="696" y="55"/>
                  </a:lnTo>
                  <a:lnTo>
                    <a:pt x="705" y="51"/>
                  </a:lnTo>
                  <a:lnTo>
                    <a:pt x="713" y="48"/>
                  </a:lnTo>
                  <a:lnTo>
                    <a:pt x="714" y="44"/>
                  </a:lnTo>
                  <a:lnTo>
                    <a:pt x="711" y="39"/>
                  </a:lnTo>
                  <a:lnTo>
                    <a:pt x="705" y="33"/>
                  </a:lnTo>
                  <a:lnTo>
                    <a:pt x="687" y="26"/>
                  </a:lnTo>
                  <a:lnTo>
                    <a:pt x="659" y="20"/>
                  </a:lnTo>
                  <a:lnTo>
                    <a:pt x="624" y="14"/>
                  </a:lnTo>
                  <a:lnTo>
                    <a:pt x="581" y="9"/>
                  </a:lnTo>
                  <a:lnTo>
                    <a:pt x="531" y="5"/>
                  </a:lnTo>
                  <a:lnTo>
                    <a:pt x="477" y="1"/>
                  </a:lnTo>
                  <a:lnTo>
                    <a:pt x="418" y="0"/>
                  </a:lnTo>
                  <a:lnTo>
                    <a:pt x="357" y="0"/>
                  </a:lnTo>
                  <a:lnTo>
                    <a:pt x="296" y="0"/>
                  </a:lnTo>
                  <a:lnTo>
                    <a:pt x="237" y="1"/>
                  </a:lnTo>
                  <a:lnTo>
                    <a:pt x="183" y="5"/>
                  </a:lnTo>
                  <a:lnTo>
                    <a:pt x="133" y="9"/>
                  </a:lnTo>
                  <a:lnTo>
                    <a:pt x="90" y="14"/>
                  </a:lnTo>
                  <a:lnTo>
                    <a:pt x="55" y="20"/>
                  </a:lnTo>
                  <a:lnTo>
                    <a:pt x="27" y="26"/>
                  </a:lnTo>
                  <a:lnTo>
                    <a:pt x="9" y="33"/>
                  </a:lnTo>
                  <a:lnTo>
                    <a:pt x="3" y="39"/>
                  </a:lnTo>
                  <a:lnTo>
                    <a:pt x="0" y="44"/>
                  </a:lnTo>
                  <a:lnTo>
                    <a:pt x="1" y="48"/>
                  </a:lnTo>
                  <a:lnTo>
                    <a:pt x="9" y="51"/>
                  </a:lnTo>
                  <a:lnTo>
                    <a:pt x="18" y="55"/>
                  </a:lnTo>
                  <a:lnTo>
                    <a:pt x="29" y="59"/>
                  </a:lnTo>
                  <a:lnTo>
                    <a:pt x="63" y="66"/>
                  </a:lnTo>
                  <a:lnTo>
                    <a:pt x="107" y="74"/>
                  </a:lnTo>
                  <a:lnTo>
                    <a:pt x="159" y="77"/>
                  </a:lnTo>
                  <a:lnTo>
                    <a:pt x="220" y="81"/>
                  </a:lnTo>
                  <a:lnTo>
                    <a:pt x="287" y="85"/>
                  </a:lnTo>
                  <a:lnTo>
                    <a:pt x="357" y="85"/>
                  </a:lnTo>
                  <a:close/>
                </a:path>
              </a:pathLst>
            </a:custGeom>
            <a:solidFill>
              <a:srgbClr val="0035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  <p:sp>
          <p:nvSpPr>
            <p:cNvPr id="6169" name="Freeform 77"/>
            <p:cNvSpPr>
              <a:spLocks/>
            </p:cNvSpPr>
            <p:nvPr/>
          </p:nvSpPr>
          <p:spPr bwMode="auto">
            <a:xfrm>
              <a:off x="2615187" y="1042833"/>
              <a:ext cx="1225989" cy="709767"/>
            </a:xfrm>
            <a:custGeom>
              <a:avLst/>
              <a:gdLst>
                <a:gd name="T0" fmla="*/ 2147483647 w 418"/>
                <a:gd name="T1" fmla="*/ 2147483647 h 242"/>
                <a:gd name="T2" fmla="*/ 2147483647 w 418"/>
                <a:gd name="T3" fmla="*/ 2147483647 h 242"/>
                <a:gd name="T4" fmla="*/ 2147483647 w 418"/>
                <a:gd name="T5" fmla="*/ 2147483647 h 242"/>
                <a:gd name="T6" fmla="*/ 2147483647 w 418"/>
                <a:gd name="T7" fmla="*/ 2147483647 h 242"/>
                <a:gd name="T8" fmla="*/ 2147483647 w 418"/>
                <a:gd name="T9" fmla="*/ 2147483647 h 242"/>
                <a:gd name="T10" fmla="*/ 2147483647 w 418"/>
                <a:gd name="T11" fmla="*/ 2147483647 h 242"/>
                <a:gd name="T12" fmla="*/ 2147483647 w 418"/>
                <a:gd name="T13" fmla="*/ 2147483647 h 242"/>
                <a:gd name="T14" fmla="*/ 2147483647 w 418"/>
                <a:gd name="T15" fmla="*/ 2147483647 h 242"/>
                <a:gd name="T16" fmla="*/ 2147483647 w 418"/>
                <a:gd name="T17" fmla="*/ 2147483647 h 242"/>
                <a:gd name="T18" fmla="*/ 2147483647 w 418"/>
                <a:gd name="T19" fmla="*/ 2147483647 h 242"/>
                <a:gd name="T20" fmla="*/ 2147483647 w 418"/>
                <a:gd name="T21" fmla="*/ 0 h 242"/>
                <a:gd name="T22" fmla="*/ 2147483647 w 418"/>
                <a:gd name="T23" fmla="*/ 2147483647 h 242"/>
                <a:gd name="T24" fmla="*/ 2147483647 w 418"/>
                <a:gd name="T25" fmla="*/ 2147483647 h 242"/>
                <a:gd name="T26" fmla="*/ 2147483647 w 418"/>
                <a:gd name="T27" fmla="*/ 2147483647 h 242"/>
                <a:gd name="T28" fmla="*/ 2147483647 w 418"/>
                <a:gd name="T29" fmla="*/ 2147483647 h 242"/>
                <a:gd name="T30" fmla="*/ 2147483647 w 418"/>
                <a:gd name="T31" fmla="*/ 2147483647 h 242"/>
                <a:gd name="T32" fmla="*/ 2147483647 w 418"/>
                <a:gd name="T33" fmla="*/ 2147483647 h 242"/>
                <a:gd name="T34" fmla="*/ 2147483647 w 418"/>
                <a:gd name="T35" fmla="*/ 2147483647 h 242"/>
                <a:gd name="T36" fmla="*/ 0 w 418"/>
                <a:gd name="T37" fmla="*/ 2147483647 h 242"/>
                <a:gd name="T38" fmla="*/ 0 w 418"/>
                <a:gd name="T39" fmla="*/ 2147483647 h 242"/>
                <a:gd name="T40" fmla="*/ 0 w 418"/>
                <a:gd name="T41" fmla="*/ 2147483647 h 242"/>
                <a:gd name="T42" fmla="*/ 0 w 418"/>
                <a:gd name="T43" fmla="*/ 2147483647 h 242"/>
                <a:gd name="T44" fmla="*/ 2147483647 w 418"/>
                <a:gd name="T45" fmla="*/ 2147483647 h 242"/>
                <a:gd name="T46" fmla="*/ 2147483647 w 418"/>
                <a:gd name="T47" fmla="*/ 2147483647 h 242"/>
                <a:gd name="T48" fmla="*/ 2147483647 w 418"/>
                <a:gd name="T49" fmla="*/ 2147483647 h 242"/>
                <a:gd name="T50" fmla="*/ 2147483647 w 418"/>
                <a:gd name="T51" fmla="*/ 2147483647 h 242"/>
                <a:gd name="T52" fmla="*/ 2147483647 w 418"/>
                <a:gd name="T53" fmla="*/ 2147483647 h 242"/>
                <a:gd name="T54" fmla="*/ 2147483647 w 418"/>
                <a:gd name="T55" fmla="*/ 2147483647 h 242"/>
                <a:gd name="T56" fmla="*/ 2147483647 w 418"/>
                <a:gd name="T57" fmla="*/ 2147483647 h 242"/>
                <a:gd name="T58" fmla="*/ 2147483647 w 418"/>
                <a:gd name="T59" fmla="*/ 2147483647 h 242"/>
                <a:gd name="T60" fmla="*/ 2147483647 w 418"/>
                <a:gd name="T61" fmla="*/ 2147483647 h 242"/>
                <a:gd name="T62" fmla="*/ 2147483647 w 418"/>
                <a:gd name="T63" fmla="*/ 2147483647 h 242"/>
                <a:gd name="T64" fmla="*/ 2147483647 w 418"/>
                <a:gd name="T65" fmla="*/ 2147483647 h 242"/>
                <a:gd name="T66" fmla="*/ 2147483647 w 418"/>
                <a:gd name="T67" fmla="*/ 2147483647 h 2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18"/>
                <a:gd name="T103" fmla="*/ 0 h 242"/>
                <a:gd name="T104" fmla="*/ 418 w 418"/>
                <a:gd name="T105" fmla="*/ 242 h 2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18" h="242">
                  <a:moveTo>
                    <a:pt x="418" y="207"/>
                  </a:moveTo>
                  <a:lnTo>
                    <a:pt x="418" y="207"/>
                  </a:lnTo>
                  <a:lnTo>
                    <a:pt x="416" y="185"/>
                  </a:lnTo>
                  <a:lnTo>
                    <a:pt x="413" y="165"/>
                  </a:lnTo>
                  <a:lnTo>
                    <a:pt x="407" y="146"/>
                  </a:lnTo>
                  <a:lnTo>
                    <a:pt x="402" y="126"/>
                  </a:lnTo>
                  <a:lnTo>
                    <a:pt x="392" y="109"/>
                  </a:lnTo>
                  <a:lnTo>
                    <a:pt x="381" y="90"/>
                  </a:lnTo>
                  <a:lnTo>
                    <a:pt x="370" y="76"/>
                  </a:lnTo>
                  <a:lnTo>
                    <a:pt x="355" y="61"/>
                  </a:lnTo>
                  <a:lnTo>
                    <a:pt x="340" y="46"/>
                  </a:lnTo>
                  <a:lnTo>
                    <a:pt x="326" y="35"/>
                  </a:lnTo>
                  <a:lnTo>
                    <a:pt x="309" y="24"/>
                  </a:lnTo>
                  <a:lnTo>
                    <a:pt x="290" y="16"/>
                  </a:lnTo>
                  <a:lnTo>
                    <a:pt x="270" y="9"/>
                  </a:lnTo>
                  <a:lnTo>
                    <a:pt x="252" y="3"/>
                  </a:lnTo>
                  <a:lnTo>
                    <a:pt x="229" y="2"/>
                  </a:lnTo>
                  <a:lnTo>
                    <a:pt x="209" y="0"/>
                  </a:lnTo>
                  <a:lnTo>
                    <a:pt x="189" y="2"/>
                  </a:lnTo>
                  <a:lnTo>
                    <a:pt x="166" y="3"/>
                  </a:lnTo>
                  <a:lnTo>
                    <a:pt x="148" y="9"/>
                  </a:lnTo>
                  <a:lnTo>
                    <a:pt x="128" y="16"/>
                  </a:lnTo>
                  <a:lnTo>
                    <a:pt x="109" y="24"/>
                  </a:lnTo>
                  <a:lnTo>
                    <a:pt x="92" y="35"/>
                  </a:lnTo>
                  <a:lnTo>
                    <a:pt x="78" y="46"/>
                  </a:lnTo>
                  <a:lnTo>
                    <a:pt x="63" y="61"/>
                  </a:lnTo>
                  <a:lnTo>
                    <a:pt x="48" y="76"/>
                  </a:lnTo>
                  <a:lnTo>
                    <a:pt x="37" y="90"/>
                  </a:lnTo>
                  <a:lnTo>
                    <a:pt x="26" y="109"/>
                  </a:lnTo>
                  <a:lnTo>
                    <a:pt x="16" y="126"/>
                  </a:lnTo>
                  <a:lnTo>
                    <a:pt x="11" y="146"/>
                  </a:lnTo>
                  <a:lnTo>
                    <a:pt x="5" y="165"/>
                  </a:lnTo>
                  <a:lnTo>
                    <a:pt x="2" y="185"/>
                  </a:lnTo>
                  <a:lnTo>
                    <a:pt x="0" y="207"/>
                  </a:lnTo>
                  <a:lnTo>
                    <a:pt x="0" y="209"/>
                  </a:lnTo>
                  <a:lnTo>
                    <a:pt x="2" y="211"/>
                  </a:lnTo>
                  <a:lnTo>
                    <a:pt x="5" y="215"/>
                  </a:lnTo>
                  <a:lnTo>
                    <a:pt x="18" y="222"/>
                  </a:lnTo>
                  <a:lnTo>
                    <a:pt x="39" y="228"/>
                  </a:lnTo>
                  <a:lnTo>
                    <a:pt x="65" y="233"/>
                  </a:lnTo>
                  <a:lnTo>
                    <a:pt x="94" y="237"/>
                  </a:lnTo>
                  <a:lnTo>
                    <a:pt x="129" y="240"/>
                  </a:lnTo>
                  <a:lnTo>
                    <a:pt x="168" y="242"/>
                  </a:lnTo>
                  <a:lnTo>
                    <a:pt x="209" y="242"/>
                  </a:lnTo>
                  <a:lnTo>
                    <a:pt x="250" y="242"/>
                  </a:lnTo>
                  <a:lnTo>
                    <a:pt x="289" y="240"/>
                  </a:lnTo>
                  <a:lnTo>
                    <a:pt x="324" y="237"/>
                  </a:lnTo>
                  <a:lnTo>
                    <a:pt x="353" y="233"/>
                  </a:lnTo>
                  <a:lnTo>
                    <a:pt x="379" y="228"/>
                  </a:lnTo>
                  <a:lnTo>
                    <a:pt x="400" y="222"/>
                  </a:lnTo>
                  <a:lnTo>
                    <a:pt x="413" y="215"/>
                  </a:lnTo>
                  <a:lnTo>
                    <a:pt x="416" y="211"/>
                  </a:lnTo>
                  <a:lnTo>
                    <a:pt x="418" y="209"/>
                  </a:lnTo>
                  <a:lnTo>
                    <a:pt x="418" y="207"/>
                  </a:lnTo>
                  <a:close/>
                </a:path>
              </a:pathLst>
            </a:custGeom>
            <a:gradFill rotWithShape="0"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8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zh-CN"/>
            </a:p>
          </p:txBody>
        </p:sp>
      </p:grpSp>
    </p:spTree>
    <p:extLst>
      <p:ext uri="{BB962C8B-B14F-4D97-AF65-F5344CB8AC3E}">
        <p14:creationId xmlns:p14="http://schemas.microsoft.com/office/powerpoint/2010/main" val="1490805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36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TZ-固定图形;XG-高光;KJ-3D;DH-静态</cp:keywords>
  <dc:description>PPTfans.cn</dc:description>
  <cp:revision>166</cp:revision>
  <dcterms:created xsi:type="dcterms:W3CDTF">2010-03-22T13:39:53Z</dcterms:created>
  <dcterms:modified xsi:type="dcterms:W3CDTF">2012-07-18T17:50:10Z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