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custDataLst>
    <p:tags r:id="rId4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6BF"/>
    <a:srgbClr val="002060"/>
    <a:srgbClr val="D1F62F"/>
    <a:srgbClr val="214F86"/>
    <a:srgbClr val="FFF8AE"/>
    <a:srgbClr val="FFF47C"/>
    <a:srgbClr val="EEE161"/>
    <a:srgbClr val="FFF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396" y="-1254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44F87E-A6DF-40B5-A6FB-5A965C938E0C}" type="datetime1">
              <a:rPr lang="en-US"/>
              <a:pPr/>
              <a:t>8/15/2012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F91D17-2778-4D3C-AD16-4CD31FCAE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1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0" y="2538413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49" name="TextBox 54"/>
          <p:cNvSpPr txBox="1">
            <a:spLocks noChangeArrowheads="1"/>
          </p:cNvSpPr>
          <p:nvPr/>
        </p:nvSpPr>
        <p:spPr bwMode="auto">
          <a:xfrm>
            <a:off x="314324" y="377825"/>
            <a:ext cx="753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cs typeface="Calibri" pitchFamily="-109" charset="0"/>
              </a:rPr>
              <a:t>递进图示</a:t>
            </a:r>
            <a:r>
              <a:rPr lang="nb-NO" sz="1500" dirty="0" smtClean="0">
                <a:solidFill>
                  <a:srgbClr val="262626"/>
                </a:solidFill>
                <a:latin typeface="Calibri" pitchFamily="-109" charset="0"/>
                <a:cs typeface="Calibri" pitchFamily="-109" charset="0"/>
              </a:rPr>
              <a:t>ILLUSTRATE </a:t>
            </a:r>
            <a:r>
              <a:rPr lang="nb-NO" sz="1500" dirty="0">
                <a:solidFill>
                  <a:srgbClr val="262626"/>
                </a:solidFill>
                <a:latin typeface="Calibri" pitchFamily="-109" charset="0"/>
                <a:cs typeface="Calibri" pitchFamily="-109" charset="0"/>
              </a:rPr>
              <a:t>YOUR POINT WITH </a:t>
            </a:r>
            <a:r>
              <a:rPr lang="nb-NO" sz="1500" b="1" dirty="0">
                <a:solidFill>
                  <a:srgbClr val="262626"/>
                </a:solidFill>
                <a:latin typeface="Calibri" pitchFamily="-109" charset="0"/>
                <a:cs typeface="Calibri" pitchFamily="-109" charset="0"/>
              </a:rPr>
              <a:t>SPHERES!</a:t>
            </a:r>
            <a:endParaRPr lang="en-GB" sz="1500" dirty="0">
              <a:solidFill>
                <a:srgbClr val="262626"/>
              </a:solidFill>
              <a:latin typeface="Calibri" pitchFamily="-109" charset="0"/>
              <a:cs typeface="Calibri" pitchFamily="-109" charset="0"/>
            </a:endParaRPr>
          </a:p>
        </p:txBody>
      </p:sp>
      <p:sp>
        <p:nvSpPr>
          <p:cNvPr id="58" name="Ellipse 58"/>
          <p:cNvSpPr/>
          <p:nvPr/>
        </p:nvSpPr>
        <p:spPr>
          <a:xfrm>
            <a:off x="2018806" y="1551217"/>
            <a:ext cx="3565341" cy="3565341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indent="-342900" algn="ctr">
              <a:buFont typeface="Calibri" pitchFamily="-109" charset="0"/>
              <a:buAutoNum type="arabicPeriod"/>
            </a:pPr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59" name="Ellipse 6"/>
          <p:cNvSpPr/>
          <p:nvPr/>
        </p:nvSpPr>
        <p:spPr>
          <a:xfrm>
            <a:off x="2114550" y="1628775"/>
            <a:ext cx="3359150" cy="3359150"/>
          </a:xfrm>
          <a:prstGeom prst="ellipse">
            <a:avLst/>
          </a:prstGeom>
          <a:gradFill flip="none" rotWithShape="1">
            <a:gsLst>
              <a:gs pos="25000">
                <a:srgbClr val="4BACC6">
                  <a:lumMod val="40000"/>
                  <a:lumOff val="60000"/>
                </a:srgbClr>
              </a:gs>
              <a:gs pos="100000">
                <a:srgbClr val="046D86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pitchFamily="-109" charset="0"/>
              <a:buAutoNum type="arabicPeriod"/>
            </a:pPr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1" name="Ellipse 4"/>
          <p:cNvSpPr/>
          <p:nvPr/>
        </p:nvSpPr>
        <p:spPr>
          <a:xfrm>
            <a:off x="2601912" y="2151721"/>
            <a:ext cx="2375927" cy="2375927"/>
          </a:xfrm>
          <a:prstGeom prst="ellipse">
            <a:avLst/>
          </a:prstGeom>
          <a:gradFill flip="none" rotWithShape="1">
            <a:gsLst>
              <a:gs pos="58000">
                <a:srgbClr val="00577E"/>
              </a:gs>
              <a:gs pos="100000">
                <a:srgbClr val="78C5DD">
                  <a:lumMod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2" name="Ellipse 53"/>
          <p:cNvSpPr/>
          <p:nvPr/>
        </p:nvSpPr>
        <p:spPr bwMode="auto">
          <a:xfrm>
            <a:off x="1927425" y="5075279"/>
            <a:ext cx="3844714" cy="558653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3" name="Ellipse 56"/>
          <p:cNvSpPr/>
          <p:nvPr/>
        </p:nvSpPr>
        <p:spPr>
          <a:xfrm rot="14934367">
            <a:off x="3163887" y="2941638"/>
            <a:ext cx="1343025" cy="1009650"/>
          </a:xfrm>
          <a:prstGeom prst="ellipse">
            <a:avLst/>
          </a:prstGeom>
          <a:solidFill>
            <a:srgbClr val="002060">
              <a:alpha val="28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4" name="Ellipse 57"/>
          <p:cNvSpPr/>
          <p:nvPr/>
        </p:nvSpPr>
        <p:spPr>
          <a:xfrm>
            <a:off x="3267690" y="2782695"/>
            <a:ext cx="1053067" cy="1053067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pitchFamily="-109" charset="0"/>
              <a:buAutoNum type="arabicPeriod"/>
            </a:pPr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5" name="Rektangulær billedforklaring 15"/>
          <p:cNvSpPr>
            <a:spLocks noChangeArrowheads="1"/>
          </p:cNvSpPr>
          <p:nvPr/>
        </p:nvSpPr>
        <p:spPr bwMode="auto">
          <a:xfrm>
            <a:off x="5321300" y="838200"/>
            <a:ext cx="1866900" cy="1066800"/>
          </a:xfrm>
          <a:prstGeom prst="wedgeRectCallout">
            <a:avLst>
              <a:gd name="adj1" fmla="val -52486"/>
              <a:gd name="adj2" fmla="val 86569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66" name="Tekstboks 16"/>
          <p:cNvSpPr txBox="1"/>
          <p:nvPr/>
        </p:nvSpPr>
        <p:spPr>
          <a:xfrm>
            <a:off x="5380038" y="904875"/>
            <a:ext cx="1800225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300" b="1">
                <a:solidFill>
                  <a:srgbClr val="321900"/>
                </a:solidFill>
                <a:latin typeface="Calibri" pitchFamily="-109" charset="0"/>
              </a:rPr>
              <a:t>Example Text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This is an example text</a:t>
            </a:r>
            <a:r>
              <a:rPr lang="en-US" sz="1600">
                <a:solidFill>
                  <a:srgbClr val="321900"/>
                </a:solidFill>
                <a:latin typeface="Calibri" pitchFamily="-109" charset="0"/>
              </a:rPr>
              <a:t>.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Please place your own 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Text. </a:t>
            </a:r>
          </a:p>
        </p:txBody>
      </p:sp>
      <p:sp>
        <p:nvSpPr>
          <p:cNvPr id="69" name="Rektangulær billedforklaring 18"/>
          <p:cNvSpPr>
            <a:spLocks noChangeArrowheads="1"/>
          </p:cNvSpPr>
          <p:nvPr/>
        </p:nvSpPr>
        <p:spPr bwMode="auto">
          <a:xfrm>
            <a:off x="5386388" y="4286250"/>
            <a:ext cx="2132012" cy="1263650"/>
          </a:xfrm>
          <a:prstGeom prst="wedgeRectCallout">
            <a:avLst>
              <a:gd name="adj1" fmla="val -86528"/>
              <a:gd name="adj2" fmla="val -73338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72" name="Rektangel 20"/>
          <p:cNvSpPr/>
          <p:nvPr/>
        </p:nvSpPr>
        <p:spPr bwMode="auto">
          <a:xfrm>
            <a:off x="3435350" y="3178175"/>
            <a:ext cx="688975" cy="550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noProof="1">
                <a:solidFill>
                  <a:srgbClr val="31859C"/>
                </a:solidFill>
                <a:latin typeface="Calibri" pitchFamily="-109" charset="0"/>
                <a:cs typeface="Arial" charset="0"/>
              </a:rPr>
              <a:t>TEXT</a:t>
            </a:r>
          </a:p>
          <a:p>
            <a:pPr algn="ctr"/>
            <a:endParaRPr lang="da-DK" altLang="zh-CN">
              <a:solidFill>
                <a:srgbClr val="31859C"/>
              </a:solidFill>
            </a:endParaRPr>
          </a:p>
        </p:txBody>
      </p:sp>
      <p:sp>
        <p:nvSpPr>
          <p:cNvPr id="76" name="Tekstboks 16"/>
          <p:cNvSpPr txBox="1"/>
          <p:nvPr/>
        </p:nvSpPr>
        <p:spPr>
          <a:xfrm>
            <a:off x="5494338" y="4397375"/>
            <a:ext cx="21256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300" b="1">
                <a:solidFill>
                  <a:srgbClr val="321900"/>
                </a:solidFill>
                <a:latin typeface="Calibri" pitchFamily="-109" charset="0"/>
              </a:rPr>
              <a:t>Example Text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This is an example text</a:t>
            </a:r>
            <a:r>
              <a:rPr lang="en-US" sz="1600">
                <a:solidFill>
                  <a:srgbClr val="321900"/>
                </a:solidFill>
                <a:latin typeface="Calibri" pitchFamily="-109" charset="0"/>
              </a:rPr>
              <a:t>.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Please place your own text. </a:t>
            </a:r>
          </a:p>
          <a:p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This is an example text</a:t>
            </a:r>
            <a:r>
              <a:rPr lang="en-US" sz="1600">
                <a:solidFill>
                  <a:srgbClr val="321900"/>
                </a:solidFill>
                <a:latin typeface="Calibri" pitchFamily="-109" charset="0"/>
              </a:rPr>
              <a:t>.</a:t>
            </a:r>
            <a:r>
              <a:rPr lang="en-US" sz="1100">
                <a:solidFill>
                  <a:srgbClr val="321900"/>
                </a:solidFill>
                <a:latin typeface="Calibri" pitchFamily="-10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08aa6902072b4dd8b6d743fdf795998a3b3ea2"/>
</p:tagLst>
</file>

<file path=ppt/theme/theme1.xml><?xml version="1.0" encoding="utf-8"?>
<a:theme xmlns:a="http://schemas.openxmlformats.org/drawingml/2006/main" name="Kontortema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43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Kontortema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TZ-手动增减;XG-高光;KJ-3D;DH-静态</cp:keywords>
  <dc:description>PPTfans.cn</dc:description>
  <cp:revision>265</cp:revision>
  <dcterms:created xsi:type="dcterms:W3CDTF">2010-10-04T11:52:34Z</dcterms:created>
  <dcterms:modified xsi:type="dcterms:W3CDTF">2012-08-15T10:24:40Z</dcterms:modified>
  <cp:category>UDi-逻辑图示</cp:category>
</cp:coreProperties>
</file>