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57F4C-7E66-4A7E-B56B-AD419E1B0092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48817-D71F-4435-A74C-B4E758F25A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43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7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928662" y="3722870"/>
            <a:ext cx="2890396" cy="2492212"/>
            <a:chOff x="3908668" y="1581140"/>
            <a:chExt cx="4735234" cy="4082904"/>
          </a:xfrm>
        </p:grpSpPr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4448125" y="1962574"/>
              <a:ext cx="3609614" cy="2727645"/>
            </a:xfrm>
            <a:custGeom>
              <a:avLst/>
              <a:gdLst/>
              <a:ahLst/>
              <a:cxnLst>
                <a:cxn ang="0">
                  <a:pos x="12348" y="24"/>
                </a:cxn>
                <a:cxn ang="0">
                  <a:pos x="13584" y="126"/>
                </a:cxn>
                <a:cxn ang="0">
                  <a:pos x="15438" y="432"/>
                </a:cxn>
                <a:cxn ang="0">
                  <a:pos x="16662" y="732"/>
                </a:cxn>
                <a:cxn ang="0">
                  <a:pos x="18174" y="1218"/>
                </a:cxn>
                <a:cxn ang="0">
                  <a:pos x="19350" y="1686"/>
                </a:cxn>
                <a:cxn ang="0">
                  <a:pos x="20490" y="2226"/>
                </a:cxn>
                <a:cxn ang="0">
                  <a:pos x="21594" y="2844"/>
                </a:cxn>
                <a:cxn ang="0">
                  <a:pos x="23142" y="3906"/>
                </a:cxn>
                <a:cxn ang="0">
                  <a:pos x="24324" y="4914"/>
                </a:cxn>
                <a:cxn ang="0">
                  <a:pos x="25176" y="5784"/>
                </a:cxn>
                <a:cxn ang="0">
                  <a:pos x="25914" y="6690"/>
                </a:cxn>
                <a:cxn ang="0">
                  <a:pos x="26532" y="7614"/>
                </a:cxn>
                <a:cxn ang="0">
                  <a:pos x="27138" y="8790"/>
                </a:cxn>
                <a:cxn ang="0">
                  <a:pos x="27486" y="9738"/>
                </a:cxn>
                <a:cxn ang="0">
                  <a:pos x="27714" y="10680"/>
                </a:cxn>
                <a:cxn ang="0">
                  <a:pos x="27816" y="11616"/>
                </a:cxn>
                <a:cxn ang="0">
                  <a:pos x="27798" y="12528"/>
                </a:cxn>
                <a:cxn ang="0">
                  <a:pos x="27654" y="13446"/>
                </a:cxn>
                <a:cxn ang="0">
                  <a:pos x="27384" y="14328"/>
                </a:cxn>
                <a:cxn ang="0">
                  <a:pos x="26988" y="15180"/>
                </a:cxn>
                <a:cxn ang="0">
                  <a:pos x="23952" y="20454"/>
                </a:cxn>
                <a:cxn ang="0">
                  <a:pos x="24222" y="19668"/>
                </a:cxn>
                <a:cxn ang="0">
                  <a:pos x="24384" y="18846"/>
                </a:cxn>
                <a:cxn ang="0">
                  <a:pos x="24420" y="17814"/>
                </a:cxn>
                <a:cxn ang="0">
                  <a:pos x="24288" y="16764"/>
                </a:cxn>
                <a:cxn ang="0">
                  <a:pos x="23982" y="15702"/>
                </a:cxn>
                <a:cxn ang="0">
                  <a:pos x="23610" y="14850"/>
                </a:cxn>
                <a:cxn ang="0">
                  <a:pos x="23136" y="14010"/>
                </a:cxn>
                <a:cxn ang="0">
                  <a:pos x="22392" y="12978"/>
                </a:cxn>
                <a:cxn ang="0">
                  <a:pos x="21672" y="12174"/>
                </a:cxn>
                <a:cxn ang="0">
                  <a:pos x="20862" y="11412"/>
                </a:cxn>
                <a:cxn ang="0">
                  <a:pos x="19986" y="10710"/>
                </a:cxn>
                <a:cxn ang="0">
                  <a:pos x="18816" y="9924"/>
                </a:cxn>
                <a:cxn ang="0">
                  <a:pos x="17574" y="9240"/>
                </a:cxn>
                <a:cxn ang="0">
                  <a:pos x="15474" y="8364"/>
                </a:cxn>
                <a:cxn ang="0">
                  <a:pos x="14382" y="8022"/>
                </a:cxn>
                <a:cxn ang="0">
                  <a:pos x="12726" y="7644"/>
                </a:cxn>
                <a:cxn ang="0">
                  <a:pos x="11610" y="7476"/>
                </a:cxn>
                <a:cxn ang="0">
                  <a:pos x="10218" y="7374"/>
                </a:cxn>
                <a:cxn ang="0">
                  <a:pos x="8568" y="7398"/>
                </a:cxn>
                <a:cxn ang="0">
                  <a:pos x="7224" y="7560"/>
                </a:cxn>
                <a:cxn ang="0">
                  <a:pos x="6180" y="7782"/>
                </a:cxn>
                <a:cxn ang="0">
                  <a:pos x="4926" y="8178"/>
                </a:cxn>
                <a:cxn ang="0">
                  <a:pos x="3774" y="8694"/>
                </a:cxn>
                <a:cxn ang="0">
                  <a:pos x="2766" y="9318"/>
                </a:cxn>
                <a:cxn ang="0">
                  <a:pos x="2064" y="9888"/>
                </a:cxn>
                <a:cxn ang="0">
                  <a:pos x="1320" y="10674"/>
                </a:cxn>
                <a:cxn ang="0">
                  <a:pos x="738" y="11532"/>
                </a:cxn>
                <a:cxn ang="0">
                  <a:pos x="312" y="12450"/>
                </a:cxn>
                <a:cxn ang="0">
                  <a:pos x="24" y="13638"/>
                </a:cxn>
                <a:cxn ang="0">
                  <a:pos x="750" y="6744"/>
                </a:cxn>
                <a:cxn ang="0">
                  <a:pos x="1032" y="5652"/>
                </a:cxn>
                <a:cxn ang="0">
                  <a:pos x="1500" y="4632"/>
                </a:cxn>
                <a:cxn ang="0">
                  <a:pos x="2004" y="3864"/>
                </a:cxn>
                <a:cxn ang="0">
                  <a:pos x="2622" y="3144"/>
                </a:cxn>
                <a:cxn ang="0">
                  <a:pos x="3354" y="2484"/>
                </a:cxn>
                <a:cxn ang="0">
                  <a:pos x="4182" y="1884"/>
                </a:cxn>
                <a:cxn ang="0">
                  <a:pos x="5370" y="1236"/>
                </a:cxn>
                <a:cxn ang="0">
                  <a:pos x="6708" y="708"/>
                </a:cxn>
                <a:cxn ang="0">
                  <a:pos x="8130" y="330"/>
                </a:cxn>
                <a:cxn ang="0">
                  <a:pos x="9600" y="96"/>
                </a:cxn>
                <a:cxn ang="0">
                  <a:pos x="10812" y="6"/>
                </a:cxn>
              </a:cxnLst>
              <a:rect l="0" t="0" r="r" b="b"/>
              <a:pathLst>
                <a:path w="27822" h="21024">
                  <a:moveTo>
                    <a:pt x="11118" y="0"/>
                  </a:moveTo>
                  <a:lnTo>
                    <a:pt x="11730" y="0"/>
                  </a:lnTo>
                  <a:lnTo>
                    <a:pt x="12036" y="6"/>
                  </a:lnTo>
                  <a:lnTo>
                    <a:pt x="12348" y="24"/>
                  </a:lnTo>
                  <a:lnTo>
                    <a:pt x="12654" y="42"/>
                  </a:lnTo>
                  <a:lnTo>
                    <a:pt x="12966" y="66"/>
                  </a:lnTo>
                  <a:lnTo>
                    <a:pt x="13272" y="90"/>
                  </a:lnTo>
                  <a:lnTo>
                    <a:pt x="13584" y="126"/>
                  </a:lnTo>
                  <a:lnTo>
                    <a:pt x="13890" y="162"/>
                  </a:lnTo>
                  <a:lnTo>
                    <a:pt x="14514" y="258"/>
                  </a:lnTo>
                  <a:lnTo>
                    <a:pt x="15126" y="366"/>
                  </a:lnTo>
                  <a:lnTo>
                    <a:pt x="15438" y="432"/>
                  </a:lnTo>
                  <a:lnTo>
                    <a:pt x="15744" y="498"/>
                  </a:lnTo>
                  <a:lnTo>
                    <a:pt x="16050" y="570"/>
                  </a:lnTo>
                  <a:lnTo>
                    <a:pt x="16356" y="648"/>
                  </a:lnTo>
                  <a:lnTo>
                    <a:pt x="16662" y="732"/>
                  </a:lnTo>
                  <a:lnTo>
                    <a:pt x="17274" y="912"/>
                  </a:lnTo>
                  <a:lnTo>
                    <a:pt x="17574" y="1008"/>
                  </a:lnTo>
                  <a:lnTo>
                    <a:pt x="17874" y="1110"/>
                  </a:lnTo>
                  <a:lnTo>
                    <a:pt x="18174" y="1218"/>
                  </a:lnTo>
                  <a:lnTo>
                    <a:pt x="18468" y="1326"/>
                  </a:lnTo>
                  <a:lnTo>
                    <a:pt x="18768" y="1440"/>
                  </a:lnTo>
                  <a:lnTo>
                    <a:pt x="19056" y="1560"/>
                  </a:lnTo>
                  <a:lnTo>
                    <a:pt x="19350" y="1686"/>
                  </a:lnTo>
                  <a:lnTo>
                    <a:pt x="19638" y="1812"/>
                  </a:lnTo>
                  <a:lnTo>
                    <a:pt x="19926" y="1950"/>
                  </a:lnTo>
                  <a:lnTo>
                    <a:pt x="20208" y="2082"/>
                  </a:lnTo>
                  <a:lnTo>
                    <a:pt x="20490" y="2226"/>
                  </a:lnTo>
                  <a:lnTo>
                    <a:pt x="20772" y="2376"/>
                  </a:lnTo>
                  <a:lnTo>
                    <a:pt x="21048" y="2526"/>
                  </a:lnTo>
                  <a:lnTo>
                    <a:pt x="21318" y="2682"/>
                  </a:lnTo>
                  <a:lnTo>
                    <a:pt x="21594" y="2844"/>
                  </a:lnTo>
                  <a:lnTo>
                    <a:pt x="22122" y="3180"/>
                  </a:lnTo>
                  <a:lnTo>
                    <a:pt x="22380" y="3354"/>
                  </a:lnTo>
                  <a:lnTo>
                    <a:pt x="22638" y="3534"/>
                  </a:lnTo>
                  <a:lnTo>
                    <a:pt x="23142" y="3906"/>
                  </a:lnTo>
                  <a:lnTo>
                    <a:pt x="23388" y="4098"/>
                  </a:lnTo>
                  <a:lnTo>
                    <a:pt x="23628" y="4296"/>
                  </a:lnTo>
                  <a:lnTo>
                    <a:pt x="24096" y="4704"/>
                  </a:lnTo>
                  <a:lnTo>
                    <a:pt x="24324" y="4914"/>
                  </a:lnTo>
                  <a:lnTo>
                    <a:pt x="24546" y="5124"/>
                  </a:lnTo>
                  <a:lnTo>
                    <a:pt x="24768" y="5346"/>
                  </a:lnTo>
                  <a:lnTo>
                    <a:pt x="24978" y="5562"/>
                  </a:lnTo>
                  <a:lnTo>
                    <a:pt x="25176" y="5784"/>
                  </a:lnTo>
                  <a:lnTo>
                    <a:pt x="25374" y="6012"/>
                  </a:lnTo>
                  <a:lnTo>
                    <a:pt x="25560" y="6234"/>
                  </a:lnTo>
                  <a:lnTo>
                    <a:pt x="25740" y="6462"/>
                  </a:lnTo>
                  <a:lnTo>
                    <a:pt x="25914" y="6690"/>
                  </a:lnTo>
                  <a:lnTo>
                    <a:pt x="26082" y="6918"/>
                  </a:lnTo>
                  <a:lnTo>
                    <a:pt x="26238" y="7152"/>
                  </a:lnTo>
                  <a:lnTo>
                    <a:pt x="26388" y="7380"/>
                  </a:lnTo>
                  <a:lnTo>
                    <a:pt x="26532" y="7614"/>
                  </a:lnTo>
                  <a:lnTo>
                    <a:pt x="26670" y="7848"/>
                  </a:lnTo>
                  <a:lnTo>
                    <a:pt x="26922" y="8316"/>
                  </a:lnTo>
                  <a:lnTo>
                    <a:pt x="27030" y="8556"/>
                  </a:lnTo>
                  <a:lnTo>
                    <a:pt x="27138" y="8790"/>
                  </a:lnTo>
                  <a:lnTo>
                    <a:pt x="27234" y="9024"/>
                  </a:lnTo>
                  <a:lnTo>
                    <a:pt x="27330" y="9264"/>
                  </a:lnTo>
                  <a:lnTo>
                    <a:pt x="27408" y="9498"/>
                  </a:lnTo>
                  <a:lnTo>
                    <a:pt x="27486" y="9738"/>
                  </a:lnTo>
                  <a:lnTo>
                    <a:pt x="27552" y="9972"/>
                  </a:lnTo>
                  <a:lnTo>
                    <a:pt x="27612" y="10212"/>
                  </a:lnTo>
                  <a:lnTo>
                    <a:pt x="27666" y="10446"/>
                  </a:lnTo>
                  <a:lnTo>
                    <a:pt x="27714" y="10680"/>
                  </a:lnTo>
                  <a:lnTo>
                    <a:pt x="27750" y="10914"/>
                  </a:lnTo>
                  <a:lnTo>
                    <a:pt x="27780" y="11148"/>
                  </a:lnTo>
                  <a:lnTo>
                    <a:pt x="27804" y="11382"/>
                  </a:lnTo>
                  <a:lnTo>
                    <a:pt x="27816" y="11616"/>
                  </a:lnTo>
                  <a:lnTo>
                    <a:pt x="27822" y="11844"/>
                  </a:lnTo>
                  <a:lnTo>
                    <a:pt x="27822" y="12072"/>
                  </a:lnTo>
                  <a:lnTo>
                    <a:pt x="27816" y="12300"/>
                  </a:lnTo>
                  <a:lnTo>
                    <a:pt x="27798" y="12528"/>
                  </a:lnTo>
                  <a:lnTo>
                    <a:pt x="27774" y="12762"/>
                  </a:lnTo>
                  <a:lnTo>
                    <a:pt x="27744" y="12990"/>
                  </a:lnTo>
                  <a:lnTo>
                    <a:pt x="27702" y="13218"/>
                  </a:lnTo>
                  <a:lnTo>
                    <a:pt x="27654" y="13446"/>
                  </a:lnTo>
                  <a:lnTo>
                    <a:pt x="27600" y="13668"/>
                  </a:lnTo>
                  <a:lnTo>
                    <a:pt x="27534" y="13890"/>
                  </a:lnTo>
                  <a:lnTo>
                    <a:pt x="27462" y="14112"/>
                  </a:lnTo>
                  <a:lnTo>
                    <a:pt x="27384" y="14328"/>
                  </a:lnTo>
                  <a:lnTo>
                    <a:pt x="27294" y="14544"/>
                  </a:lnTo>
                  <a:lnTo>
                    <a:pt x="27198" y="14760"/>
                  </a:lnTo>
                  <a:lnTo>
                    <a:pt x="27096" y="14970"/>
                  </a:lnTo>
                  <a:lnTo>
                    <a:pt x="26988" y="15180"/>
                  </a:lnTo>
                  <a:lnTo>
                    <a:pt x="23670" y="21024"/>
                  </a:lnTo>
                  <a:lnTo>
                    <a:pt x="23772" y="20838"/>
                  </a:lnTo>
                  <a:lnTo>
                    <a:pt x="23868" y="20646"/>
                  </a:lnTo>
                  <a:lnTo>
                    <a:pt x="23952" y="20454"/>
                  </a:lnTo>
                  <a:lnTo>
                    <a:pt x="24030" y="20262"/>
                  </a:lnTo>
                  <a:lnTo>
                    <a:pt x="24102" y="20064"/>
                  </a:lnTo>
                  <a:lnTo>
                    <a:pt x="24168" y="19866"/>
                  </a:lnTo>
                  <a:lnTo>
                    <a:pt x="24222" y="19668"/>
                  </a:lnTo>
                  <a:lnTo>
                    <a:pt x="24276" y="19464"/>
                  </a:lnTo>
                  <a:lnTo>
                    <a:pt x="24318" y="19260"/>
                  </a:lnTo>
                  <a:lnTo>
                    <a:pt x="24354" y="19056"/>
                  </a:lnTo>
                  <a:lnTo>
                    <a:pt x="24384" y="18846"/>
                  </a:lnTo>
                  <a:lnTo>
                    <a:pt x="24420" y="18438"/>
                  </a:lnTo>
                  <a:lnTo>
                    <a:pt x="24426" y="18228"/>
                  </a:lnTo>
                  <a:lnTo>
                    <a:pt x="24426" y="18024"/>
                  </a:lnTo>
                  <a:lnTo>
                    <a:pt x="24420" y="17814"/>
                  </a:lnTo>
                  <a:lnTo>
                    <a:pt x="24408" y="17610"/>
                  </a:lnTo>
                  <a:lnTo>
                    <a:pt x="24360" y="17190"/>
                  </a:lnTo>
                  <a:lnTo>
                    <a:pt x="24324" y="16980"/>
                  </a:lnTo>
                  <a:lnTo>
                    <a:pt x="24288" y="16764"/>
                  </a:lnTo>
                  <a:lnTo>
                    <a:pt x="24240" y="16554"/>
                  </a:lnTo>
                  <a:lnTo>
                    <a:pt x="24186" y="16338"/>
                  </a:lnTo>
                  <a:lnTo>
                    <a:pt x="24054" y="15918"/>
                  </a:lnTo>
                  <a:lnTo>
                    <a:pt x="23982" y="15702"/>
                  </a:lnTo>
                  <a:lnTo>
                    <a:pt x="23898" y="15486"/>
                  </a:lnTo>
                  <a:lnTo>
                    <a:pt x="23808" y="15276"/>
                  </a:lnTo>
                  <a:lnTo>
                    <a:pt x="23712" y="15066"/>
                  </a:lnTo>
                  <a:lnTo>
                    <a:pt x="23610" y="14850"/>
                  </a:lnTo>
                  <a:lnTo>
                    <a:pt x="23502" y="14640"/>
                  </a:lnTo>
                  <a:lnTo>
                    <a:pt x="23388" y="14430"/>
                  </a:lnTo>
                  <a:lnTo>
                    <a:pt x="23268" y="14220"/>
                  </a:lnTo>
                  <a:lnTo>
                    <a:pt x="23136" y="14010"/>
                  </a:lnTo>
                  <a:lnTo>
                    <a:pt x="22860" y="13590"/>
                  </a:lnTo>
                  <a:lnTo>
                    <a:pt x="22710" y="13386"/>
                  </a:lnTo>
                  <a:lnTo>
                    <a:pt x="22554" y="13182"/>
                  </a:lnTo>
                  <a:lnTo>
                    <a:pt x="22392" y="12978"/>
                  </a:lnTo>
                  <a:lnTo>
                    <a:pt x="22224" y="12774"/>
                  </a:lnTo>
                  <a:lnTo>
                    <a:pt x="22044" y="12570"/>
                  </a:lnTo>
                  <a:lnTo>
                    <a:pt x="21864" y="12372"/>
                  </a:lnTo>
                  <a:lnTo>
                    <a:pt x="21672" y="12174"/>
                  </a:lnTo>
                  <a:lnTo>
                    <a:pt x="21480" y="11982"/>
                  </a:lnTo>
                  <a:lnTo>
                    <a:pt x="21276" y="11784"/>
                  </a:lnTo>
                  <a:lnTo>
                    <a:pt x="21072" y="11598"/>
                  </a:lnTo>
                  <a:lnTo>
                    <a:pt x="20862" y="11412"/>
                  </a:lnTo>
                  <a:lnTo>
                    <a:pt x="20652" y="11232"/>
                  </a:lnTo>
                  <a:lnTo>
                    <a:pt x="20430" y="11052"/>
                  </a:lnTo>
                  <a:lnTo>
                    <a:pt x="20214" y="10878"/>
                  </a:lnTo>
                  <a:lnTo>
                    <a:pt x="19986" y="10710"/>
                  </a:lnTo>
                  <a:lnTo>
                    <a:pt x="19530" y="10386"/>
                  </a:lnTo>
                  <a:lnTo>
                    <a:pt x="19296" y="10230"/>
                  </a:lnTo>
                  <a:lnTo>
                    <a:pt x="19056" y="10074"/>
                  </a:lnTo>
                  <a:lnTo>
                    <a:pt x="18816" y="9924"/>
                  </a:lnTo>
                  <a:lnTo>
                    <a:pt x="18576" y="9780"/>
                  </a:lnTo>
                  <a:lnTo>
                    <a:pt x="18330" y="9642"/>
                  </a:lnTo>
                  <a:lnTo>
                    <a:pt x="18078" y="9504"/>
                  </a:lnTo>
                  <a:lnTo>
                    <a:pt x="17574" y="9240"/>
                  </a:lnTo>
                  <a:lnTo>
                    <a:pt x="16800" y="8880"/>
                  </a:lnTo>
                  <a:lnTo>
                    <a:pt x="16008" y="8556"/>
                  </a:lnTo>
                  <a:lnTo>
                    <a:pt x="15738" y="8460"/>
                  </a:lnTo>
                  <a:lnTo>
                    <a:pt x="15474" y="8364"/>
                  </a:lnTo>
                  <a:lnTo>
                    <a:pt x="15204" y="8274"/>
                  </a:lnTo>
                  <a:lnTo>
                    <a:pt x="14928" y="8184"/>
                  </a:lnTo>
                  <a:lnTo>
                    <a:pt x="14658" y="8100"/>
                  </a:lnTo>
                  <a:lnTo>
                    <a:pt x="14382" y="8022"/>
                  </a:lnTo>
                  <a:lnTo>
                    <a:pt x="13830" y="7878"/>
                  </a:lnTo>
                  <a:lnTo>
                    <a:pt x="13554" y="7812"/>
                  </a:lnTo>
                  <a:lnTo>
                    <a:pt x="13278" y="7752"/>
                  </a:lnTo>
                  <a:lnTo>
                    <a:pt x="12726" y="7644"/>
                  </a:lnTo>
                  <a:lnTo>
                    <a:pt x="12444" y="7596"/>
                  </a:lnTo>
                  <a:lnTo>
                    <a:pt x="12168" y="7554"/>
                  </a:lnTo>
                  <a:lnTo>
                    <a:pt x="11886" y="7512"/>
                  </a:lnTo>
                  <a:lnTo>
                    <a:pt x="11610" y="7476"/>
                  </a:lnTo>
                  <a:lnTo>
                    <a:pt x="11328" y="7446"/>
                  </a:lnTo>
                  <a:lnTo>
                    <a:pt x="10776" y="7398"/>
                  </a:lnTo>
                  <a:lnTo>
                    <a:pt x="10494" y="7386"/>
                  </a:lnTo>
                  <a:lnTo>
                    <a:pt x="10218" y="7374"/>
                  </a:lnTo>
                  <a:lnTo>
                    <a:pt x="9666" y="7362"/>
                  </a:lnTo>
                  <a:lnTo>
                    <a:pt x="9114" y="7374"/>
                  </a:lnTo>
                  <a:lnTo>
                    <a:pt x="8844" y="7386"/>
                  </a:lnTo>
                  <a:lnTo>
                    <a:pt x="8568" y="7398"/>
                  </a:lnTo>
                  <a:lnTo>
                    <a:pt x="8298" y="7422"/>
                  </a:lnTo>
                  <a:lnTo>
                    <a:pt x="7758" y="7482"/>
                  </a:lnTo>
                  <a:lnTo>
                    <a:pt x="7494" y="7518"/>
                  </a:lnTo>
                  <a:lnTo>
                    <a:pt x="7224" y="7560"/>
                  </a:lnTo>
                  <a:lnTo>
                    <a:pt x="6960" y="7608"/>
                  </a:lnTo>
                  <a:lnTo>
                    <a:pt x="6702" y="7662"/>
                  </a:lnTo>
                  <a:lnTo>
                    <a:pt x="6438" y="7722"/>
                  </a:lnTo>
                  <a:lnTo>
                    <a:pt x="6180" y="7782"/>
                  </a:lnTo>
                  <a:lnTo>
                    <a:pt x="5928" y="7848"/>
                  </a:lnTo>
                  <a:lnTo>
                    <a:pt x="5424" y="8004"/>
                  </a:lnTo>
                  <a:lnTo>
                    <a:pt x="5172" y="8088"/>
                  </a:lnTo>
                  <a:lnTo>
                    <a:pt x="4926" y="8178"/>
                  </a:lnTo>
                  <a:lnTo>
                    <a:pt x="4686" y="8274"/>
                  </a:lnTo>
                  <a:lnTo>
                    <a:pt x="4452" y="8370"/>
                  </a:lnTo>
                  <a:lnTo>
                    <a:pt x="4218" y="8478"/>
                  </a:lnTo>
                  <a:lnTo>
                    <a:pt x="3774" y="8694"/>
                  </a:lnTo>
                  <a:lnTo>
                    <a:pt x="3354" y="8934"/>
                  </a:lnTo>
                  <a:lnTo>
                    <a:pt x="3150" y="9060"/>
                  </a:lnTo>
                  <a:lnTo>
                    <a:pt x="2952" y="9186"/>
                  </a:lnTo>
                  <a:lnTo>
                    <a:pt x="2766" y="9318"/>
                  </a:lnTo>
                  <a:lnTo>
                    <a:pt x="2580" y="9456"/>
                  </a:lnTo>
                  <a:lnTo>
                    <a:pt x="2400" y="9600"/>
                  </a:lnTo>
                  <a:lnTo>
                    <a:pt x="2226" y="9744"/>
                  </a:lnTo>
                  <a:lnTo>
                    <a:pt x="2064" y="9888"/>
                  </a:lnTo>
                  <a:lnTo>
                    <a:pt x="1902" y="10038"/>
                  </a:lnTo>
                  <a:lnTo>
                    <a:pt x="1746" y="10194"/>
                  </a:lnTo>
                  <a:lnTo>
                    <a:pt x="1596" y="10350"/>
                  </a:lnTo>
                  <a:lnTo>
                    <a:pt x="1320" y="10674"/>
                  </a:lnTo>
                  <a:lnTo>
                    <a:pt x="1068" y="11010"/>
                  </a:lnTo>
                  <a:lnTo>
                    <a:pt x="954" y="11178"/>
                  </a:lnTo>
                  <a:lnTo>
                    <a:pt x="840" y="11358"/>
                  </a:lnTo>
                  <a:lnTo>
                    <a:pt x="738" y="11532"/>
                  </a:lnTo>
                  <a:lnTo>
                    <a:pt x="546" y="11892"/>
                  </a:lnTo>
                  <a:lnTo>
                    <a:pt x="462" y="12078"/>
                  </a:lnTo>
                  <a:lnTo>
                    <a:pt x="384" y="12264"/>
                  </a:lnTo>
                  <a:lnTo>
                    <a:pt x="312" y="12450"/>
                  </a:lnTo>
                  <a:lnTo>
                    <a:pt x="192" y="12834"/>
                  </a:lnTo>
                  <a:lnTo>
                    <a:pt x="144" y="13026"/>
                  </a:lnTo>
                  <a:lnTo>
                    <a:pt x="96" y="13230"/>
                  </a:lnTo>
                  <a:lnTo>
                    <a:pt x="24" y="13638"/>
                  </a:lnTo>
                  <a:lnTo>
                    <a:pt x="0" y="13848"/>
                  </a:lnTo>
                  <a:lnTo>
                    <a:pt x="684" y="7200"/>
                  </a:lnTo>
                  <a:lnTo>
                    <a:pt x="714" y="6972"/>
                  </a:lnTo>
                  <a:lnTo>
                    <a:pt x="750" y="6744"/>
                  </a:lnTo>
                  <a:lnTo>
                    <a:pt x="792" y="6516"/>
                  </a:lnTo>
                  <a:lnTo>
                    <a:pt x="840" y="6294"/>
                  </a:lnTo>
                  <a:lnTo>
                    <a:pt x="960" y="5862"/>
                  </a:lnTo>
                  <a:lnTo>
                    <a:pt x="1032" y="5652"/>
                  </a:lnTo>
                  <a:lnTo>
                    <a:pt x="1110" y="5442"/>
                  </a:lnTo>
                  <a:lnTo>
                    <a:pt x="1290" y="5034"/>
                  </a:lnTo>
                  <a:lnTo>
                    <a:pt x="1392" y="4830"/>
                  </a:lnTo>
                  <a:lnTo>
                    <a:pt x="1500" y="4632"/>
                  </a:lnTo>
                  <a:lnTo>
                    <a:pt x="1620" y="4434"/>
                  </a:lnTo>
                  <a:lnTo>
                    <a:pt x="1740" y="4242"/>
                  </a:lnTo>
                  <a:lnTo>
                    <a:pt x="1872" y="4050"/>
                  </a:lnTo>
                  <a:lnTo>
                    <a:pt x="2004" y="3864"/>
                  </a:lnTo>
                  <a:lnTo>
                    <a:pt x="2154" y="3678"/>
                  </a:lnTo>
                  <a:lnTo>
                    <a:pt x="2304" y="3498"/>
                  </a:lnTo>
                  <a:lnTo>
                    <a:pt x="2460" y="3318"/>
                  </a:lnTo>
                  <a:lnTo>
                    <a:pt x="2622" y="3144"/>
                  </a:lnTo>
                  <a:lnTo>
                    <a:pt x="2796" y="2970"/>
                  </a:lnTo>
                  <a:lnTo>
                    <a:pt x="2976" y="2802"/>
                  </a:lnTo>
                  <a:lnTo>
                    <a:pt x="3162" y="2640"/>
                  </a:lnTo>
                  <a:lnTo>
                    <a:pt x="3354" y="2484"/>
                  </a:lnTo>
                  <a:lnTo>
                    <a:pt x="3552" y="2328"/>
                  </a:lnTo>
                  <a:lnTo>
                    <a:pt x="3756" y="2172"/>
                  </a:lnTo>
                  <a:lnTo>
                    <a:pt x="3966" y="2028"/>
                  </a:lnTo>
                  <a:lnTo>
                    <a:pt x="4182" y="1884"/>
                  </a:lnTo>
                  <a:lnTo>
                    <a:pt x="4410" y="1740"/>
                  </a:lnTo>
                  <a:lnTo>
                    <a:pt x="4638" y="1608"/>
                  </a:lnTo>
                  <a:lnTo>
                    <a:pt x="5118" y="1356"/>
                  </a:lnTo>
                  <a:lnTo>
                    <a:pt x="5370" y="1236"/>
                  </a:lnTo>
                  <a:lnTo>
                    <a:pt x="5628" y="1122"/>
                  </a:lnTo>
                  <a:lnTo>
                    <a:pt x="5892" y="1008"/>
                  </a:lnTo>
                  <a:lnTo>
                    <a:pt x="6432" y="804"/>
                  </a:lnTo>
                  <a:lnTo>
                    <a:pt x="6708" y="708"/>
                  </a:lnTo>
                  <a:lnTo>
                    <a:pt x="6990" y="624"/>
                  </a:lnTo>
                  <a:lnTo>
                    <a:pt x="7266" y="540"/>
                  </a:lnTo>
                  <a:lnTo>
                    <a:pt x="7554" y="462"/>
                  </a:lnTo>
                  <a:lnTo>
                    <a:pt x="8130" y="330"/>
                  </a:lnTo>
                  <a:lnTo>
                    <a:pt x="8418" y="270"/>
                  </a:lnTo>
                  <a:lnTo>
                    <a:pt x="9006" y="174"/>
                  </a:lnTo>
                  <a:lnTo>
                    <a:pt x="9306" y="132"/>
                  </a:lnTo>
                  <a:lnTo>
                    <a:pt x="9600" y="96"/>
                  </a:lnTo>
                  <a:lnTo>
                    <a:pt x="9900" y="66"/>
                  </a:lnTo>
                  <a:lnTo>
                    <a:pt x="10206" y="42"/>
                  </a:lnTo>
                  <a:lnTo>
                    <a:pt x="10506" y="24"/>
                  </a:lnTo>
                  <a:lnTo>
                    <a:pt x="10812" y="6"/>
                  </a:lnTo>
                  <a:lnTo>
                    <a:pt x="11118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6029909" y="2650713"/>
              <a:ext cx="864066" cy="1071909"/>
            </a:xfrm>
            <a:custGeom>
              <a:avLst/>
              <a:gdLst/>
              <a:ahLst/>
              <a:cxnLst>
                <a:cxn ang="0">
                  <a:pos x="6660" y="0"/>
                </a:cxn>
                <a:cxn ang="0">
                  <a:pos x="4158" y="6834"/>
                </a:cxn>
                <a:cxn ang="0">
                  <a:pos x="4032" y="6876"/>
                </a:cxn>
                <a:cxn ang="0">
                  <a:pos x="3900" y="6924"/>
                </a:cxn>
                <a:cxn ang="0">
                  <a:pos x="3774" y="6966"/>
                </a:cxn>
                <a:cxn ang="0">
                  <a:pos x="3642" y="7014"/>
                </a:cxn>
                <a:cxn ang="0">
                  <a:pos x="3516" y="7056"/>
                </a:cxn>
                <a:cxn ang="0">
                  <a:pos x="3384" y="7098"/>
                </a:cxn>
                <a:cxn ang="0">
                  <a:pos x="3258" y="7146"/>
                </a:cxn>
                <a:cxn ang="0">
                  <a:pos x="3126" y="7188"/>
                </a:cxn>
                <a:cxn ang="0">
                  <a:pos x="3000" y="7236"/>
                </a:cxn>
                <a:cxn ang="0">
                  <a:pos x="2736" y="7320"/>
                </a:cxn>
                <a:cxn ang="0">
                  <a:pos x="2610" y="7368"/>
                </a:cxn>
                <a:cxn ang="0">
                  <a:pos x="2346" y="7452"/>
                </a:cxn>
                <a:cxn ang="0">
                  <a:pos x="2220" y="7500"/>
                </a:cxn>
                <a:cxn ang="0">
                  <a:pos x="1956" y="7584"/>
                </a:cxn>
                <a:cxn ang="0">
                  <a:pos x="1830" y="7632"/>
                </a:cxn>
                <a:cxn ang="0">
                  <a:pos x="1698" y="7674"/>
                </a:cxn>
                <a:cxn ang="0">
                  <a:pos x="1566" y="7722"/>
                </a:cxn>
                <a:cxn ang="0">
                  <a:pos x="1440" y="7764"/>
                </a:cxn>
                <a:cxn ang="0">
                  <a:pos x="1308" y="7812"/>
                </a:cxn>
                <a:cxn ang="0">
                  <a:pos x="1176" y="7854"/>
                </a:cxn>
                <a:cxn ang="0">
                  <a:pos x="1044" y="7902"/>
                </a:cxn>
                <a:cxn ang="0">
                  <a:pos x="912" y="7944"/>
                </a:cxn>
                <a:cxn ang="0">
                  <a:pos x="786" y="7992"/>
                </a:cxn>
                <a:cxn ang="0">
                  <a:pos x="654" y="8034"/>
                </a:cxn>
                <a:cxn ang="0">
                  <a:pos x="522" y="8082"/>
                </a:cxn>
                <a:cxn ang="0">
                  <a:pos x="390" y="8124"/>
                </a:cxn>
                <a:cxn ang="0">
                  <a:pos x="258" y="8172"/>
                </a:cxn>
                <a:cxn ang="0">
                  <a:pos x="126" y="8214"/>
                </a:cxn>
                <a:cxn ang="0">
                  <a:pos x="0" y="8262"/>
                </a:cxn>
                <a:cxn ang="0">
                  <a:pos x="2034" y="1584"/>
                </a:cxn>
                <a:cxn ang="0">
                  <a:pos x="2184" y="1536"/>
                </a:cxn>
                <a:cxn ang="0">
                  <a:pos x="2328" y="1482"/>
                </a:cxn>
                <a:cxn ang="0">
                  <a:pos x="2616" y="1386"/>
                </a:cxn>
                <a:cxn ang="0">
                  <a:pos x="2766" y="1332"/>
                </a:cxn>
                <a:cxn ang="0">
                  <a:pos x="3054" y="1236"/>
                </a:cxn>
                <a:cxn ang="0">
                  <a:pos x="3198" y="1182"/>
                </a:cxn>
                <a:cxn ang="0">
                  <a:pos x="3348" y="1134"/>
                </a:cxn>
                <a:cxn ang="0">
                  <a:pos x="3492" y="1086"/>
                </a:cxn>
                <a:cxn ang="0">
                  <a:pos x="3636" y="1032"/>
                </a:cxn>
                <a:cxn ang="0">
                  <a:pos x="4068" y="888"/>
                </a:cxn>
                <a:cxn ang="0">
                  <a:pos x="4212" y="834"/>
                </a:cxn>
                <a:cxn ang="0">
                  <a:pos x="4362" y="786"/>
                </a:cxn>
                <a:cxn ang="0">
                  <a:pos x="4650" y="690"/>
                </a:cxn>
                <a:cxn ang="0">
                  <a:pos x="4794" y="636"/>
                </a:cxn>
                <a:cxn ang="0">
                  <a:pos x="5370" y="444"/>
                </a:cxn>
                <a:cxn ang="0">
                  <a:pos x="5514" y="390"/>
                </a:cxn>
                <a:cxn ang="0">
                  <a:pos x="6090" y="198"/>
                </a:cxn>
                <a:cxn ang="0">
                  <a:pos x="6228" y="150"/>
                </a:cxn>
                <a:cxn ang="0">
                  <a:pos x="6372" y="96"/>
                </a:cxn>
                <a:cxn ang="0">
                  <a:pos x="6660" y="0"/>
                </a:cxn>
              </a:cxnLst>
              <a:rect l="0" t="0" r="r" b="b"/>
              <a:pathLst>
                <a:path w="6660" h="8262">
                  <a:moveTo>
                    <a:pt x="6660" y="0"/>
                  </a:moveTo>
                  <a:lnTo>
                    <a:pt x="4158" y="6834"/>
                  </a:lnTo>
                  <a:lnTo>
                    <a:pt x="4032" y="6876"/>
                  </a:lnTo>
                  <a:lnTo>
                    <a:pt x="3900" y="6924"/>
                  </a:lnTo>
                  <a:lnTo>
                    <a:pt x="3774" y="6966"/>
                  </a:lnTo>
                  <a:lnTo>
                    <a:pt x="3642" y="7014"/>
                  </a:lnTo>
                  <a:lnTo>
                    <a:pt x="3516" y="7056"/>
                  </a:lnTo>
                  <a:lnTo>
                    <a:pt x="3384" y="7098"/>
                  </a:lnTo>
                  <a:lnTo>
                    <a:pt x="3258" y="7146"/>
                  </a:lnTo>
                  <a:lnTo>
                    <a:pt x="3126" y="7188"/>
                  </a:lnTo>
                  <a:lnTo>
                    <a:pt x="3000" y="7236"/>
                  </a:lnTo>
                  <a:lnTo>
                    <a:pt x="2736" y="7320"/>
                  </a:lnTo>
                  <a:lnTo>
                    <a:pt x="2610" y="7368"/>
                  </a:lnTo>
                  <a:lnTo>
                    <a:pt x="2346" y="7452"/>
                  </a:lnTo>
                  <a:lnTo>
                    <a:pt x="2220" y="7500"/>
                  </a:lnTo>
                  <a:lnTo>
                    <a:pt x="1956" y="7584"/>
                  </a:lnTo>
                  <a:lnTo>
                    <a:pt x="1830" y="7632"/>
                  </a:lnTo>
                  <a:lnTo>
                    <a:pt x="1698" y="7674"/>
                  </a:lnTo>
                  <a:lnTo>
                    <a:pt x="1566" y="7722"/>
                  </a:lnTo>
                  <a:lnTo>
                    <a:pt x="1440" y="7764"/>
                  </a:lnTo>
                  <a:lnTo>
                    <a:pt x="1308" y="7812"/>
                  </a:lnTo>
                  <a:lnTo>
                    <a:pt x="1176" y="7854"/>
                  </a:lnTo>
                  <a:lnTo>
                    <a:pt x="1044" y="7902"/>
                  </a:lnTo>
                  <a:lnTo>
                    <a:pt x="912" y="7944"/>
                  </a:lnTo>
                  <a:lnTo>
                    <a:pt x="786" y="7992"/>
                  </a:lnTo>
                  <a:lnTo>
                    <a:pt x="654" y="8034"/>
                  </a:lnTo>
                  <a:lnTo>
                    <a:pt x="522" y="8082"/>
                  </a:lnTo>
                  <a:lnTo>
                    <a:pt x="390" y="8124"/>
                  </a:lnTo>
                  <a:lnTo>
                    <a:pt x="258" y="8172"/>
                  </a:lnTo>
                  <a:lnTo>
                    <a:pt x="126" y="8214"/>
                  </a:lnTo>
                  <a:lnTo>
                    <a:pt x="0" y="8262"/>
                  </a:lnTo>
                  <a:lnTo>
                    <a:pt x="2034" y="1584"/>
                  </a:lnTo>
                  <a:lnTo>
                    <a:pt x="2184" y="1536"/>
                  </a:lnTo>
                  <a:lnTo>
                    <a:pt x="2328" y="1482"/>
                  </a:lnTo>
                  <a:lnTo>
                    <a:pt x="2616" y="1386"/>
                  </a:lnTo>
                  <a:lnTo>
                    <a:pt x="2766" y="1332"/>
                  </a:lnTo>
                  <a:lnTo>
                    <a:pt x="3054" y="1236"/>
                  </a:lnTo>
                  <a:lnTo>
                    <a:pt x="3198" y="1182"/>
                  </a:lnTo>
                  <a:lnTo>
                    <a:pt x="3348" y="1134"/>
                  </a:lnTo>
                  <a:lnTo>
                    <a:pt x="3492" y="1086"/>
                  </a:lnTo>
                  <a:lnTo>
                    <a:pt x="3636" y="1032"/>
                  </a:lnTo>
                  <a:lnTo>
                    <a:pt x="4068" y="888"/>
                  </a:lnTo>
                  <a:lnTo>
                    <a:pt x="4212" y="834"/>
                  </a:lnTo>
                  <a:lnTo>
                    <a:pt x="4362" y="786"/>
                  </a:lnTo>
                  <a:lnTo>
                    <a:pt x="4650" y="690"/>
                  </a:lnTo>
                  <a:lnTo>
                    <a:pt x="4794" y="636"/>
                  </a:lnTo>
                  <a:lnTo>
                    <a:pt x="5370" y="444"/>
                  </a:lnTo>
                  <a:lnTo>
                    <a:pt x="5514" y="390"/>
                  </a:lnTo>
                  <a:lnTo>
                    <a:pt x="6090" y="198"/>
                  </a:lnTo>
                  <a:lnTo>
                    <a:pt x="6228" y="150"/>
                  </a:lnTo>
                  <a:lnTo>
                    <a:pt x="6372" y="96"/>
                  </a:lnTo>
                  <a:lnTo>
                    <a:pt x="666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6435475" y="2650713"/>
              <a:ext cx="458500" cy="1314003"/>
            </a:xfrm>
            <a:custGeom>
              <a:avLst/>
              <a:gdLst/>
              <a:ahLst/>
              <a:cxnLst>
                <a:cxn ang="0">
                  <a:pos x="3534" y="0"/>
                </a:cxn>
                <a:cxn ang="0">
                  <a:pos x="3462" y="228"/>
                </a:cxn>
                <a:cxn ang="0">
                  <a:pos x="3432" y="342"/>
                </a:cxn>
                <a:cxn ang="0">
                  <a:pos x="3396" y="450"/>
                </a:cxn>
                <a:cxn ang="0">
                  <a:pos x="3000" y="1704"/>
                </a:cxn>
                <a:cxn ang="0">
                  <a:pos x="2970" y="1818"/>
                </a:cxn>
                <a:cxn ang="0">
                  <a:pos x="2928" y="1932"/>
                </a:cxn>
                <a:cxn ang="0">
                  <a:pos x="2898" y="2046"/>
                </a:cxn>
                <a:cxn ang="0">
                  <a:pos x="2862" y="2160"/>
                </a:cxn>
                <a:cxn ang="0">
                  <a:pos x="2826" y="2280"/>
                </a:cxn>
                <a:cxn ang="0">
                  <a:pos x="2682" y="2736"/>
                </a:cxn>
                <a:cxn ang="0">
                  <a:pos x="2640" y="2850"/>
                </a:cxn>
                <a:cxn ang="0">
                  <a:pos x="2604" y="2970"/>
                </a:cxn>
                <a:cxn ang="0">
                  <a:pos x="2532" y="3198"/>
                </a:cxn>
                <a:cxn ang="0">
                  <a:pos x="2496" y="3318"/>
                </a:cxn>
                <a:cxn ang="0">
                  <a:pos x="2388" y="3660"/>
                </a:cxn>
                <a:cxn ang="0">
                  <a:pos x="0" y="10128"/>
                </a:cxn>
                <a:cxn ang="0">
                  <a:pos x="36" y="10026"/>
                </a:cxn>
                <a:cxn ang="0">
                  <a:pos x="66" y="9924"/>
                </a:cxn>
                <a:cxn ang="0">
                  <a:pos x="102" y="9816"/>
                </a:cxn>
                <a:cxn ang="0">
                  <a:pos x="132" y="9714"/>
                </a:cxn>
                <a:cxn ang="0">
                  <a:pos x="168" y="9612"/>
                </a:cxn>
                <a:cxn ang="0">
                  <a:pos x="198" y="9504"/>
                </a:cxn>
                <a:cxn ang="0">
                  <a:pos x="234" y="9402"/>
                </a:cxn>
                <a:cxn ang="0">
                  <a:pos x="264" y="9300"/>
                </a:cxn>
                <a:cxn ang="0">
                  <a:pos x="294" y="9192"/>
                </a:cxn>
                <a:cxn ang="0">
                  <a:pos x="330" y="9090"/>
                </a:cxn>
                <a:cxn ang="0">
                  <a:pos x="360" y="8988"/>
                </a:cxn>
                <a:cxn ang="0">
                  <a:pos x="396" y="8880"/>
                </a:cxn>
                <a:cxn ang="0">
                  <a:pos x="456" y="8676"/>
                </a:cxn>
                <a:cxn ang="0">
                  <a:pos x="492" y="8574"/>
                </a:cxn>
                <a:cxn ang="0">
                  <a:pos x="522" y="8472"/>
                </a:cxn>
                <a:cxn ang="0">
                  <a:pos x="558" y="8364"/>
                </a:cxn>
                <a:cxn ang="0">
                  <a:pos x="588" y="8268"/>
                </a:cxn>
                <a:cxn ang="0">
                  <a:pos x="618" y="8160"/>
                </a:cxn>
                <a:cxn ang="0">
                  <a:pos x="654" y="8058"/>
                </a:cxn>
                <a:cxn ang="0">
                  <a:pos x="714" y="7854"/>
                </a:cxn>
                <a:cxn ang="0">
                  <a:pos x="750" y="7752"/>
                </a:cxn>
                <a:cxn ang="0">
                  <a:pos x="810" y="7548"/>
                </a:cxn>
                <a:cxn ang="0">
                  <a:pos x="846" y="7446"/>
                </a:cxn>
                <a:cxn ang="0">
                  <a:pos x="936" y="7140"/>
                </a:cxn>
                <a:cxn ang="0">
                  <a:pos x="972" y="7038"/>
                </a:cxn>
                <a:cxn ang="0">
                  <a:pos x="1032" y="6834"/>
                </a:cxn>
                <a:cxn ang="0">
                  <a:pos x="3534" y="0"/>
                </a:cxn>
              </a:cxnLst>
              <a:rect l="0" t="0" r="r" b="b"/>
              <a:pathLst>
                <a:path w="3534" h="10128">
                  <a:moveTo>
                    <a:pt x="3534" y="0"/>
                  </a:moveTo>
                  <a:lnTo>
                    <a:pt x="3462" y="228"/>
                  </a:lnTo>
                  <a:lnTo>
                    <a:pt x="3432" y="342"/>
                  </a:lnTo>
                  <a:lnTo>
                    <a:pt x="3396" y="450"/>
                  </a:lnTo>
                  <a:lnTo>
                    <a:pt x="3000" y="1704"/>
                  </a:lnTo>
                  <a:lnTo>
                    <a:pt x="2970" y="1818"/>
                  </a:lnTo>
                  <a:lnTo>
                    <a:pt x="2928" y="1932"/>
                  </a:lnTo>
                  <a:lnTo>
                    <a:pt x="2898" y="2046"/>
                  </a:lnTo>
                  <a:lnTo>
                    <a:pt x="2862" y="2160"/>
                  </a:lnTo>
                  <a:lnTo>
                    <a:pt x="2826" y="2280"/>
                  </a:lnTo>
                  <a:lnTo>
                    <a:pt x="2682" y="2736"/>
                  </a:lnTo>
                  <a:lnTo>
                    <a:pt x="2640" y="2850"/>
                  </a:lnTo>
                  <a:lnTo>
                    <a:pt x="2604" y="2970"/>
                  </a:lnTo>
                  <a:lnTo>
                    <a:pt x="2532" y="3198"/>
                  </a:lnTo>
                  <a:lnTo>
                    <a:pt x="2496" y="3318"/>
                  </a:lnTo>
                  <a:lnTo>
                    <a:pt x="2388" y="3660"/>
                  </a:lnTo>
                  <a:lnTo>
                    <a:pt x="0" y="10128"/>
                  </a:lnTo>
                  <a:lnTo>
                    <a:pt x="36" y="10026"/>
                  </a:lnTo>
                  <a:lnTo>
                    <a:pt x="66" y="9924"/>
                  </a:lnTo>
                  <a:lnTo>
                    <a:pt x="102" y="9816"/>
                  </a:lnTo>
                  <a:lnTo>
                    <a:pt x="132" y="9714"/>
                  </a:lnTo>
                  <a:lnTo>
                    <a:pt x="168" y="9612"/>
                  </a:lnTo>
                  <a:lnTo>
                    <a:pt x="198" y="9504"/>
                  </a:lnTo>
                  <a:lnTo>
                    <a:pt x="234" y="9402"/>
                  </a:lnTo>
                  <a:lnTo>
                    <a:pt x="264" y="9300"/>
                  </a:lnTo>
                  <a:lnTo>
                    <a:pt x="294" y="9192"/>
                  </a:lnTo>
                  <a:lnTo>
                    <a:pt x="330" y="9090"/>
                  </a:lnTo>
                  <a:lnTo>
                    <a:pt x="360" y="8988"/>
                  </a:lnTo>
                  <a:lnTo>
                    <a:pt x="396" y="8880"/>
                  </a:lnTo>
                  <a:lnTo>
                    <a:pt x="456" y="8676"/>
                  </a:lnTo>
                  <a:lnTo>
                    <a:pt x="492" y="8574"/>
                  </a:lnTo>
                  <a:lnTo>
                    <a:pt x="522" y="8472"/>
                  </a:lnTo>
                  <a:lnTo>
                    <a:pt x="558" y="8364"/>
                  </a:lnTo>
                  <a:lnTo>
                    <a:pt x="588" y="8268"/>
                  </a:lnTo>
                  <a:lnTo>
                    <a:pt x="618" y="8160"/>
                  </a:lnTo>
                  <a:lnTo>
                    <a:pt x="654" y="8058"/>
                  </a:lnTo>
                  <a:lnTo>
                    <a:pt x="714" y="7854"/>
                  </a:lnTo>
                  <a:lnTo>
                    <a:pt x="750" y="7752"/>
                  </a:lnTo>
                  <a:lnTo>
                    <a:pt x="810" y="7548"/>
                  </a:lnTo>
                  <a:lnTo>
                    <a:pt x="846" y="7446"/>
                  </a:lnTo>
                  <a:lnTo>
                    <a:pt x="936" y="7140"/>
                  </a:lnTo>
                  <a:lnTo>
                    <a:pt x="972" y="7038"/>
                  </a:lnTo>
                  <a:lnTo>
                    <a:pt x="1032" y="6834"/>
                  </a:lnTo>
                  <a:lnTo>
                    <a:pt x="3534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6435475" y="3125560"/>
              <a:ext cx="898317" cy="1187895"/>
            </a:xfrm>
            <a:custGeom>
              <a:avLst/>
              <a:gdLst/>
              <a:ahLst/>
              <a:cxnLst>
                <a:cxn ang="0">
                  <a:pos x="2388" y="0"/>
                </a:cxn>
                <a:cxn ang="0">
                  <a:pos x="2532" y="96"/>
                </a:cxn>
                <a:cxn ang="0">
                  <a:pos x="2670" y="192"/>
                </a:cxn>
                <a:cxn ang="0">
                  <a:pos x="2814" y="282"/>
                </a:cxn>
                <a:cxn ang="0">
                  <a:pos x="2952" y="378"/>
                </a:cxn>
                <a:cxn ang="0">
                  <a:pos x="3096" y="468"/>
                </a:cxn>
                <a:cxn ang="0">
                  <a:pos x="3234" y="564"/>
                </a:cxn>
                <a:cxn ang="0">
                  <a:pos x="3378" y="654"/>
                </a:cxn>
                <a:cxn ang="0">
                  <a:pos x="3516" y="744"/>
                </a:cxn>
                <a:cxn ang="0">
                  <a:pos x="3660" y="840"/>
                </a:cxn>
                <a:cxn ang="0">
                  <a:pos x="3798" y="936"/>
                </a:cxn>
                <a:cxn ang="0">
                  <a:pos x="3942" y="1026"/>
                </a:cxn>
                <a:cxn ang="0">
                  <a:pos x="4080" y="1122"/>
                </a:cxn>
                <a:cxn ang="0">
                  <a:pos x="4224" y="1212"/>
                </a:cxn>
                <a:cxn ang="0">
                  <a:pos x="4368" y="1308"/>
                </a:cxn>
                <a:cxn ang="0">
                  <a:pos x="4506" y="1398"/>
                </a:cxn>
                <a:cxn ang="0">
                  <a:pos x="4650" y="1494"/>
                </a:cxn>
                <a:cxn ang="0">
                  <a:pos x="4788" y="1584"/>
                </a:cxn>
                <a:cxn ang="0">
                  <a:pos x="4932" y="1680"/>
                </a:cxn>
                <a:cxn ang="0">
                  <a:pos x="5076" y="1770"/>
                </a:cxn>
                <a:cxn ang="0">
                  <a:pos x="5214" y="1866"/>
                </a:cxn>
                <a:cxn ang="0">
                  <a:pos x="5358" y="1956"/>
                </a:cxn>
                <a:cxn ang="0">
                  <a:pos x="5502" y="2052"/>
                </a:cxn>
                <a:cxn ang="0">
                  <a:pos x="5640" y="2142"/>
                </a:cxn>
                <a:cxn ang="0">
                  <a:pos x="5784" y="2238"/>
                </a:cxn>
                <a:cxn ang="0">
                  <a:pos x="5928" y="2328"/>
                </a:cxn>
                <a:cxn ang="0">
                  <a:pos x="6072" y="2424"/>
                </a:cxn>
                <a:cxn ang="0">
                  <a:pos x="6210" y="2520"/>
                </a:cxn>
                <a:cxn ang="0">
                  <a:pos x="6354" y="2610"/>
                </a:cxn>
                <a:cxn ang="0">
                  <a:pos x="6642" y="2802"/>
                </a:cxn>
                <a:cxn ang="0">
                  <a:pos x="6786" y="2892"/>
                </a:cxn>
                <a:cxn ang="0">
                  <a:pos x="6924" y="2988"/>
                </a:cxn>
                <a:cxn ang="0">
                  <a:pos x="4086" y="9156"/>
                </a:cxn>
                <a:cxn ang="0">
                  <a:pos x="3960" y="9072"/>
                </a:cxn>
                <a:cxn ang="0">
                  <a:pos x="3828" y="8988"/>
                </a:cxn>
                <a:cxn ang="0">
                  <a:pos x="3576" y="8820"/>
                </a:cxn>
                <a:cxn ang="0">
                  <a:pos x="3444" y="8736"/>
                </a:cxn>
                <a:cxn ang="0">
                  <a:pos x="3318" y="8652"/>
                </a:cxn>
                <a:cxn ang="0">
                  <a:pos x="3186" y="8568"/>
                </a:cxn>
                <a:cxn ang="0">
                  <a:pos x="2934" y="8400"/>
                </a:cxn>
                <a:cxn ang="0">
                  <a:pos x="2802" y="8316"/>
                </a:cxn>
                <a:cxn ang="0">
                  <a:pos x="2550" y="8148"/>
                </a:cxn>
                <a:cxn ang="0">
                  <a:pos x="2418" y="8064"/>
                </a:cxn>
                <a:cxn ang="0">
                  <a:pos x="2040" y="7812"/>
                </a:cxn>
                <a:cxn ang="0">
                  <a:pos x="1908" y="7728"/>
                </a:cxn>
                <a:cxn ang="0">
                  <a:pos x="1530" y="7476"/>
                </a:cxn>
                <a:cxn ang="0">
                  <a:pos x="1398" y="7392"/>
                </a:cxn>
                <a:cxn ang="0">
                  <a:pos x="894" y="7056"/>
                </a:cxn>
                <a:cxn ang="0">
                  <a:pos x="762" y="6972"/>
                </a:cxn>
                <a:cxn ang="0">
                  <a:pos x="132" y="6552"/>
                </a:cxn>
                <a:cxn ang="0">
                  <a:pos x="0" y="6468"/>
                </a:cxn>
                <a:cxn ang="0">
                  <a:pos x="2388" y="0"/>
                </a:cxn>
              </a:cxnLst>
              <a:rect l="0" t="0" r="r" b="b"/>
              <a:pathLst>
                <a:path w="6924" h="9156">
                  <a:moveTo>
                    <a:pt x="2388" y="0"/>
                  </a:moveTo>
                  <a:lnTo>
                    <a:pt x="2532" y="96"/>
                  </a:lnTo>
                  <a:lnTo>
                    <a:pt x="2670" y="192"/>
                  </a:lnTo>
                  <a:lnTo>
                    <a:pt x="2814" y="282"/>
                  </a:lnTo>
                  <a:lnTo>
                    <a:pt x="2952" y="378"/>
                  </a:lnTo>
                  <a:lnTo>
                    <a:pt x="3096" y="468"/>
                  </a:lnTo>
                  <a:lnTo>
                    <a:pt x="3234" y="564"/>
                  </a:lnTo>
                  <a:lnTo>
                    <a:pt x="3378" y="654"/>
                  </a:lnTo>
                  <a:lnTo>
                    <a:pt x="3516" y="744"/>
                  </a:lnTo>
                  <a:lnTo>
                    <a:pt x="3660" y="840"/>
                  </a:lnTo>
                  <a:lnTo>
                    <a:pt x="3798" y="936"/>
                  </a:lnTo>
                  <a:lnTo>
                    <a:pt x="3942" y="1026"/>
                  </a:lnTo>
                  <a:lnTo>
                    <a:pt x="4080" y="1122"/>
                  </a:lnTo>
                  <a:lnTo>
                    <a:pt x="4224" y="1212"/>
                  </a:lnTo>
                  <a:lnTo>
                    <a:pt x="4368" y="1308"/>
                  </a:lnTo>
                  <a:lnTo>
                    <a:pt x="4506" y="1398"/>
                  </a:lnTo>
                  <a:lnTo>
                    <a:pt x="4650" y="1494"/>
                  </a:lnTo>
                  <a:lnTo>
                    <a:pt x="4788" y="1584"/>
                  </a:lnTo>
                  <a:lnTo>
                    <a:pt x="4932" y="1680"/>
                  </a:lnTo>
                  <a:lnTo>
                    <a:pt x="5076" y="1770"/>
                  </a:lnTo>
                  <a:lnTo>
                    <a:pt x="5214" y="1866"/>
                  </a:lnTo>
                  <a:lnTo>
                    <a:pt x="5358" y="1956"/>
                  </a:lnTo>
                  <a:lnTo>
                    <a:pt x="5502" y="2052"/>
                  </a:lnTo>
                  <a:lnTo>
                    <a:pt x="5640" y="2142"/>
                  </a:lnTo>
                  <a:lnTo>
                    <a:pt x="5784" y="2238"/>
                  </a:lnTo>
                  <a:lnTo>
                    <a:pt x="5928" y="2328"/>
                  </a:lnTo>
                  <a:lnTo>
                    <a:pt x="6072" y="2424"/>
                  </a:lnTo>
                  <a:lnTo>
                    <a:pt x="6210" y="2520"/>
                  </a:lnTo>
                  <a:lnTo>
                    <a:pt x="6354" y="2610"/>
                  </a:lnTo>
                  <a:lnTo>
                    <a:pt x="6642" y="2802"/>
                  </a:lnTo>
                  <a:lnTo>
                    <a:pt x="6786" y="2892"/>
                  </a:lnTo>
                  <a:lnTo>
                    <a:pt x="6924" y="2988"/>
                  </a:lnTo>
                  <a:lnTo>
                    <a:pt x="4086" y="9156"/>
                  </a:lnTo>
                  <a:lnTo>
                    <a:pt x="3960" y="9072"/>
                  </a:lnTo>
                  <a:lnTo>
                    <a:pt x="3828" y="8988"/>
                  </a:lnTo>
                  <a:lnTo>
                    <a:pt x="3576" y="8820"/>
                  </a:lnTo>
                  <a:lnTo>
                    <a:pt x="3444" y="8736"/>
                  </a:lnTo>
                  <a:lnTo>
                    <a:pt x="3318" y="8652"/>
                  </a:lnTo>
                  <a:lnTo>
                    <a:pt x="3186" y="8568"/>
                  </a:lnTo>
                  <a:lnTo>
                    <a:pt x="2934" y="8400"/>
                  </a:lnTo>
                  <a:lnTo>
                    <a:pt x="2802" y="8316"/>
                  </a:lnTo>
                  <a:lnTo>
                    <a:pt x="2550" y="8148"/>
                  </a:lnTo>
                  <a:lnTo>
                    <a:pt x="2418" y="8064"/>
                  </a:lnTo>
                  <a:lnTo>
                    <a:pt x="2040" y="7812"/>
                  </a:lnTo>
                  <a:lnTo>
                    <a:pt x="1908" y="7728"/>
                  </a:lnTo>
                  <a:lnTo>
                    <a:pt x="1530" y="7476"/>
                  </a:lnTo>
                  <a:lnTo>
                    <a:pt x="1398" y="7392"/>
                  </a:lnTo>
                  <a:lnTo>
                    <a:pt x="894" y="7056"/>
                  </a:lnTo>
                  <a:lnTo>
                    <a:pt x="762" y="6972"/>
                  </a:lnTo>
                  <a:lnTo>
                    <a:pt x="132" y="6552"/>
                  </a:lnTo>
                  <a:lnTo>
                    <a:pt x="0" y="6468"/>
                  </a:lnTo>
                  <a:lnTo>
                    <a:pt x="238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5463207" y="2530055"/>
              <a:ext cx="830593" cy="1192566"/>
            </a:xfrm>
            <a:custGeom>
              <a:avLst/>
              <a:gdLst/>
              <a:ahLst/>
              <a:cxnLst>
                <a:cxn ang="0">
                  <a:pos x="1554" y="0"/>
                </a:cxn>
                <a:cxn ang="0">
                  <a:pos x="2454" y="468"/>
                </a:cxn>
                <a:cxn ang="0">
                  <a:pos x="2610" y="546"/>
                </a:cxn>
                <a:cxn ang="0">
                  <a:pos x="3060" y="780"/>
                </a:cxn>
                <a:cxn ang="0">
                  <a:pos x="3210" y="864"/>
                </a:cxn>
                <a:cxn ang="0">
                  <a:pos x="3366" y="942"/>
                </a:cxn>
                <a:cxn ang="0">
                  <a:pos x="3816" y="1176"/>
                </a:cxn>
                <a:cxn ang="0">
                  <a:pos x="3972" y="1254"/>
                </a:cxn>
                <a:cxn ang="0">
                  <a:pos x="4272" y="1410"/>
                </a:cxn>
                <a:cxn ang="0">
                  <a:pos x="4428" y="1488"/>
                </a:cxn>
                <a:cxn ang="0">
                  <a:pos x="4578" y="1566"/>
                </a:cxn>
                <a:cxn ang="0">
                  <a:pos x="4728" y="1650"/>
                </a:cxn>
                <a:cxn ang="0">
                  <a:pos x="4878" y="1728"/>
                </a:cxn>
                <a:cxn ang="0">
                  <a:pos x="5034" y="1806"/>
                </a:cxn>
                <a:cxn ang="0">
                  <a:pos x="5334" y="1962"/>
                </a:cxn>
                <a:cxn ang="0">
                  <a:pos x="5490" y="2040"/>
                </a:cxn>
                <a:cxn ang="0">
                  <a:pos x="5640" y="2118"/>
                </a:cxn>
                <a:cxn ang="0">
                  <a:pos x="5796" y="2196"/>
                </a:cxn>
                <a:cxn ang="0">
                  <a:pos x="5946" y="2280"/>
                </a:cxn>
                <a:cxn ang="0">
                  <a:pos x="6096" y="2358"/>
                </a:cxn>
                <a:cxn ang="0">
                  <a:pos x="6252" y="2436"/>
                </a:cxn>
                <a:cxn ang="0">
                  <a:pos x="6402" y="2514"/>
                </a:cxn>
                <a:cxn ang="0">
                  <a:pos x="4368" y="9192"/>
                </a:cxn>
                <a:cxn ang="0">
                  <a:pos x="3816" y="8904"/>
                </a:cxn>
                <a:cxn ang="0">
                  <a:pos x="3678" y="8838"/>
                </a:cxn>
                <a:cxn ang="0">
                  <a:pos x="3402" y="8694"/>
                </a:cxn>
                <a:cxn ang="0">
                  <a:pos x="3270" y="8622"/>
                </a:cxn>
                <a:cxn ang="0">
                  <a:pos x="3132" y="8550"/>
                </a:cxn>
                <a:cxn ang="0">
                  <a:pos x="2994" y="8484"/>
                </a:cxn>
                <a:cxn ang="0">
                  <a:pos x="2856" y="8412"/>
                </a:cxn>
                <a:cxn ang="0">
                  <a:pos x="2724" y="8340"/>
                </a:cxn>
                <a:cxn ang="0">
                  <a:pos x="2310" y="8124"/>
                </a:cxn>
                <a:cxn ang="0">
                  <a:pos x="2172" y="8058"/>
                </a:cxn>
                <a:cxn ang="0">
                  <a:pos x="2040" y="7986"/>
                </a:cxn>
                <a:cxn ang="0">
                  <a:pos x="1764" y="7842"/>
                </a:cxn>
                <a:cxn ang="0">
                  <a:pos x="1632" y="7776"/>
                </a:cxn>
                <a:cxn ang="0">
                  <a:pos x="1356" y="7632"/>
                </a:cxn>
                <a:cxn ang="0">
                  <a:pos x="1224" y="7560"/>
                </a:cxn>
                <a:cxn ang="0">
                  <a:pos x="1086" y="7488"/>
                </a:cxn>
                <a:cxn ang="0">
                  <a:pos x="948" y="7422"/>
                </a:cxn>
                <a:cxn ang="0">
                  <a:pos x="816" y="7350"/>
                </a:cxn>
                <a:cxn ang="0">
                  <a:pos x="540" y="7206"/>
                </a:cxn>
                <a:cxn ang="0">
                  <a:pos x="408" y="7134"/>
                </a:cxn>
                <a:cxn ang="0">
                  <a:pos x="270" y="7068"/>
                </a:cxn>
                <a:cxn ang="0">
                  <a:pos x="132" y="6996"/>
                </a:cxn>
                <a:cxn ang="0">
                  <a:pos x="0" y="6924"/>
                </a:cxn>
                <a:cxn ang="0">
                  <a:pos x="1554" y="0"/>
                </a:cxn>
              </a:cxnLst>
              <a:rect l="0" t="0" r="r" b="b"/>
              <a:pathLst>
                <a:path w="6402" h="9192">
                  <a:moveTo>
                    <a:pt x="1554" y="0"/>
                  </a:moveTo>
                  <a:lnTo>
                    <a:pt x="2454" y="468"/>
                  </a:lnTo>
                  <a:lnTo>
                    <a:pt x="2610" y="546"/>
                  </a:lnTo>
                  <a:lnTo>
                    <a:pt x="3060" y="780"/>
                  </a:lnTo>
                  <a:lnTo>
                    <a:pt x="3210" y="864"/>
                  </a:lnTo>
                  <a:lnTo>
                    <a:pt x="3366" y="942"/>
                  </a:lnTo>
                  <a:lnTo>
                    <a:pt x="3816" y="1176"/>
                  </a:lnTo>
                  <a:lnTo>
                    <a:pt x="3972" y="1254"/>
                  </a:lnTo>
                  <a:lnTo>
                    <a:pt x="4272" y="1410"/>
                  </a:lnTo>
                  <a:lnTo>
                    <a:pt x="4428" y="1488"/>
                  </a:lnTo>
                  <a:lnTo>
                    <a:pt x="4578" y="1566"/>
                  </a:lnTo>
                  <a:lnTo>
                    <a:pt x="4728" y="1650"/>
                  </a:lnTo>
                  <a:lnTo>
                    <a:pt x="4878" y="1728"/>
                  </a:lnTo>
                  <a:lnTo>
                    <a:pt x="5034" y="1806"/>
                  </a:lnTo>
                  <a:lnTo>
                    <a:pt x="5334" y="1962"/>
                  </a:lnTo>
                  <a:lnTo>
                    <a:pt x="5490" y="2040"/>
                  </a:lnTo>
                  <a:lnTo>
                    <a:pt x="5640" y="2118"/>
                  </a:lnTo>
                  <a:lnTo>
                    <a:pt x="5796" y="2196"/>
                  </a:lnTo>
                  <a:lnTo>
                    <a:pt x="5946" y="2280"/>
                  </a:lnTo>
                  <a:lnTo>
                    <a:pt x="6096" y="2358"/>
                  </a:lnTo>
                  <a:lnTo>
                    <a:pt x="6252" y="2436"/>
                  </a:lnTo>
                  <a:lnTo>
                    <a:pt x="6402" y="2514"/>
                  </a:lnTo>
                  <a:lnTo>
                    <a:pt x="4368" y="9192"/>
                  </a:lnTo>
                  <a:lnTo>
                    <a:pt x="3816" y="8904"/>
                  </a:lnTo>
                  <a:lnTo>
                    <a:pt x="3678" y="8838"/>
                  </a:lnTo>
                  <a:lnTo>
                    <a:pt x="3402" y="8694"/>
                  </a:lnTo>
                  <a:lnTo>
                    <a:pt x="3270" y="8622"/>
                  </a:lnTo>
                  <a:lnTo>
                    <a:pt x="3132" y="8550"/>
                  </a:lnTo>
                  <a:lnTo>
                    <a:pt x="2994" y="8484"/>
                  </a:lnTo>
                  <a:lnTo>
                    <a:pt x="2856" y="8412"/>
                  </a:lnTo>
                  <a:lnTo>
                    <a:pt x="2724" y="8340"/>
                  </a:lnTo>
                  <a:lnTo>
                    <a:pt x="2310" y="8124"/>
                  </a:lnTo>
                  <a:lnTo>
                    <a:pt x="2172" y="8058"/>
                  </a:lnTo>
                  <a:lnTo>
                    <a:pt x="2040" y="7986"/>
                  </a:lnTo>
                  <a:lnTo>
                    <a:pt x="1764" y="7842"/>
                  </a:lnTo>
                  <a:lnTo>
                    <a:pt x="1632" y="7776"/>
                  </a:lnTo>
                  <a:lnTo>
                    <a:pt x="1356" y="7632"/>
                  </a:lnTo>
                  <a:lnTo>
                    <a:pt x="1224" y="7560"/>
                  </a:lnTo>
                  <a:lnTo>
                    <a:pt x="1086" y="7488"/>
                  </a:lnTo>
                  <a:lnTo>
                    <a:pt x="948" y="7422"/>
                  </a:lnTo>
                  <a:lnTo>
                    <a:pt x="816" y="7350"/>
                  </a:lnTo>
                  <a:lnTo>
                    <a:pt x="540" y="7206"/>
                  </a:lnTo>
                  <a:lnTo>
                    <a:pt x="408" y="7134"/>
                  </a:lnTo>
                  <a:lnTo>
                    <a:pt x="270" y="7068"/>
                  </a:lnTo>
                  <a:lnTo>
                    <a:pt x="132" y="6996"/>
                  </a:lnTo>
                  <a:lnTo>
                    <a:pt x="0" y="6924"/>
                  </a:lnTo>
                  <a:lnTo>
                    <a:pt x="155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5112910" y="3034482"/>
              <a:ext cx="737180" cy="1103824"/>
            </a:xfrm>
            <a:custGeom>
              <a:avLst/>
              <a:gdLst/>
              <a:ahLst/>
              <a:cxnLst>
                <a:cxn ang="0">
                  <a:pos x="5682" y="0"/>
                </a:cxn>
                <a:cxn ang="0">
                  <a:pos x="3990" y="6540"/>
                </a:cxn>
                <a:cxn ang="0">
                  <a:pos x="3738" y="6660"/>
                </a:cxn>
                <a:cxn ang="0">
                  <a:pos x="3618" y="6726"/>
                </a:cxn>
                <a:cxn ang="0">
                  <a:pos x="3492" y="6786"/>
                </a:cxn>
                <a:cxn ang="0">
                  <a:pos x="3372" y="6846"/>
                </a:cxn>
                <a:cxn ang="0">
                  <a:pos x="3120" y="6966"/>
                </a:cxn>
                <a:cxn ang="0">
                  <a:pos x="3000" y="7026"/>
                </a:cxn>
                <a:cxn ang="0">
                  <a:pos x="2874" y="7092"/>
                </a:cxn>
                <a:cxn ang="0">
                  <a:pos x="2748" y="7152"/>
                </a:cxn>
                <a:cxn ang="0">
                  <a:pos x="2628" y="7212"/>
                </a:cxn>
                <a:cxn ang="0">
                  <a:pos x="2376" y="7332"/>
                </a:cxn>
                <a:cxn ang="0">
                  <a:pos x="2250" y="7398"/>
                </a:cxn>
                <a:cxn ang="0">
                  <a:pos x="2130" y="7458"/>
                </a:cxn>
                <a:cxn ang="0">
                  <a:pos x="1878" y="7578"/>
                </a:cxn>
                <a:cxn ang="0">
                  <a:pos x="1752" y="7644"/>
                </a:cxn>
                <a:cxn ang="0">
                  <a:pos x="1500" y="7764"/>
                </a:cxn>
                <a:cxn ang="0">
                  <a:pos x="1380" y="7824"/>
                </a:cxn>
                <a:cxn ang="0">
                  <a:pos x="1254" y="7890"/>
                </a:cxn>
                <a:cxn ang="0">
                  <a:pos x="876" y="8070"/>
                </a:cxn>
                <a:cxn ang="0">
                  <a:pos x="750" y="8136"/>
                </a:cxn>
                <a:cxn ang="0">
                  <a:pos x="498" y="8256"/>
                </a:cxn>
                <a:cxn ang="0">
                  <a:pos x="372" y="8322"/>
                </a:cxn>
                <a:cxn ang="0">
                  <a:pos x="252" y="8382"/>
                </a:cxn>
                <a:cxn ang="0">
                  <a:pos x="126" y="8442"/>
                </a:cxn>
                <a:cxn ang="0">
                  <a:pos x="0" y="8508"/>
                </a:cxn>
                <a:cxn ang="0">
                  <a:pos x="1248" y="2184"/>
                </a:cxn>
                <a:cxn ang="0">
                  <a:pos x="1392" y="2118"/>
                </a:cxn>
                <a:cxn ang="0">
                  <a:pos x="1530" y="2046"/>
                </a:cxn>
                <a:cxn ang="0">
                  <a:pos x="1668" y="1980"/>
                </a:cxn>
                <a:cxn ang="0">
                  <a:pos x="1806" y="1908"/>
                </a:cxn>
                <a:cxn ang="0">
                  <a:pos x="1950" y="1842"/>
                </a:cxn>
                <a:cxn ang="0">
                  <a:pos x="2088" y="1776"/>
                </a:cxn>
                <a:cxn ang="0">
                  <a:pos x="2226" y="1704"/>
                </a:cxn>
                <a:cxn ang="0">
                  <a:pos x="2364" y="1638"/>
                </a:cxn>
                <a:cxn ang="0">
                  <a:pos x="2508" y="1566"/>
                </a:cxn>
                <a:cxn ang="0">
                  <a:pos x="2646" y="1500"/>
                </a:cxn>
                <a:cxn ang="0">
                  <a:pos x="2784" y="1428"/>
                </a:cxn>
                <a:cxn ang="0">
                  <a:pos x="3060" y="1296"/>
                </a:cxn>
                <a:cxn ang="0">
                  <a:pos x="3198" y="1224"/>
                </a:cxn>
                <a:cxn ang="0">
                  <a:pos x="3342" y="1158"/>
                </a:cxn>
                <a:cxn ang="0">
                  <a:pos x="3480" y="1086"/>
                </a:cxn>
                <a:cxn ang="0">
                  <a:pos x="3756" y="954"/>
                </a:cxn>
                <a:cxn ang="0">
                  <a:pos x="3894" y="882"/>
                </a:cxn>
                <a:cxn ang="0">
                  <a:pos x="4170" y="750"/>
                </a:cxn>
                <a:cxn ang="0">
                  <a:pos x="4308" y="678"/>
                </a:cxn>
                <a:cxn ang="0">
                  <a:pos x="4584" y="546"/>
                </a:cxn>
                <a:cxn ang="0">
                  <a:pos x="4722" y="474"/>
                </a:cxn>
                <a:cxn ang="0">
                  <a:pos x="4998" y="342"/>
                </a:cxn>
                <a:cxn ang="0">
                  <a:pos x="5136" y="270"/>
                </a:cxn>
                <a:cxn ang="0">
                  <a:pos x="5412" y="138"/>
                </a:cxn>
                <a:cxn ang="0">
                  <a:pos x="5544" y="66"/>
                </a:cxn>
                <a:cxn ang="0">
                  <a:pos x="5682" y="0"/>
                </a:cxn>
              </a:cxnLst>
              <a:rect l="0" t="0" r="r" b="b"/>
              <a:pathLst>
                <a:path w="5682" h="8508">
                  <a:moveTo>
                    <a:pt x="5682" y="0"/>
                  </a:moveTo>
                  <a:lnTo>
                    <a:pt x="3990" y="6540"/>
                  </a:lnTo>
                  <a:lnTo>
                    <a:pt x="3738" y="6660"/>
                  </a:lnTo>
                  <a:lnTo>
                    <a:pt x="3618" y="6726"/>
                  </a:lnTo>
                  <a:lnTo>
                    <a:pt x="3492" y="6786"/>
                  </a:lnTo>
                  <a:lnTo>
                    <a:pt x="3372" y="6846"/>
                  </a:lnTo>
                  <a:lnTo>
                    <a:pt x="3120" y="6966"/>
                  </a:lnTo>
                  <a:lnTo>
                    <a:pt x="3000" y="7026"/>
                  </a:lnTo>
                  <a:lnTo>
                    <a:pt x="2874" y="7092"/>
                  </a:lnTo>
                  <a:lnTo>
                    <a:pt x="2748" y="7152"/>
                  </a:lnTo>
                  <a:lnTo>
                    <a:pt x="2628" y="7212"/>
                  </a:lnTo>
                  <a:lnTo>
                    <a:pt x="2376" y="7332"/>
                  </a:lnTo>
                  <a:lnTo>
                    <a:pt x="2250" y="7398"/>
                  </a:lnTo>
                  <a:lnTo>
                    <a:pt x="2130" y="7458"/>
                  </a:lnTo>
                  <a:lnTo>
                    <a:pt x="1878" y="7578"/>
                  </a:lnTo>
                  <a:lnTo>
                    <a:pt x="1752" y="7644"/>
                  </a:lnTo>
                  <a:lnTo>
                    <a:pt x="1500" y="7764"/>
                  </a:lnTo>
                  <a:lnTo>
                    <a:pt x="1380" y="7824"/>
                  </a:lnTo>
                  <a:lnTo>
                    <a:pt x="1254" y="7890"/>
                  </a:lnTo>
                  <a:lnTo>
                    <a:pt x="876" y="8070"/>
                  </a:lnTo>
                  <a:lnTo>
                    <a:pt x="750" y="8136"/>
                  </a:lnTo>
                  <a:lnTo>
                    <a:pt x="498" y="8256"/>
                  </a:lnTo>
                  <a:lnTo>
                    <a:pt x="372" y="8322"/>
                  </a:lnTo>
                  <a:lnTo>
                    <a:pt x="252" y="8382"/>
                  </a:lnTo>
                  <a:lnTo>
                    <a:pt x="126" y="8442"/>
                  </a:lnTo>
                  <a:lnTo>
                    <a:pt x="0" y="8508"/>
                  </a:lnTo>
                  <a:lnTo>
                    <a:pt x="1248" y="2184"/>
                  </a:lnTo>
                  <a:lnTo>
                    <a:pt x="1392" y="2118"/>
                  </a:lnTo>
                  <a:lnTo>
                    <a:pt x="1530" y="2046"/>
                  </a:lnTo>
                  <a:lnTo>
                    <a:pt x="1668" y="1980"/>
                  </a:lnTo>
                  <a:lnTo>
                    <a:pt x="1806" y="1908"/>
                  </a:lnTo>
                  <a:lnTo>
                    <a:pt x="1950" y="1842"/>
                  </a:lnTo>
                  <a:lnTo>
                    <a:pt x="2088" y="1776"/>
                  </a:lnTo>
                  <a:lnTo>
                    <a:pt x="2226" y="1704"/>
                  </a:lnTo>
                  <a:lnTo>
                    <a:pt x="2364" y="1638"/>
                  </a:lnTo>
                  <a:lnTo>
                    <a:pt x="2508" y="1566"/>
                  </a:lnTo>
                  <a:lnTo>
                    <a:pt x="2646" y="1500"/>
                  </a:lnTo>
                  <a:lnTo>
                    <a:pt x="2784" y="1428"/>
                  </a:lnTo>
                  <a:lnTo>
                    <a:pt x="3060" y="1296"/>
                  </a:lnTo>
                  <a:lnTo>
                    <a:pt x="3198" y="1224"/>
                  </a:lnTo>
                  <a:lnTo>
                    <a:pt x="3342" y="1158"/>
                  </a:lnTo>
                  <a:lnTo>
                    <a:pt x="3480" y="1086"/>
                  </a:lnTo>
                  <a:lnTo>
                    <a:pt x="3756" y="954"/>
                  </a:lnTo>
                  <a:lnTo>
                    <a:pt x="3894" y="882"/>
                  </a:lnTo>
                  <a:lnTo>
                    <a:pt x="4170" y="750"/>
                  </a:lnTo>
                  <a:lnTo>
                    <a:pt x="4308" y="678"/>
                  </a:lnTo>
                  <a:lnTo>
                    <a:pt x="4584" y="546"/>
                  </a:lnTo>
                  <a:lnTo>
                    <a:pt x="4722" y="474"/>
                  </a:lnTo>
                  <a:lnTo>
                    <a:pt x="4998" y="342"/>
                  </a:lnTo>
                  <a:lnTo>
                    <a:pt x="5136" y="270"/>
                  </a:lnTo>
                  <a:lnTo>
                    <a:pt x="5412" y="138"/>
                  </a:lnTo>
                  <a:lnTo>
                    <a:pt x="5544" y="66"/>
                  </a:lnTo>
                  <a:lnTo>
                    <a:pt x="5682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4965786" y="2994782"/>
              <a:ext cx="2417048" cy="1870585"/>
            </a:xfrm>
            <a:custGeom>
              <a:avLst/>
              <a:gdLst/>
              <a:ahLst/>
              <a:cxnLst>
                <a:cxn ang="0">
                  <a:pos x="1158" y="696"/>
                </a:cxn>
                <a:cxn ang="0">
                  <a:pos x="1140" y="1740"/>
                </a:cxn>
                <a:cxn ang="0">
                  <a:pos x="1290" y="2748"/>
                </a:cxn>
                <a:cxn ang="0">
                  <a:pos x="1614" y="3690"/>
                </a:cxn>
                <a:cxn ang="0">
                  <a:pos x="2130" y="4530"/>
                </a:cxn>
                <a:cxn ang="0">
                  <a:pos x="2784" y="5238"/>
                </a:cxn>
                <a:cxn ang="0">
                  <a:pos x="3420" y="5844"/>
                </a:cxn>
                <a:cxn ang="0">
                  <a:pos x="4026" y="6348"/>
                </a:cxn>
                <a:cxn ang="0">
                  <a:pos x="4620" y="6768"/>
                </a:cxn>
                <a:cxn ang="0">
                  <a:pos x="5196" y="7110"/>
                </a:cxn>
                <a:cxn ang="0">
                  <a:pos x="5778" y="7392"/>
                </a:cxn>
                <a:cxn ang="0">
                  <a:pos x="6360" y="7626"/>
                </a:cxn>
                <a:cxn ang="0">
                  <a:pos x="7170" y="7878"/>
                </a:cxn>
                <a:cxn ang="0">
                  <a:pos x="8022" y="8088"/>
                </a:cxn>
                <a:cxn ang="0">
                  <a:pos x="8940" y="8280"/>
                </a:cxn>
                <a:cxn ang="0">
                  <a:pos x="9642" y="8424"/>
                </a:cxn>
                <a:cxn ang="0">
                  <a:pos x="11364" y="8688"/>
                </a:cxn>
                <a:cxn ang="0">
                  <a:pos x="12414" y="8718"/>
                </a:cxn>
                <a:cxn ang="0">
                  <a:pos x="13284" y="8640"/>
                </a:cxn>
                <a:cxn ang="0">
                  <a:pos x="13974" y="8508"/>
                </a:cxn>
                <a:cxn ang="0">
                  <a:pos x="14706" y="8310"/>
                </a:cxn>
                <a:cxn ang="0">
                  <a:pos x="15504" y="8034"/>
                </a:cxn>
                <a:cxn ang="0">
                  <a:pos x="16362" y="7674"/>
                </a:cxn>
                <a:cxn ang="0">
                  <a:pos x="17202" y="7164"/>
                </a:cxn>
                <a:cxn ang="0">
                  <a:pos x="17904" y="6480"/>
                </a:cxn>
                <a:cxn ang="0">
                  <a:pos x="18474" y="5646"/>
                </a:cxn>
                <a:cxn ang="0">
                  <a:pos x="15612" y="11652"/>
                </a:cxn>
                <a:cxn ang="0">
                  <a:pos x="15102" y="12402"/>
                </a:cxn>
                <a:cxn ang="0">
                  <a:pos x="14466" y="13020"/>
                </a:cxn>
                <a:cxn ang="0">
                  <a:pos x="13716" y="13476"/>
                </a:cxn>
                <a:cxn ang="0">
                  <a:pos x="12936" y="13800"/>
                </a:cxn>
                <a:cxn ang="0">
                  <a:pos x="12222" y="14046"/>
                </a:cxn>
                <a:cxn ang="0">
                  <a:pos x="11562" y="14226"/>
                </a:cxn>
                <a:cxn ang="0">
                  <a:pos x="10938" y="14346"/>
                </a:cxn>
                <a:cxn ang="0">
                  <a:pos x="10350" y="14406"/>
                </a:cxn>
                <a:cxn ang="0">
                  <a:pos x="9588" y="14412"/>
                </a:cxn>
                <a:cxn ang="0">
                  <a:pos x="8838" y="14346"/>
                </a:cxn>
                <a:cxn ang="0">
                  <a:pos x="7866" y="14190"/>
                </a:cxn>
                <a:cxn ang="0">
                  <a:pos x="7032" y="14022"/>
                </a:cxn>
                <a:cxn ang="0">
                  <a:pos x="6204" y="13848"/>
                </a:cxn>
                <a:cxn ang="0">
                  <a:pos x="5622" y="13704"/>
                </a:cxn>
                <a:cxn ang="0">
                  <a:pos x="4890" y="13494"/>
                </a:cxn>
                <a:cxn ang="0">
                  <a:pos x="4188" y="13224"/>
                </a:cxn>
                <a:cxn ang="0">
                  <a:pos x="3666" y="12966"/>
                </a:cxn>
                <a:cxn ang="0">
                  <a:pos x="3144" y="12660"/>
                </a:cxn>
                <a:cxn ang="0">
                  <a:pos x="2610" y="12282"/>
                </a:cxn>
                <a:cxn ang="0">
                  <a:pos x="2064" y="11826"/>
                </a:cxn>
                <a:cxn ang="0">
                  <a:pos x="1296" y="11082"/>
                </a:cxn>
                <a:cxn ang="0">
                  <a:pos x="726" y="10404"/>
                </a:cxn>
                <a:cxn ang="0">
                  <a:pos x="324" y="9612"/>
                </a:cxn>
                <a:cxn ang="0">
                  <a:pos x="84" y="8742"/>
                </a:cxn>
                <a:cxn ang="0">
                  <a:pos x="0" y="7824"/>
                </a:cxn>
                <a:cxn ang="0">
                  <a:pos x="66" y="6882"/>
                </a:cxn>
              </a:cxnLst>
              <a:rect l="0" t="0" r="r" b="b"/>
              <a:pathLst>
                <a:path w="18630" h="14418">
                  <a:moveTo>
                    <a:pt x="1260" y="0"/>
                  </a:moveTo>
                  <a:lnTo>
                    <a:pt x="1200" y="348"/>
                  </a:lnTo>
                  <a:lnTo>
                    <a:pt x="1158" y="696"/>
                  </a:lnTo>
                  <a:lnTo>
                    <a:pt x="1134" y="1044"/>
                  </a:lnTo>
                  <a:lnTo>
                    <a:pt x="1128" y="1392"/>
                  </a:lnTo>
                  <a:lnTo>
                    <a:pt x="1140" y="1740"/>
                  </a:lnTo>
                  <a:lnTo>
                    <a:pt x="1170" y="2082"/>
                  </a:lnTo>
                  <a:lnTo>
                    <a:pt x="1218" y="2418"/>
                  </a:lnTo>
                  <a:lnTo>
                    <a:pt x="1290" y="2748"/>
                  </a:lnTo>
                  <a:lnTo>
                    <a:pt x="1380" y="3072"/>
                  </a:lnTo>
                  <a:lnTo>
                    <a:pt x="1488" y="3384"/>
                  </a:lnTo>
                  <a:lnTo>
                    <a:pt x="1614" y="3690"/>
                  </a:lnTo>
                  <a:lnTo>
                    <a:pt x="1764" y="3978"/>
                  </a:lnTo>
                  <a:lnTo>
                    <a:pt x="1938" y="4260"/>
                  </a:lnTo>
                  <a:lnTo>
                    <a:pt x="2130" y="4530"/>
                  </a:lnTo>
                  <a:lnTo>
                    <a:pt x="2340" y="4776"/>
                  </a:lnTo>
                  <a:lnTo>
                    <a:pt x="2568" y="5016"/>
                  </a:lnTo>
                  <a:lnTo>
                    <a:pt x="2784" y="5238"/>
                  </a:lnTo>
                  <a:lnTo>
                    <a:pt x="3000" y="5454"/>
                  </a:lnTo>
                  <a:lnTo>
                    <a:pt x="3210" y="5652"/>
                  </a:lnTo>
                  <a:lnTo>
                    <a:pt x="3420" y="5844"/>
                  </a:lnTo>
                  <a:lnTo>
                    <a:pt x="3624" y="6018"/>
                  </a:lnTo>
                  <a:lnTo>
                    <a:pt x="3828" y="6186"/>
                  </a:lnTo>
                  <a:lnTo>
                    <a:pt x="4026" y="6348"/>
                  </a:lnTo>
                  <a:lnTo>
                    <a:pt x="4224" y="6498"/>
                  </a:lnTo>
                  <a:lnTo>
                    <a:pt x="4422" y="6636"/>
                  </a:lnTo>
                  <a:lnTo>
                    <a:pt x="4620" y="6768"/>
                  </a:lnTo>
                  <a:lnTo>
                    <a:pt x="4812" y="6888"/>
                  </a:lnTo>
                  <a:lnTo>
                    <a:pt x="5004" y="7002"/>
                  </a:lnTo>
                  <a:lnTo>
                    <a:pt x="5196" y="7110"/>
                  </a:lnTo>
                  <a:lnTo>
                    <a:pt x="5388" y="7212"/>
                  </a:lnTo>
                  <a:lnTo>
                    <a:pt x="5586" y="7302"/>
                  </a:lnTo>
                  <a:lnTo>
                    <a:pt x="5778" y="7392"/>
                  </a:lnTo>
                  <a:lnTo>
                    <a:pt x="5970" y="7476"/>
                  </a:lnTo>
                  <a:lnTo>
                    <a:pt x="6168" y="7554"/>
                  </a:lnTo>
                  <a:lnTo>
                    <a:pt x="6360" y="7626"/>
                  </a:lnTo>
                  <a:lnTo>
                    <a:pt x="6558" y="7692"/>
                  </a:lnTo>
                  <a:lnTo>
                    <a:pt x="6762" y="7758"/>
                  </a:lnTo>
                  <a:lnTo>
                    <a:pt x="7170" y="7878"/>
                  </a:lnTo>
                  <a:lnTo>
                    <a:pt x="7590" y="7986"/>
                  </a:lnTo>
                  <a:lnTo>
                    <a:pt x="7806" y="8034"/>
                  </a:lnTo>
                  <a:lnTo>
                    <a:pt x="8022" y="8088"/>
                  </a:lnTo>
                  <a:lnTo>
                    <a:pt x="8244" y="8136"/>
                  </a:lnTo>
                  <a:lnTo>
                    <a:pt x="8472" y="8184"/>
                  </a:lnTo>
                  <a:lnTo>
                    <a:pt x="8940" y="8280"/>
                  </a:lnTo>
                  <a:lnTo>
                    <a:pt x="9180" y="8328"/>
                  </a:lnTo>
                  <a:lnTo>
                    <a:pt x="9414" y="8376"/>
                  </a:lnTo>
                  <a:lnTo>
                    <a:pt x="9642" y="8424"/>
                  </a:lnTo>
                  <a:lnTo>
                    <a:pt x="10086" y="8508"/>
                  </a:lnTo>
                  <a:lnTo>
                    <a:pt x="10734" y="8616"/>
                  </a:lnTo>
                  <a:lnTo>
                    <a:pt x="11364" y="8688"/>
                  </a:lnTo>
                  <a:lnTo>
                    <a:pt x="11784" y="8712"/>
                  </a:lnTo>
                  <a:lnTo>
                    <a:pt x="11988" y="8718"/>
                  </a:lnTo>
                  <a:lnTo>
                    <a:pt x="12414" y="8718"/>
                  </a:lnTo>
                  <a:lnTo>
                    <a:pt x="12624" y="8706"/>
                  </a:lnTo>
                  <a:lnTo>
                    <a:pt x="12840" y="8688"/>
                  </a:lnTo>
                  <a:lnTo>
                    <a:pt x="13284" y="8640"/>
                  </a:lnTo>
                  <a:lnTo>
                    <a:pt x="13506" y="8604"/>
                  </a:lnTo>
                  <a:lnTo>
                    <a:pt x="13740" y="8562"/>
                  </a:lnTo>
                  <a:lnTo>
                    <a:pt x="13974" y="8508"/>
                  </a:lnTo>
                  <a:lnTo>
                    <a:pt x="14214" y="8448"/>
                  </a:lnTo>
                  <a:lnTo>
                    <a:pt x="14460" y="8382"/>
                  </a:lnTo>
                  <a:lnTo>
                    <a:pt x="14706" y="8310"/>
                  </a:lnTo>
                  <a:lnTo>
                    <a:pt x="14964" y="8226"/>
                  </a:lnTo>
                  <a:lnTo>
                    <a:pt x="15228" y="8136"/>
                  </a:lnTo>
                  <a:lnTo>
                    <a:pt x="15504" y="8034"/>
                  </a:lnTo>
                  <a:lnTo>
                    <a:pt x="15780" y="7926"/>
                  </a:lnTo>
                  <a:lnTo>
                    <a:pt x="16068" y="7800"/>
                  </a:lnTo>
                  <a:lnTo>
                    <a:pt x="16362" y="7674"/>
                  </a:lnTo>
                  <a:lnTo>
                    <a:pt x="16656" y="7524"/>
                  </a:lnTo>
                  <a:lnTo>
                    <a:pt x="16938" y="7356"/>
                  </a:lnTo>
                  <a:lnTo>
                    <a:pt x="17202" y="7164"/>
                  </a:lnTo>
                  <a:lnTo>
                    <a:pt x="17448" y="6954"/>
                  </a:lnTo>
                  <a:lnTo>
                    <a:pt x="17682" y="6726"/>
                  </a:lnTo>
                  <a:lnTo>
                    <a:pt x="17904" y="6480"/>
                  </a:lnTo>
                  <a:lnTo>
                    <a:pt x="18108" y="6216"/>
                  </a:lnTo>
                  <a:lnTo>
                    <a:pt x="18300" y="5940"/>
                  </a:lnTo>
                  <a:lnTo>
                    <a:pt x="18474" y="5646"/>
                  </a:lnTo>
                  <a:lnTo>
                    <a:pt x="18630" y="5346"/>
                  </a:lnTo>
                  <a:lnTo>
                    <a:pt x="15750" y="11376"/>
                  </a:lnTo>
                  <a:lnTo>
                    <a:pt x="15612" y="11652"/>
                  </a:lnTo>
                  <a:lnTo>
                    <a:pt x="15456" y="11916"/>
                  </a:lnTo>
                  <a:lnTo>
                    <a:pt x="15282" y="12162"/>
                  </a:lnTo>
                  <a:lnTo>
                    <a:pt x="15102" y="12402"/>
                  </a:lnTo>
                  <a:lnTo>
                    <a:pt x="14904" y="12624"/>
                  </a:lnTo>
                  <a:lnTo>
                    <a:pt x="14694" y="12828"/>
                  </a:lnTo>
                  <a:lnTo>
                    <a:pt x="14466" y="13020"/>
                  </a:lnTo>
                  <a:lnTo>
                    <a:pt x="14226" y="13188"/>
                  </a:lnTo>
                  <a:lnTo>
                    <a:pt x="13980" y="13344"/>
                  </a:lnTo>
                  <a:lnTo>
                    <a:pt x="13716" y="13476"/>
                  </a:lnTo>
                  <a:lnTo>
                    <a:pt x="13446" y="13590"/>
                  </a:lnTo>
                  <a:lnTo>
                    <a:pt x="13188" y="13698"/>
                  </a:lnTo>
                  <a:lnTo>
                    <a:pt x="12936" y="13800"/>
                  </a:lnTo>
                  <a:lnTo>
                    <a:pt x="12690" y="13890"/>
                  </a:lnTo>
                  <a:lnTo>
                    <a:pt x="12456" y="13974"/>
                  </a:lnTo>
                  <a:lnTo>
                    <a:pt x="12222" y="14046"/>
                  </a:lnTo>
                  <a:lnTo>
                    <a:pt x="12000" y="14118"/>
                  </a:lnTo>
                  <a:lnTo>
                    <a:pt x="11778" y="14172"/>
                  </a:lnTo>
                  <a:lnTo>
                    <a:pt x="11562" y="14226"/>
                  </a:lnTo>
                  <a:lnTo>
                    <a:pt x="11352" y="14274"/>
                  </a:lnTo>
                  <a:lnTo>
                    <a:pt x="11142" y="14310"/>
                  </a:lnTo>
                  <a:lnTo>
                    <a:pt x="10938" y="14346"/>
                  </a:lnTo>
                  <a:lnTo>
                    <a:pt x="10740" y="14370"/>
                  </a:lnTo>
                  <a:lnTo>
                    <a:pt x="10542" y="14388"/>
                  </a:lnTo>
                  <a:lnTo>
                    <a:pt x="10350" y="14406"/>
                  </a:lnTo>
                  <a:lnTo>
                    <a:pt x="9966" y="14418"/>
                  </a:lnTo>
                  <a:lnTo>
                    <a:pt x="9780" y="14418"/>
                  </a:lnTo>
                  <a:lnTo>
                    <a:pt x="9588" y="14412"/>
                  </a:lnTo>
                  <a:lnTo>
                    <a:pt x="9216" y="14388"/>
                  </a:lnTo>
                  <a:lnTo>
                    <a:pt x="9024" y="14370"/>
                  </a:lnTo>
                  <a:lnTo>
                    <a:pt x="8838" y="14346"/>
                  </a:lnTo>
                  <a:lnTo>
                    <a:pt x="8646" y="14322"/>
                  </a:lnTo>
                  <a:lnTo>
                    <a:pt x="8262" y="14262"/>
                  </a:lnTo>
                  <a:lnTo>
                    <a:pt x="7866" y="14190"/>
                  </a:lnTo>
                  <a:lnTo>
                    <a:pt x="7458" y="14106"/>
                  </a:lnTo>
                  <a:lnTo>
                    <a:pt x="7248" y="14070"/>
                  </a:lnTo>
                  <a:lnTo>
                    <a:pt x="7032" y="14022"/>
                  </a:lnTo>
                  <a:lnTo>
                    <a:pt x="6822" y="13980"/>
                  </a:lnTo>
                  <a:lnTo>
                    <a:pt x="6612" y="13932"/>
                  </a:lnTo>
                  <a:lnTo>
                    <a:pt x="6204" y="13848"/>
                  </a:lnTo>
                  <a:lnTo>
                    <a:pt x="6006" y="13800"/>
                  </a:lnTo>
                  <a:lnTo>
                    <a:pt x="5814" y="13758"/>
                  </a:lnTo>
                  <a:lnTo>
                    <a:pt x="5622" y="13704"/>
                  </a:lnTo>
                  <a:lnTo>
                    <a:pt x="5250" y="13608"/>
                  </a:lnTo>
                  <a:lnTo>
                    <a:pt x="5070" y="13548"/>
                  </a:lnTo>
                  <a:lnTo>
                    <a:pt x="4890" y="13494"/>
                  </a:lnTo>
                  <a:lnTo>
                    <a:pt x="4710" y="13434"/>
                  </a:lnTo>
                  <a:lnTo>
                    <a:pt x="4536" y="13368"/>
                  </a:lnTo>
                  <a:lnTo>
                    <a:pt x="4188" y="13224"/>
                  </a:lnTo>
                  <a:lnTo>
                    <a:pt x="4008" y="13146"/>
                  </a:lnTo>
                  <a:lnTo>
                    <a:pt x="3840" y="13056"/>
                  </a:lnTo>
                  <a:lnTo>
                    <a:pt x="3666" y="12966"/>
                  </a:lnTo>
                  <a:lnTo>
                    <a:pt x="3492" y="12870"/>
                  </a:lnTo>
                  <a:lnTo>
                    <a:pt x="3318" y="12768"/>
                  </a:lnTo>
                  <a:lnTo>
                    <a:pt x="3144" y="12660"/>
                  </a:lnTo>
                  <a:lnTo>
                    <a:pt x="2964" y="12540"/>
                  </a:lnTo>
                  <a:lnTo>
                    <a:pt x="2790" y="12414"/>
                  </a:lnTo>
                  <a:lnTo>
                    <a:pt x="2610" y="12282"/>
                  </a:lnTo>
                  <a:lnTo>
                    <a:pt x="2430" y="12138"/>
                  </a:lnTo>
                  <a:lnTo>
                    <a:pt x="2250" y="11988"/>
                  </a:lnTo>
                  <a:lnTo>
                    <a:pt x="2064" y="11826"/>
                  </a:lnTo>
                  <a:lnTo>
                    <a:pt x="1878" y="11658"/>
                  </a:lnTo>
                  <a:lnTo>
                    <a:pt x="1494" y="11286"/>
                  </a:lnTo>
                  <a:lnTo>
                    <a:pt x="1296" y="11082"/>
                  </a:lnTo>
                  <a:lnTo>
                    <a:pt x="1092" y="10872"/>
                  </a:lnTo>
                  <a:lnTo>
                    <a:pt x="900" y="10644"/>
                  </a:lnTo>
                  <a:lnTo>
                    <a:pt x="726" y="10404"/>
                  </a:lnTo>
                  <a:lnTo>
                    <a:pt x="576" y="10152"/>
                  </a:lnTo>
                  <a:lnTo>
                    <a:pt x="438" y="9888"/>
                  </a:lnTo>
                  <a:lnTo>
                    <a:pt x="324" y="9612"/>
                  </a:lnTo>
                  <a:lnTo>
                    <a:pt x="228" y="9330"/>
                  </a:lnTo>
                  <a:lnTo>
                    <a:pt x="144" y="9042"/>
                  </a:lnTo>
                  <a:lnTo>
                    <a:pt x="84" y="8742"/>
                  </a:lnTo>
                  <a:lnTo>
                    <a:pt x="36" y="8442"/>
                  </a:lnTo>
                  <a:lnTo>
                    <a:pt x="12" y="8136"/>
                  </a:lnTo>
                  <a:lnTo>
                    <a:pt x="0" y="7824"/>
                  </a:lnTo>
                  <a:lnTo>
                    <a:pt x="6" y="7512"/>
                  </a:lnTo>
                  <a:lnTo>
                    <a:pt x="30" y="7200"/>
                  </a:lnTo>
                  <a:lnTo>
                    <a:pt x="66" y="6882"/>
                  </a:lnTo>
                  <a:lnTo>
                    <a:pt x="120" y="6570"/>
                  </a:lnTo>
                  <a:lnTo>
                    <a:pt x="126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3908668" y="2923166"/>
              <a:ext cx="4539068" cy="2740878"/>
            </a:xfrm>
            <a:custGeom>
              <a:avLst/>
              <a:gdLst/>
              <a:ahLst/>
              <a:cxnLst>
                <a:cxn ang="0">
                  <a:pos x="252" y="948"/>
                </a:cxn>
                <a:cxn ang="0">
                  <a:pos x="438" y="2238"/>
                </a:cxn>
                <a:cxn ang="0">
                  <a:pos x="804" y="3552"/>
                </a:cxn>
                <a:cxn ang="0">
                  <a:pos x="1356" y="4872"/>
                </a:cxn>
                <a:cxn ang="0">
                  <a:pos x="2100" y="6198"/>
                </a:cxn>
                <a:cxn ang="0">
                  <a:pos x="3036" y="7524"/>
                </a:cxn>
                <a:cxn ang="0">
                  <a:pos x="4170" y="8826"/>
                </a:cxn>
                <a:cxn ang="0">
                  <a:pos x="5454" y="10050"/>
                </a:cxn>
                <a:cxn ang="0">
                  <a:pos x="6864" y="11178"/>
                </a:cxn>
                <a:cxn ang="0">
                  <a:pos x="8388" y="12210"/>
                </a:cxn>
                <a:cxn ang="0">
                  <a:pos x="10008" y="13128"/>
                </a:cxn>
                <a:cxn ang="0">
                  <a:pos x="11712" y="13938"/>
                </a:cxn>
                <a:cxn ang="0">
                  <a:pos x="13482" y="14628"/>
                </a:cxn>
                <a:cxn ang="0">
                  <a:pos x="15756" y="15312"/>
                </a:cxn>
                <a:cxn ang="0">
                  <a:pos x="17616" y="15714"/>
                </a:cxn>
                <a:cxn ang="0">
                  <a:pos x="19482" y="15978"/>
                </a:cxn>
                <a:cxn ang="0">
                  <a:pos x="21342" y="16104"/>
                </a:cxn>
                <a:cxn ang="0">
                  <a:pos x="23628" y="16062"/>
                </a:cxn>
                <a:cxn ang="0">
                  <a:pos x="25410" y="15870"/>
                </a:cxn>
                <a:cxn ang="0">
                  <a:pos x="27126" y="15534"/>
                </a:cxn>
                <a:cxn ang="0">
                  <a:pos x="28764" y="15048"/>
                </a:cxn>
                <a:cxn ang="0">
                  <a:pos x="30306" y="14418"/>
                </a:cxn>
                <a:cxn ang="0">
                  <a:pos x="31698" y="13656"/>
                </a:cxn>
                <a:cxn ang="0">
                  <a:pos x="32916" y="12804"/>
                </a:cxn>
                <a:cxn ang="0">
                  <a:pos x="33948" y="11862"/>
                </a:cxn>
                <a:cxn ang="0">
                  <a:pos x="34806" y="10842"/>
                </a:cxn>
                <a:cxn ang="0">
                  <a:pos x="30948" y="16614"/>
                </a:cxn>
                <a:cxn ang="0">
                  <a:pos x="30138" y="17520"/>
                </a:cxn>
                <a:cxn ang="0">
                  <a:pos x="29166" y="18348"/>
                </a:cxn>
                <a:cxn ang="0">
                  <a:pos x="28032" y="19098"/>
                </a:cxn>
                <a:cxn ang="0">
                  <a:pos x="26736" y="19752"/>
                </a:cxn>
                <a:cxn ang="0">
                  <a:pos x="24960" y="20400"/>
                </a:cxn>
                <a:cxn ang="0">
                  <a:pos x="23448" y="20772"/>
                </a:cxn>
                <a:cxn ang="0">
                  <a:pos x="21474" y="21048"/>
                </a:cxn>
                <a:cxn ang="0">
                  <a:pos x="19842" y="21126"/>
                </a:cxn>
                <a:cxn ang="0">
                  <a:pos x="17754" y="21042"/>
                </a:cxn>
                <a:cxn ang="0">
                  <a:pos x="16074" y="20838"/>
                </a:cxn>
                <a:cxn ang="0">
                  <a:pos x="14400" y="20508"/>
                </a:cxn>
                <a:cxn ang="0">
                  <a:pos x="12750" y="20058"/>
                </a:cxn>
                <a:cxn ang="0">
                  <a:pos x="11130" y="19494"/>
                </a:cxn>
                <a:cxn ang="0">
                  <a:pos x="9570" y="18816"/>
                </a:cxn>
                <a:cxn ang="0">
                  <a:pos x="8070" y="18036"/>
                </a:cxn>
                <a:cxn ang="0">
                  <a:pos x="6654" y="17160"/>
                </a:cxn>
                <a:cxn ang="0">
                  <a:pos x="5328" y="16188"/>
                </a:cxn>
                <a:cxn ang="0">
                  <a:pos x="4116" y="15132"/>
                </a:cxn>
                <a:cxn ang="0">
                  <a:pos x="3024" y="13986"/>
                </a:cxn>
                <a:cxn ang="0">
                  <a:pos x="2088" y="12798"/>
                </a:cxn>
                <a:cxn ang="0">
                  <a:pos x="1332" y="11604"/>
                </a:cxn>
                <a:cxn ang="0">
                  <a:pos x="756" y="10410"/>
                </a:cxn>
                <a:cxn ang="0">
                  <a:pos x="342" y="9228"/>
                </a:cxn>
                <a:cxn ang="0">
                  <a:pos x="90" y="8058"/>
                </a:cxn>
                <a:cxn ang="0">
                  <a:pos x="0" y="6906"/>
                </a:cxn>
              </a:cxnLst>
              <a:rect l="0" t="0" r="r" b="b"/>
              <a:pathLst>
                <a:path w="34986" h="21126">
                  <a:moveTo>
                    <a:pt x="228" y="0"/>
                  </a:moveTo>
                  <a:lnTo>
                    <a:pt x="222" y="312"/>
                  </a:lnTo>
                  <a:lnTo>
                    <a:pt x="234" y="630"/>
                  </a:lnTo>
                  <a:lnTo>
                    <a:pt x="252" y="948"/>
                  </a:lnTo>
                  <a:lnTo>
                    <a:pt x="282" y="1272"/>
                  </a:lnTo>
                  <a:lnTo>
                    <a:pt x="324" y="1590"/>
                  </a:lnTo>
                  <a:lnTo>
                    <a:pt x="378" y="1914"/>
                  </a:lnTo>
                  <a:lnTo>
                    <a:pt x="438" y="2238"/>
                  </a:lnTo>
                  <a:lnTo>
                    <a:pt x="516" y="2568"/>
                  </a:lnTo>
                  <a:lnTo>
                    <a:pt x="600" y="2892"/>
                  </a:lnTo>
                  <a:lnTo>
                    <a:pt x="696" y="3216"/>
                  </a:lnTo>
                  <a:lnTo>
                    <a:pt x="804" y="3552"/>
                  </a:lnTo>
                  <a:lnTo>
                    <a:pt x="924" y="3882"/>
                  </a:lnTo>
                  <a:lnTo>
                    <a:pt x="1056" y="4206"/>
                  </a:lnTo>
                  <a:lnTo>
                    <a:pt x="1200" y="4536"/>
                  </a:lnTo>
                  <a:lnTo>
                    <a:pt x="1356" y="4872"/>
                  </a:lnTo>
                  <a:lnTo>
                    <a:pt x="1524" y="5202"/>
                  </a:lnTo>
                  <a:lnTo>
                    <a:pt x="1704" y="5532"/>
                  </a:lnTo>
                  <a:lnTo>
                    <a:pt x="1896" y="5868"/>
                  </a:lnTo>
                  <a:lnTo>
                    <a:pt x="2100" y="6198"/>
                  </a:lnTo>
                  <a:lnTo>
                    <a:pt x="2316" y="6528"/>
                  </a:lnTo>
                  <a:lnTo>
                    <a:pt x="2544" y="6858"/>
                  </a:lnTo>
                  <a:lnTo>
                    <a:pt x="2784" y="7188"/>
                  </a:lnTo>
                  <a:lnTo>
                    <a:pt x="3036" y="7524"/>
                  </a:lnTo>
                  <a:lnTo>
                    <a:pt x="3300" y="7854"/>
                  </a:lnTo>
                  <a:lnTo>
                    <a:pt x="3582" y="8178"/>
                  </a:lnTo>
                  <a:lnTo>
                    <a:pt x="3870" y="8508"/>
                  </a:lnTo>
                  <a:lnTo>
                    <a:pt x="4170" y="8826"/>
                  </a:lnTo>
                  <a:lnTo>
                    <a:pt x="4476" y="9138"/>
                  </a:lnTo>
                  <a:lnTo>
                    <a:pt x="4794" y="9450"/>
                  </a:lnTo>
                  <a:lnTo>
                    <a:pt x="5118" y="9756"/>
                  </a:lnTo>
                  <a:lnTo>
                    <a:pt x="5454" y="10050"/>
                  </a:lnTo>
                  <a:lnTo>
                    <a:pt x="5796" y="10344"/>
                  </a:lnTo>
                  <a:lnTo>
                    <a:pt x="6144" y="10626"/>
                  </a:lnTo>
                  <a:lnTo>
                    <a:pt x="6498" y="10908"/>
                  </a:lnTo>
                  <a:lnTo>
                    <a:pt x="6864" y="11178"/>
                  </a:lnTo>
                  <a:lnTo>
                    <a:pt x="7236" y="11448"/>
                  </a:lnTo>
                  <a:lnTo>
                    <a:pt x="7614" y="11706"/>
                  </a:lnTo>
                  <a:lnTo>
                    <a:pt x="7998" y="11958"/>
                  </a:lnTo>
                  <a:lnTo>
                    <a:pt x="8388" y="12210"/>
                  </a:lnTo>
                  <a:lnTo>
                    <a:pt x="8784" y="12450"/>
                  </a:lnTo>
                  <a:lnTo>
                    <a:pt x="9186" y="12684"/>
                  </a:lnTo>
                  <a:lnTo>
                    <a:pt x="9594" y="12912"/>
                  </a:lnTo>
                  <a:lnTo>
                    <a:pt x="10008" y="13128"/>
                  </a:lnTo>
                  <a:lnTo>
                    <a:pt x="10428" y="13344"/>
                  </a:lnTo>
                  <a:lnTo>
                    <a:pt x="10854" y="13548"/>
                  </a:lnTo>
                  <a:lnTo>
                    <a:pt x="11280" y="13746"/>
                  </a:lnTo>
                  <a:lnTo>
                    <a:pt x="11712" y="13938"/>
                  </a:lnTo>
                  <a:lnTo>
                    <a:pt x="12150" y="14124"/>
                  </a:lnTo>
                  <a:lnTo>
                    <a:pt x="12588" y="14298"/>
                  </a:lnTo>
                  <a:lnTo>
                    <a:pt x="13032" y="14466"/>
                  </a:lnTo>
                  <a:lnTo>
                    <a:pt x="13482" y="14628"/>
                  </a:lnTo>
                  <a:lnTo>
                    <a:pt x="13932" y="14778"/>
                  </a:lnTo>
                  <a:lnTo>
                    <a:pt x="14388" y="14928"/>
                  </a:lnTo>
                  <a:lnTo>
                    <a:pt x="15300" y="15192"/>
                  </a:lnTo>
                  <a:lnTo>
                    <a:pt x="15756" y="15312"/>
                  </a:lnTo>
                  <a:lnTo>
                    <a:pt x="16224" y="15426"/>
                  </a:lnTo>
                  <a:lnTo>
                    <a:pt x="16686" y="15528"/>
                  </a:lnTo>
                  <a:lnTo>
                    <a:pt x="17148" y="15624"/>
                  </a:lnTo>
                  <a:lnTo>
                    <a:pt x="17616" y="15714"/>
                  </a:lnTo>
                  <a:lnTo>
                    <a:pt x="18084" y="15792"/>
                  </a:lnTo>
                  <a:lnTo>
                    <a:pt x="18552" y="15864"/>
                  </a:lnTo>
                  <a:lnTo>
                    <a:pt x="19014" y="15924"/>
                  </a:lnTo>
                  <a:lnTo>
                    <a:pt x="19482" y="15978"/>
                  </a:lnTo>
                  <a:lnTo>
                    <a:pt x="19950" y="16020"/>
                  </a:lnTo>
                  <a:lnTo>
                    <a:pt x="20418" y="16056"/>
                  </a:lnTo>
                  <a:lnTo>
                    <a:pt x="20880" y="16086"/>
                  </a:lnTo>
                  <a:lnTo>
                    <a:pt x="21342" y="16104"/>
                  </a:lnTo>
                  <a:lnTo>
                    <a:pt x="22266" y="16116"/>
                  </a:lnTo>
                  <a:lnTo>
                    <a:pt x="22722" y="16104"/>
                  </a:lnTo>
                  <a:lnTo>
                    <a:pt x="23178" y="16086"/>
                  </a:lnTo>
                  <a:lnTo>
                    <a:pt x="23628" y="16062"/>
                  </a:lnTo>
                  <a:lnTo>
                    <a:pt x="24078" y="16026"/>
                  </a:lnTo>
                  <a:lnTo>
                    <a:pt x="24528" y="15984"/>
                  </a:lnTo>
                  <a:lnTo>
                    <a:pt x="24972" y="15930"/>
                  </a:lnTo>
                  <a:lnTo>
                    <a:pt x="25410" y="15870"/>
                  </a:lnTo>
                  <a:lnTo>
                    <a:pt x="25848" y="15798"/>
                  </a:lnTo>
                  <a:lnTo>
                    <a:pt x="26280" y="15720"/>
                  </a:lnTo>
                  <a:lnTo>
                    <a:pt x="26706" y="15630"/>
                  </a:lnTo>
                  <a:lnTo>
                    <a:pt x="27126" y="15534"/>
                  </a:lnTo>
                  <a:lnTo>
                    <a:pt x="27546" y="15426"/>
                  </a:lnTo>
                  <a:lnTo>
                    <a:pt x="27954" y="15312"/>
                  </a:lnTo>
                  <a:lnTo>
                    <a:pt x="28362" y="15186"/>
                  </a:lnTo>
                  <a:lnTo>
                    <a:pt x="28764" y="15048"/>
                  </a:lnTo>
                  <a:lnTo>
                    <a:pt x="29160" y="14904"/>
                  </a:lnTo>
                  <a:lnTo>
                    <a:pt x="29550" y="14754"/>
                  </a:lnTo>
                  <a:lnTo>
                    <a:pt x="29928" y="14592"/>
                  </a:lnTo>
                  <a:lnTo>
                    <a:pt x="30306" y="14418"/>
                  </a:lnTo>
                  <a:lnTo>
                    <a:pt x="30672" y="14238"/>
                  </a:lnTo>
                  <a:lnTo>
                    <a:pt x="31026" y="14052"/>
                  </a:lnTo>
                  <a:lnTo>
                    <a:pt x="31368" y="13860"/>
                  </a:lnTo>
                  <a:lnTo>
                    <a:pt x="31698" y="13656"/>
                  </a:lnTo>
                  <a:lnTo>
                    <a:pt x="32022" y="13452"/>
                  </a:lnTo>
                  <a:lnTo>
                    <a:pt x="32328" y="13242"/>
                  </a:lnTo>
                  <a:lnTo>
                    <a:pt x="32628" y="13026"/>
                  </a:lnTo>
                  <a:lnTo>
                    <a:pt x="32916" y="12804"/>
                  </a:lnTo>
                  <a:lnTo>
                    <a:pt x="33192" y="12576"/>
                  </a:lnTo>
                  <a:lnTo>
                    <a:pt x="33456" y="12342"/>
                  </a:lnTo>
                  <a:lnTo>
                    <a:pt x="33708" y="12102"/>
                  </a:lnTo>
                  <a:lnTo>
                    <a:pt x="33948" y="11862"/>
                  </a:lnTo>
                  <a:lnTo>
                    <a:pt x="34176" y="11616"/>
                  </a:lnTo>
                  <a:lnTo>
                    <a:pt x="34398" y="11358"/>
                  </a:lnTo>
                  <a:lnTo>
                    <a:pt x="34608" y="11100"/>
                  </a:lnTo>
                  <a:lnTo>
                    <a:pt x="34806" y="10842"/>
                  </a:lnTo>
                  <a:lnTo>
                    <a:pt x="34986" y="10572"/>
                  </a:lnTo>
                  <a:lnTo>
                    <a:pt x="31290" y="16140"/>
                  </a:lnTo>
                  <a:lnTo>
                    <a:pt x="31122" y="16380"/>
                  </a:lnTo>
                  <a:lnTo>
                    <a:pt x="30948" y="16614"/>
                  </a:lnTo>
                  <a:lnTo>
                    <a:pt x="30756" y="16848"/>
                  </a:lnTo>
                  <a:lnTo>
                    <a:pt x="30558" y="17076"/>
                  </a:lnTo>
                  <a:lnTo>
                    <a:pt x="30354" y="17298"/>
                  </a:lnTo>
                  <a:lnTo>
                    <a:pt x="30138" y="17520"/>
                  </a:lnTo>
                  <a:lnTo>
                    <a:pt x="29910" y="17730"/>
                  </a:lnTo>
                  <a:lnTo>
                    <a:pt x="29670" y="17940"/>
                  </a:lnTo>
                  <a:lnTo>
                    <a:pt x="29424" y="18150"/>
                  </a:lnTo>
                  <a:lnTo>
                    <a:pt x="29166" y="18348"/>
                  </a:lnTo>
                  <a:lnTo>
                    <a:pt x="28896" y="18540"/>
                  </a:lnTo>
                  <a:lnTo>
                    <a:pt x="28620" y="18732"/>
                  </a:lnTo>
                  <a:lnTo>
                    <a:pt x="28332" y="18918"/>
                  </a:lnTo>
                  <a:lnTo>
                    <a:pt x="28032" y="19098"/>
                  </a:lnTo>
                  <a:lnTo>
                    <a:pt x="27726" y="19272"/>
                  </a:lnTo>
                  <a:lnTo>
                    <a:pt x="27408" y="19440"/>
                  </a:lnTo>
                  <a:lnTo>
                    <a:pt x="27078" y="19596"/>
                  </a:lnTo>
                  <a:lnTo>
                    <a:pt x="26736" y="19752"/>
                  </a:lnTo>
                  <a:lnTo>
                    <a:pt x="26394" y="19902"/>
                  </a:lnTo>
                  <a:lnTo>
                    <a:pt x="26046" y="20040"/>
                  </a:lnTo>
                  <a:lnTo>
                    <a:pt x="25326" y="20292"/>
                  </a:lnTo>
                  <a:lnTo>
                    <a:pt x="24960" y="20400"/>
                  </a:lnTo>
                  <a:lnTo>
                    <a:pt x="24588" y="20508"/>
                  </a:lnTo>
                  <a:lnTo>
                    <a:pt x="24216" y="20604"/>
                  </a:lnTo>
                  <a:lnTo>
                    <a:pt x="23832" y="20694"/>
                  </a:lnTo>
                  <a:lnTo>
                    <a:pt x="23448" y="20772"/>
                  </a:lnTo>
                  <a:lnTo>
                    <a:pt x="23064" y="20844"/>
                  </a:lnTo>
                  <a:lnTo>
                    <a:pt x="22272" y="20964"/>
                  </a:lnTo>
                  <a:lnTo>
                    <a:pt x="21876" y="21012"/>
                  </a:lnTo>
                  <a:lnTo>
                    <a:pt x="21474" y="21048"/>
                  </a:lnTo>
                  <a:lnTo>
                    <a:pt x="21066" y="21078"/>
                  </a:lnTo>
                  <a:lnTo>
                    <a:pt x="20658" y="21102"/>
                  </a:lnTo>
                  <a:lnTo>
                    <a:pt x="20250" y="21120"/>
                  </a:lnTo>
                  <a:lnTo>
                    <a:pt x="19842" y="21126"/>
                  </a:lnTo>
                  <a:lnTo>
                    <a:pt x="19422" y="21126"/>
                  </a:lnTo>
                  <a:lnTo>
                    <a:pt x="18594" y="21102"/>
                  </a:lnTo>
                  <a:lnTo>
                    <a:pt x="18174" y="21078"/>
                  </a:lnTo>
                  <a:lnTo>
                    <a:pt x="17754" y="21042"/>
                  </a:lnTo>
                  <a:lnTo>
                    <a:pt x="17334" y="21000"/>
                  </a:lnTo>
                  <a:lnTo>
                    <a:pt x="16914" y="20952"/>
                  </a:lnTo>
                  <a:lnTo>
                    <a:pt x="16494" y="20898"/>
                  </a:lnTo>
                  <a:lnTo>
                    <a:pt x="16074" y="20838"/>
                  </a:lnTo>
                  <a:lnTo>
                    <a:pt x="15654" y="20766"/>
                  </a:lnTo>
                  <a:lnTo>
                    <a:pt x="15234" y="20688"/>
                  </a:lnTo>
                  <a:lnTo>
                    <a:pt x="14820" y="20598"/>
                  </a:lnTo>
                  <a:lnTo>
                    <a:pt x="14400" y="20508"/>
                  </a:lnTo>
                  <a:lnTo>
                    <a:pt x="13986" y="20406"/>
                  </a:lnTo>
                  <a:lnTo>
                    <a:pt x="13572" y="20298"/>
                  </a:lnTo>
                  <a:lnTo>
                    <a:pt x="13158" y="20178"/>
                  </a:lnTo>
                  <a:lnTo>
                    <a:pt x="12750" y="20058"/>
                  </a:lnTo>
                  <a:lnTo>
                    <a:pt x="12342" y="19926"/>
                  </a:lnTo>
                  <a:lnTo>
                    <a:pt x="11934" y="19788"/>
                  </a:lnTo>
                  <a:lnTo>
                    <a:pt x="11532" y="19644"/>
                  </a:lnTo>
                  <a:lnTo>
                    <a:pt x="11130" y="19494"/>
                  </a:lnTo>
                  <a:lnTo>
                    <a:pt x="10734" y="19332"/>
                  </a:lnTo>
                  <a:lnTo>
                    <a:pt x="10344" y="19170"/>
                  </a:lnTo>
                  <a:lnTo>
                    <a:pt x="9954" y="18996"/>
                  </a:lnTo>
                  <a:lnTo>
                    <a:pt x="9570" y="18816"/>
                  </a:lnTo>
                  <a:lnTo>
                    <a:pt x="9186" y="18630"/>
                  </a:lnTo>
                  <a:lnTo>
                    <a:pt x="8808" y="18438"/>
                  </a:lnTo>
                  <a:lnTo>
                    <a:pt x="8436" y="18240"/>
                  </a:lnTo>
                  <a:lnTo>
                    <a:pt x="8070" y="18036"/>
                  </a:lnTo>
                  <a:lnTo>
                    <a:pt x="7710" y="17826"/>
                  </a:lnTo>
                  <a:lnTo>
                    <a:pt x="7350" y="17610"/>
                  </a:lnTo>
                  <a:lnTo>
                    <a:pt x="6996" y="17388"/>
                  </a:lnTo>
                  <a:lnTo>
                    <a:pt x="6654" y="17160"/>
                  </a:lnTo>
                  <a:lnTo>
                    <a:pt x="6312" y="16926"/>
                  </a:lnTo>
                  <a:lnTo>
                    <a:pt x="5976" y="16686"/>
                  </a:lnTo>
                  <a:lnTo>
                    <a:pt x="5652" y="16440"/>
                  </a:lnTo>
                  <a:lnTo>
                    <a:pt x="5328" y="16188"/>
                  </a:lnTo>
                  <a:lnTo>
                    <a:pt x="5016" y="15930"/>
                  </a:lnTo>
                  <a:lnTo>
                    <a:pt x="4710" y="15672"/>
                  </a:lnTo>
                  <a:lnTo>
                    <a:pt x="4410" y="15402"/>
                  </a:lnTo>
                  <a:lnTo>
                    <a:pt x="4116" y="15132"/>
                  </a:lnTo>
                  <a:lnTo>
                    <a:pt x="3828" y="14850"/>
                  </a:lnTo>
                  <a:lnTo>
                    <a:pt x="3552" y="14568"/>
                  </a:lnTo>
                  <a:lnTo>
                    <a:pt x="3282" y="14280"/>
                  </a:lnTo>
                  <a:lnTo>
                    <a:pt x="3024" y="13986"/>
                  </a:lnTo>
                  <a:lnTo>
                    <a:pt x="2772" y="13692"/>
                  </a:lnTo>
                  <a:lnTo>
                    <a:pt x="2532" y="13392"/>
                  </a:lnTo>
                  <a:lnTo>
                    <a:pt x="2310" y="13098"/>
                  </a:lnTo>
                  <a:lnTo>
                    <a:pt x="2088" y="12798"/>
                  </a:lnTo>
                  <a:lnTo>
                    <a:pt x="1884" y="12498"/>
                  </a:lnTo>
                  <a:lnTo>
                    <a:pt x="1692" y="12198"/>
                  </a:lnTo>
                  <a:lnTo>
                    <a:pt x="1506" y="11904"/>
                  </a:lnTo>
                  <a:lnTo>
                    <a:pt x="1332" y="11604"/>
                  </a:lnTo>
                  <a:lnTo>
                    <a:pt x="1176" y="11304"/>
                  </a:lnTo>
                  <a:lnTo>
                    <a:pt x="1020" y="11010"/>
                  </a:lnTo>
                  <a:lnTo>
                    <a:pt x="882" y="10710"/>
                  </a:lnTo>
                  <a:lnTo>
                    <a:pt x="756" y="10410"/>
                  </a:lnTo>
                  <a:lnTo>
                    <a:pt x="636" y="10116"/>
                  </a:lnTo>
                  <a:lnTo>
                    <a:pt x="528" y="9816"/>
                  </a:lnTo>
                  <a:lnTo>
                    <a:pt x="426" y="9522"/>
                  </a:lnTo>
                  <a:lnTo>
                    <a:pt x="342" y="9228"/>
                  </a:lnTo>
                  <a:lnTo>
                    <a:pt x="264" y="8934"/>
                  </a:lnTo>
                  <a:lnTo>
                    <a:pt x="198" y="8640"/>
                  </a:lnTo>
                  <a:lnTo>
                    <a:pt x="138" y="8346"/>
                  </a:lnTo>
                  <a:lnTo>
                    <a:pt x="90" y="8058"/>
                  </a:lnTo>
                  <a:lnTo>
                    <a:pt x="54" y="7764"/>
                  </a:lnTo>
                  <a:lnTo>
                    <a:pt x="30" y="7476"/>
                  </a:lnTo>
                  <a:lnTo>
                    <a:pt x="12" y="7194"/>
                  </a:lnTo>
                  <a:lnTo>
                    <a:pt x="0" y="6906"/>
                  </a:lnTo>
                  <a:lnTo>
                    <a:pt x="6" y="662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/>
            <p:cNvSpPr>
              <a:spLocks noEditPoints="1"/>
            </p:cNvSpPr>
            <p:nvPr/>
          </p:nvSpPr>
          <p:spPr bwMode="auto">
            <a:xfrm>
              <a:off x="3938248" y="1581140"/>
              <a:ext cx="4705654" cy="3432130"/>
            </a:xfrm>
            <a:custGeom>
              <a:avLst/>
              <a:gdLst/>
              <a:ahLst/>
              <a:cxnLst>
                <a:cxn ang="0">
                  <a:pos x="12684" y="3156"/>
                </a:cxn>
                <a:cxn ang="0">
                  <a:pos x="9558" y="4062"/>
                </a:cxn>
                <a:cxn ang="0">
                  <a:pos x="7278" y="5424"/>
                </a:cxn>
                <a:cxn ang="0">
                  <a:pos x="5670" y="7182"/>
                </a:cxn>
                <a:cxn ang="0">
                  <a:pos x="4770" y="9234"/>
                </a:cxn>
                <a:cxn ang="0">
                  <a:pos x="4632" y="11712"/>
                </a:cxn>
                <a:cxn ang="0">
                  <a:pos x="5424" y="14310"/>
                </a:cxn>
                <a:cxn ang="0">
                  <a:pos x="7206" y="16920"/>
                </a:cxn>
                <a:cxn ang="0">
                  <a:pos x="9660" y="19122"/>
                </a:cxn>
                <a:cxn ang="0">
                  <a:pos x="12618" y="20856"/>
                </a:cxn>
                <a:cxn ang="0">
                  <a:pos x="15900" y="22056"/>
                </a:cxn>
                <a:cxn ang="0">
                  <a:pos x="19320" y="22668"/>
                </a:cxn>
                <a:cxn ang="0">
                  <a:pos x="22698" y="22650"/>
                </a:cxn>
                <a:cxn ang="0">
                  <a:pos x="25836" y="21984"/>
                </a:cxn>
                <a:cxn ang="0">
                  <a:pos x="28428" y="20730"/>
                </a:cxn>
                <a:cxn ang="0">
                  <a:pos x="30246" y="19098"/>
                </a:cxn>
                <a:cxn ang="0">
                  <a:pos x="31350" y="17166"/>
                </a:cxn>
                <a:cxn ang="0">
                  <a:pos x="31752" y="14982"/>
                </a:cxn>
                <a:cxn ang="0">
                  <a:pos x="31356" y="12486"/>
                </a:cxn>
                <a:cxn ang="0">
                  <a:pos x="30096" y="9984"/>
                </a:cxn>
                <a:cxn ang="0">
                  <a:pos x="27960" y="7578"/>
                </a:cxn>
                <a:cxn ang="0">
                  <a:pos x="25056" y="5514"/>
                </a:cxn>
                <a:cxn ang="0">
                  <a:pos x="21762" y="4032"/>
                </a:cxn>
                <a:cxn ang="0">
                  <a:pos x="18264" y="3168"/>
                </a:cxn>
                <a:cxn ang="0">
                  <a:pos x="14460" y="0"/>
                </a:cxn>
                <a:cxn ang="0">
                  <a:pos x="18516" y="348"/>
                </a:cxn>
                <a:cxn ang="0">
                  <a:pos x="22536" y="1332"/>
                </a:cxn>
                <a:cxn ang="0">
                  <a:pos x="26376" y="2922"/>
                </a:cxn>
                <a:cxn ang="0">
                  <a:pos x="29874" y="5112"/>
                </a:cxn>
                <a:cxn ang="0">
                  <a:pos x="32796" y="7800"/>
                </a:cxn>
                <a:cxn ang="0">
                  <a:pos x="34818" y="10656"/>
                </a:cxn>
                <a:cxn ang="0">
                  <a:pos x="35982" y="13608"/>
                </a:cxn>
                <a:cxn ang="0">
                  <a:pos x="36252" y="16518"/>
                </a:cxn>
                <a:cxn ang="0">
                  <a:pos x="35760" y="18948"/>
                </a:cxn>
                <a:cxn ang="0">
                  <a:pos x="34578" y="21186"/>
                </a:cxn>
                <a:cxn ang="0">
                  <a:pos x="32688" y="23148"/>
                </a:cxn>
                <a:cxn ang="0">
                  <a:pos x="30078" y="24762"/>
                </a:cxn>
                <a:cxn ang="0">
                  <a:pos x="26724" y="25920"/>
                </a:cxn>
                <a:cxn ang="0">
                  <a:pos x="23022" y="26430"/>
                </a:cxn>
                <a:cxn ang="0">
                  <a:pos x="19134" y="26310"/>
                </a:cxn>
                <a:cxn ang="0">
                  <a:pos x="15174" y="25566"/>
                </a:cxn>
                <a:cxn ang="0">
                  <a:pos x="11196" y="24156"/>
                </a:cxn>
                <a:cxn ang="0">
                  <a:pos x="7554" y="22164"/>
                </a:cxn>
                <a:cxn ang="0">
                  <a:pos x="4422" y="19656"/>
                </a:cxn>
                <a:cxn ang="0">
                  <a:pos x="2016" y="16758"/>
                </a:cxn>
                <a:cxn ang="0">
                  <a:pos x="552" y="13818"/>
                </a:cxn>
                <a:cxn ang="0">
                  <a:pos x="6" y="10938"/>
                </a:cxn>
                <a:cxn ang="0">
                  <a:pos x="312" y="8202"/>
                </a:cxn>
                <a:cxn ang="0">
                  <a:pos x="1386" y="5784"/>
                </a:cxn>
                <a:cxn ang="0">
                  <a:pos x="3198" y="3672"/>
                </a:cxn>
                <a:cxn ang="0">
                  <a:pos x="5700" y="1956"/>
                </a:cxn>
                <a:cxn ang="0">
                  <a:pos x="8982" y="684"/>
                </a:cxn>
                <a:cxn ang="0">
                  <a:pos x="12858" y="48"/>
                </a:cxn>
              </a:cxnLst>
              <a:rect l="0" t="0" r="r" b="b"/>
              <a:pathLst>
                <a:path w="36270" h="26454">
                  <a:moveTo>
                    <a:pt x="15438" y="2940"/>
                  </a:moveTo>
                  <a:lnTo>
                    <a:pt x="14742" y="2946"/>
                  </a:lnTo>
                  <a:lnTo>
                    <a:pt x="14046" y="2988"/>
                  </a:lnTo>
                  <a:lnTo>
                    <a:pt x="13362" y="3054"/>
                  </a:lnTo>
                  <a:lnTo>
                    <a:pt x="12684" y="3156"/>
                  </a:lnTo>
                  <a:lnTo>
                    <a:pt x="12018" y="3282"/>
                  </a:lnTo>
                  <a:lnTo>
                    <a:pt x="11364" y="3438"/>
                  </a:lnTo>
                  <a:lnTo>
                    <a:pt x="10722" y="3624"/>
                  </a:lnTo>
                  <a:lnTo>
                    <a:pt x="10092" y="3846"/>
                  </a:lnTo>
                  <a:lnTo>
                    <a:pt x="9558" y="4062"/>
                  </a:lnTo>
                  <a:lnTo>
                    <a:pt x="9054" y="4296"/>
                  </a:lnTo>
                  <a:lnTo>
                    <a:pt x="8568" y="4548"/>
                  </a:lnTo>
                  <a:lnTo>
                    <a:pt x="8112" y="4824"/>
                  </a:lnTo>
                  <a:lnTo>
                    <a:pt x="7686" y="5112"/>
                  </a:lnTo>
                  <a:lnTo>
                    <a:pt x="7278" y="5424"/>
                  </a:lnTo>
                  <a:lnTo>
                    <a:pt x="6906" y="5742"/>
                  </a:lnTo>
                  <a:lnTo>
                    <a:pt x="6552" y="6084"/>
                  </a:lnTo>
                  <a:lnTo>
                    <a:pt x="6228" y="6438"/>
                  </a:lnTo>
                  <a:lnTo>
                    <a:pt x="5934" y="6804"/>
                  </a:lnTo>
                  <a:lnTo>
                    <a:pt x="5670" y="7182"/>
                  </a:lnTo>
                  <a:lnTo>
                    <a:pt x="5430" y="7572"/>
                  </a:lnTo>
                  <a:lnTo>
                    <a:pt x="5220" y="7974"/>
                  </a:lnTo>
                  <a:lnTo>
                    <a:pt x="5040" y="8382"/>
                  </a:lnTo>
                  <a:lnTo>
                    <a:pt x="4890" y="8802"/>
                  </a:lnTo>
                  <a:lnTo>
                    <a:pt x="4770" y="9234"/>
                  </a:lnTo>
                  <a:lnTo>
                    <a:pt x="4674" y="9714"/>
                  </a:lnTo>
                  <a:lnTo>
                    <a:pt x="4608" y="10200"/>
                  </a:lnTo>
                  <a:lnTo>
                    <a:pt x="4578" y="10698"/>
                  </a:lnTo>
                  <a:lnTo>
                    <a:pt x="4590" y="11202"/>
                  </a:lnTo>
                  <a:lnTo>
                    <a:pt x="4632" y="11712"/>
                  </a:lnTo>
                  <a:lnTo>
                    <a:pt x="4716" y="12222"/>
                  </a:lnTo>
                  <a:lnTo>
                    <a:pt x="4836" y="12744"/>
                  </a:lnTo>
                  <a:lnTo>
                    <a:pt x="4992" y="13266"/>
                  </a:lnTo>
                  <a:lnTo>
                    <a:pt x="5190" y="13788"/>
                  </a:lnTo>
                  <a:lnTo>
                    <a:pt x="5424" y="14310"/>
                  </a:lnTo>
                  <a:lnTo>
                    <a:pt x="5700" y="14838"/>
                  </a:lnTo>
                  <a:lnTo>
                    <a:pt x="6018" y="15360"/>
                  </a:lnTo>
                  <a:lnTo>
                    <a:pt x="6372" y="15882"/>
                  </a:lnTo>
                  <a:lnTo>
                    <a:pt x="6768" y="16404"/>
                  </a:lnTo>
                  <a:lnTo>
                    <a:pt x="7206" y="16920"/>
                  </a:lnTo>
                  <a:lnTo>
                    <a:pt x="7650" y="17394"/>
                  </a:lnTo>
                  <a:lnTo>
                    <a:pt x="8118" y="17856"/>
                  </a:lnTo>
                  <a:lnTo>
                    <a:pt x="8610" y="18294"/>
                  </a:lnTo>
                  <a:lnTo>
                    <a:pt x="9126" y="18720"/>
                  </a:lnTo>
                  <a:lnTo>
                    <a:pt x="9660" y="19122"/>
                  </a:lnTo>
                  <a:lnTo>
                    <a:pt x="10218" y="19506"/>
                  </a:lnTo>
                  <a:lnTo>
                    <a:pt x="10794" y="19878"/>
                  </a:lnTo>
                  <a:lnTo>
                    <a:pt x="11388" y="20220"/>
                  </a:lnTo>
                  <a:lnTo>
                    <a:pt x="11994" y="20550"/>
                  </a:lnTo>
                  <a:lnTo>
                    <a:pt x="12618" y="20856"/>
                  </a:lnTo>
                  <a:lnTo>
                    <a:pt x="13254" y="21138"/>
                  </a:lnTo>
                  <a:lnTo>
                    <a:pt x="13902" y="21402"/>
                  </a:lnTo>
                  <a:lnTo>
                    <a:pt x="14562" y="21642"/>
                  </a:lnTo>
                  <a:lnTo>
                    <a:pt x="15228" y="21858"/>
                  </a:lnTo>
                  <a:lnTo>
                    <a:pt x="15900" y="22056"/>
                  </a:lnTo>
                  <a:lnTo>
                    <a:pt x="16578" y="22224"/>
                  </a:lnTo>
                  <a:lnTo>
                    <a:pt x="17262" y="22374"/>
                  </a:lnTo>
                  <a:lnTo>
                    <a:pt x="17946" y="22494"/>
                  </a:lnTo>
                  <a:lnTo>
                    <a:pt x="18636" y="22590"/>
                  </a:lnTo>
                  <a:lnTo>
                    <a:pt x="19320" y="22668"/>
                  </a:lnTo>
                  <a:lnTo>
                    <a:pt x="20004" y="22716"/>
                  </a:lnTo>
                  <a:lnTo>
                    <a:pt x="20688" y="22740"/>
                  </a:lnTo>
                  <a:lnTo>
                    <a:pt x="21366" y="22734"/>
                  </a:lnTo>
                  <a:lnTo>
                    <a:pt x="22038" y="22704"/>
                  </a:lnTo>
                  <a:lnTo>
                    <a:pt x="22698" y="22650"/>
                  </a:lnTo>
                  <a:lnTo>
                    <a:pt x="23352" y="22572"/>
                  </a:lnTo>
                  <a:lnTo>
                    <a:pt x="23994" y="22464"/>
                  </a:lnTo>
                  <a:lnTo>
                    <a:pt x="24624" y="22332"/>
                  </a:lnTo>
                  <a:lnTo>
                    <a:pt x="25236" y="22170"/>
                  </a:lnTo>
                  <a:lnTo>
                    <a:pt x="25836" y="21984"/>
                  </a:lnTo>
                  <a:lnTo>
                    <a:pt x="26424" y="21768"/>
                  </a:lnTo>
                  <a:lnTo>
                    <a:pt x="26988" y="21528"/>
                  </a:lnTo>
                  <a:lnTo>
                    <a:pt x="27498" y="21276"/>
                  </a:lnTo>
                  <a:lnTo>
                    <a:pt x="27978" y="21012"/>
                  </a:lnTo>
                  <a:lnTo>
                    <a:pt x="28428" y="20730"/>
                  </a:lnTo>
                  <a:lnTo>
                    <a:pt x="28848" y="20430"/>
                  </a:lnTo>
                  <a:lnTo>
                    <a:pt x="29238" y="20118"/>
                  </a:lnTo>
                  <a:lnTo>
                    <a:pt x="29604" y="19794"/>
                  </a:lnTo>
                  <a:lnTo>
                    <a:pt x="29940" y="19452"/>
                  </a:lnTo>
                  <a:lnTo>
                    <a:pt x="30246" y="19098"/>
                  </a:lnTo>
                  <a:lnTo>
                    <a:pt x="30522" y="18732"/>
                  </a:lnTo>
                  <a:lnTo>
                    <a:pt x="30774" y="18354"/>
                  </a:lnTo>
                  <a:lnTo>
                    <a:pt x="30996" y="17970"/>
                  </a:lnTo>
                  <a:lnTo>
                    <a:pt x="31188" y="17574"/>
                  </a:lnTo>
                  <a:lnTo>
                    <a:pt x="31350" y="17166"/>
                  </a:lnTo>
                  <a:lnTo>
                    <a:pt x="31488" y="16752"/>
                  </a:lnTo>
                  <a:lnTo>
                    <a:pt x="31596" y="16332"/>
                  </a:lnTo>
                  <a:lnTo>
                    <a:pt x="31674" y="15900"/>
                  </a:lnTo>
                  <a:lnTo>
                    <a:pt x="31728" y="15468"/>
                  </a:lnTo>
                  <a:lnTo>
                    <a:pt x="31752" y="14982"/>
                  </a:lnTo>
                  <a:lnTo>
                    <a:pt x="31746" y="14490"/>
                  </a:lnTo>
                  <a:lnTo>
                    <a:pt x="31698" y="13992"/>
                  </a:lnTo>
                  <a:lnTo>
                    <a:pt x="31620" y="13494"/>
                  </a:lnTo>
                  <a:lnTo>
                    <a:pt x="31506" y="12990"/>
                  </a:lnTo>
                  <a:lnTo>
                    <a:pt x="31356" y="12486"/>
                  </a:lnTo>
                  <a:lnTo>
                    <a:pt x="31176" y="11982"/>
                  </a:lnTo>
                  <a:lnTo>
                    <a:pt x="30954" y="11478"/>
                  </a:lnTo>
                  <a:lnTo>
                    <a:pt x="30702" y="10974"/>
                  </a:lnTo>
                  <a:lnTo>
                    <a:pt x="30420" y="10476"/>
                  </a:lnTo>
                  <a:lnTo>
                    <a:pt x="30096" y="9984"/>
                  </a:lnTo>
                  <a:lnTo>
                    <a:pt x="29742" y="9492"/>
                  </a:lnTo>
                  <a:lnTo>
                    <a:pt x="29352" y="9006"/>
                  </a:lnTo>
                  <a:lnTo>
                    <a:pt x="28932" y="8532"/>
                  </a:lnTo>
                  <a:lnTo>
                    <a:pt x="28476" y="8064"/>
                  </a:lnTo>
                  <a:lnTo>
                    <a:pt x="27960" y="7578"/>
                  </a:lnTo>
                  <a:lnTo>
                    <a:pt x="27420" y="7122"/>
                  </a:lnTo>
                  <a:lnTo>
                    <a:pt x="26856" y="6684"/>
                  </a:lnTo>
                  <a:lnTo>
                    <a:pt x="26274" y="6270"/>
                  </a:lnTo>
                  <a:lnTo>
                    <a:pt x="25674" y="5880"/>
                  </a:lnTo>
                  <a:lnTo>
                    <a:pt x="25056" y="5514"/>
                  </a:lnTo>
                  <a:lnTo>
                    <a:pt x="24420" y="5166"/>
                  </a:lnTo>
                  <a:lnTo>
                    <a:pt x="23772" y="4848"/>
                  </a:lnTo>
                  <a:lnTo>
                    <a:pt x="23112" y="4554"/>
                  </a:lnTo>
                  <a:lnTo>
                    <a:pt x="22440" y="4284"/>
                  </a:lnTo>
                  <a:lnTo>
                    <a:pt x="21762" y="4032"/>
                  </a:lnTo>
                  <a:lnTo>
                    <a:pt x="21072" y="3810"/>
                  </a:lnTo>
                  <a:lnTo>
                    <a:pt x="20376" y="3612"/>
                  </a:lnTo>
                  <a:lnTo>
                    <a:pt x="19674" y="3438"/>
                  </a:lnTo>
                  <a:lnTo>
                    <a:pt x="18972" y="3288"/>
                  </a:lnTo>
                  <a:lnTo>
                    <a:pt x="18264" y="3168"/>
                  </a:lnTo>
                  <a:lnTo>
                    <a:pt x="17556" y="3072"/>
                  </a:lnTo>
                  <a:lnTo>
                    <a:pt x="16848" y="3000"/>
                  </a:lnTo>
                  <a:lnTo>
                    <a:pt x="16140" y="2952"/>
                  </a:lnTo>
                  <a:lnTo>
                    <a:pt x="15438" y="2940"/>
                  </a:lnTo>
                  <a:close/>
                  <a:moveTo>
                    <a:pt x="14460" y="0"/>
                  </a:moveTo>
                  <a:lnTo>
                    <a:pt x="15270" y="18"/>
                  </a:lnTo>
                  <a:lnTo>
                    <a:pt x="16080" y="60"/>
                  </a:lnTo>
                  <a:lnTo>
                    <a:pt x="16890" y="126"/>
                  </a:lnTo>
                  <a:lnTo>
                    <a:pt x="17706" y="222"/>
                  </a:lnTo>
                  <a:lnTo>
                    <a:pt x="18516" y="348"/>
                  </a:lnTo>
                  <a:lnTo>
                    <a:pt x="19326" y="492"/>
                  </a:lnTo>
                  <a:lnTo>
                    <a:pt x="20136" y="666"/>
                  </a:lnTo>
                  <a:lnTo>
                    <a:pt x="20940" y="864"/>
                  </a:lnTo>
                  <a:lnTo>
                    <a:pt x="21744" y="1086"/>
                  </a:lnTo>
                  <a:lnTo>
                    <a:pt x="22536" y="1332"/>
                  </a:lnTo>
                  <a:lnTo>
                    <a:pt x="23322" y="1602"/>
                  </a:lnTo>
                  <a:lnTo>
                    <a:pt x="24102" y="1896"/>
                  </a:lnTo>
                  <a:lnTo>
                    <a:pt x="24870" y="2214"/>
                  </a:lnTo>
                  <a:lnTo>
                    <a:pt x="25626" y="2556"/>
                  </a:lnTo>
                  <a:lnTo>
                    <a:pt x="26376" y="2922"/>
                  </a:lnTo>
                  <a:lnTo>
                    <a:pt x="27102" y="3312"/>
                  </a:lnTo>
                  <a:lnTo>
                    <a:pt x="27822" y="3726"/>
                  </a:lnTo>
                  <a:lnTo>
                    <a:pt x="28524" y="4164"/>
                  </a:lnTo>
                  <a:lnTo>
                    <a:pt x="29208" y="4626"/>
                  </a:lnTo>
                  <a:lnTo>
                    <a:pt x="29874" y="5112"/>
                  </a:lnTo>
                  <a:lnTo>
                    <a:pt x="30516" y="5616"/>
                  </a:lnTo>
                  <a:lnTo>
                    <a:pt x="31140" y="6150"/>
                  </a:lnTo>
                  <a:lnTo>
                    <a:pt x="31746" y="6708"/>
                  </a:lnTo>
                  <a:lnTo>
                    <a:pt x="32286" y="7248"/>
                  </a:lnTo>
                  <a:lnTo>
                    <a:pt x="32796" y="7800"/>
                  </a:lnTo>
                  <a:lnTo>
                    <a:pt x="33264" y="8358"/>
                  </a:lnTo>
                  <a:lnTo>
                    <a:pt x="33708" y="8922"/>
                  </a:lnTo>
                  <a:lnTo>
                    <a:pt x="34110" y="9498"/>
                  </a:lnTo>
                  <a:lnTo>
                    <a:pt x="34482" y="10074"/>
                  </a:lnTo>
                  <a:lnTo>
                    <a:pt x="34818" y="10656"/>
                  </a:lnTo>
                  <a:lnTo>
                    <a:pt x="35118" y="11244"/>
                  </a:lnTo>
                  <a:lnTo>
                    <a:pt x="35388" y="11832"/>
                  </a:lnTo>
                  <a:lnTo>
                    <a:pt x="35622" y="12426"/>
                  </a:lnTo>
                  <a:lnTo>
                    <a:pt x="35820" y="13014"/>
                  </a:lnTo>
                  <a:lnTo>
                    <a:pt x="35982" y="13608"/>
                  </a:lnTo>
                  <a:lnTo>
                    <a:pt x="36108" y="14196"/>
                  </a:lnTo>
                  <a:lnTo>
                    <a:pt x="36198" y="14784"/>
                  </a:lnTo>
                  <a:lnTo>
                    <a:pt x="36252" y="15366"/>
                  </a:lnTo>
                  <a:lnTo>
                    <a:pt x="36270" y="15948"/>
                  </a:lnTo>
                  <a:lnTo>
                    <a:pt x="36252" y="16518"/>
                  </a:lnTo>
                  <a:lnTo>
                    <a:pt x="36210" y="17016"/>
                  </a:lnTo>
                  <a:lnTo>
                    <a:pt x="36138" y="17508"/>
                  </a:lnTo>
                  <a:lnTo>
                    <a:pt x="36036" y="17994"/>
                  </a:lnTo>
                  <a:lnTo>
                    <a:pt x="35910" y="18474"/>
                  </a:lnTo>
                  <a:lnTo>
                    <a:pt x="35760" y="18948"/>
                  </a:lnTo>
                  <a:lnTo>
                    <a:pt x="35580" y="19416"/>
                  </a:lnTo>
                  <a:lnTo>
                    <a:pt x="35370" y="19872"/>
                  </a:lnTo>
                  <a:lnTo>
                    <a:pt x="35130" y="20316"/>
                  </a:lnTo>
                  <a:lnTo>
                    <a:pt x="34866" y="20754"/>
                  </a:lnTo>
                  <a:lnTo>
                    <a:pt x="34578" y="21186"/>
                  </a:lnTo>
                  <a:lnTo>
                    <a:pt x="34254" y="21600"/>
                  </a:lnTo>
                  <a:lnTo>
                    <a:pt x="33906" y="22008"/>
                  </a:lnTo>
                  <a:lnTo>
                    <a:pt x="33528" y="22398"/>
                  </a:lnTo>
                  <a:lnTo>
                    <a:pt x="33120" y="22782"/>
                  </a:lnTo>
                  <a:lnTo>
                    <a:pt x="32688" y="23148"/>
                  </a:lnTo>
                  <a:lnTo>
                    <a:pt x="32226" y="23502"/>
                  </a:lnTo>
                  <a:lnTo>
                    <a:pt x="31728" y="23838"/>
                  </a:lnTo>
                  <a:lnTo>
                    <a:pt x="31212" y="24162"/>
                  </a:lnTo>
                  <a:lnTo>
                    <a:pt x="30660" y="24468"/>
                  </a:lnTo>
                  <a:lnTo>
                    <a:pt x="30078" y="24762"/>
                  </a:lnTo>
                  <a:lnTo>
                    <a:pt x="29442" y="25044"/>
                  </a:lnTo>
                  <a:lnTo>
                    <a:pt x="28788" y="25302"/>
                  </a:lnTo>
                  <a:lnTo>
                    <a:pt x="28116" y="25536"/>
                  </a:lnTo>
                  <a:lnTo>
                    <a:pt x="27426" y="25740"/>
                  </a:lnTo>
                  <a:lnTo>
                    <a:pt x="26724" y="25920"/>
                  </a:lnTo>
                  <a:lnTo>
                    <a:pt x="26004" y="26070"/>
                  </a:lnTo>
                  <a:lnTo>
                    <a:pt x="25278" y="26202"/>
                  </a:lnTo>
                  <a:lnTo>
                    <a:pt x="24534" y="26304"/>
                  </a:lnTo>
                  <a:lnTo>
                    <a:pt x="23784" y="26376"/>
                  </a:lnTo>
                  <a:lnTo>
                    <a:pt x="23022" y="26430"/>
                  </a:lnTo>
                  <a:lnTo>
                    <a:pt x="22254" y="26454"/>
                  </a:lnTo>
                  <a:lnTo>
                    <a:pt x="21480" y="26454"/>
                  </a:lnTo>
                  <a:lnTo>
                    <a:pt x="20700" y="26430"/>
                  </a:lnTo>
                  <a:lnTo>
                    <a:pt x="19920" y="26382"/>
                  </a:lnTo>
                  <a:lnTo>
                    <a:pt x="19134" y="26310"/>
                  </a:lnTo>
                  <a:lnTo>
                    <a:pt x="18348" y="26208"/>
                  </a:lnTo>
                  <a:lnTo>
                    <a:pt x="17562" y="26088"/>
                  </a:lnTo>
                  <a:lnTo>
                    <a:pt x="16776" y="25938"/>
                  </a:lnTo>
                  <a:lnTo>
                    <a:pt x="15996" y="25770"/>
                  </a:lnTo>
                  <a:lnTo>
                    <a:pt x="15174" y="25566"/>
                  </a:lnTo>
                  <a:lnTo>
                    <a:pt x="14364" y="25332"/>
                  </a:lnTo>
                  <a:lnTo>
                    <a:pt x="13554" y="25074"/>
                  </a:lnTo>
                  <a:lnTo>
                    <a:pt x="12756" y="24792"/>
                  </a:lnTo>
                  <a:lnTo>
                    <a:pt x="11970" y="24486"/>
                  </a:lnTo>
                  <a:lnTo>
                    <a:pt x="11196" y="24156"/>
                  </a:lnTo>
                  <a:lnTo>
                    <a:pt x="10440" y="23802"/>
                  </a:lnTo>
                  <a:lnTo>
                    <a:pt x="9690" y="23424"/>
                  </a:lnTo>
                  <a:lnTo>
                    <a:pt x="8964" y="23028"/>
                  </a:lnTo>
                  <a:lnTo>
                    <a:pt x="8250" y="22608"/>
                  </a:lnTo>
                  <a:lnTo>
                    <a:pt x="7554" y="22164"/>
                  </a:lnTo>
                  <a:lnTo>
                    <a:pt x="6882" y="21702"/>
                  </a:lnTo>
                  <a:lnTo>
                    <a:pt x="6234" y="21216"/>
                  </a:lnTo>
                  <a:lnTo>
                    <a:pt x="5604" y="20718"/>
                  </a:lnTo>
                  <a:lnTo>
                    <a:pt x="5004" y="20196"/>
                  </a:lnTo>
                  <a:lnTo>
                    <a:pt x="4422" y="19656"/>
                  </a:lnTo>
                  <a:lnTo>
                    <a:pt x="3876" y="19098"/>
                  </a:lnTo>
                  <a:lnTo>
                    <a:pt x="3354" y="18522"/>
                  </a:lnTo>
                  <a:lnTo>
                    <a:pt x="2868" y="17934"/>
                  </a:lnTo>
                  <a:lnTo>
                    <a:pt x="2424" y="17352"/>
                  </a:lnTo>
                  <a:lnTo>
                    <a:pt x="2016" y="16758"/>
                  </a:lnTo>
                  <a:lnTo>
                    <a:pt x="1644" y="16170"/>
                  </a:lnTo>
                  <a:lnTo>
                    <a:pt x="1320" y="15582"/>
                  </a:lnTo>
                  <a:lnTo>
                    <a:pt x="1026" y="14994"/>
                  </a:lnTo>
                  <a:lnTo>
                    <a:pt x="768" y="14406"/>
                  </a:lnTo>
                  <a:lnTo>
                    <a:pt x="552" y="13818"/>
                  </a:lnTo>
                  <a:lnTo>
                    <a:pt x="372" y="13236"/>
                  </a:lnTo>
                  <a:lnTo>
                    <a:pt x="228" y="12654"/>
                  </a:lnTo>
                  <a:lnTo>
                    <a:pt x="120" y="12078"/>
                  </a:lnTo>
                  <a:lnTo>
                    <a:pt x="42" y="11508"/>
                  </a:lnTo>
                  <a:lnTo>
                    <a:pt x="6" y="10938"/>
                  </a:lnTo>
                  <a:lnTo>
                    <a:pt x="0" y="10380"/>
                  </a:lnTo>
                  <a:lnTo>
                    <a:pt x="30" y="9822"/>
                  </a:lnTo>
                  <a:lnTo>
                    <a:pt x="90" y="9276"/>
                  </a:lnTo>
                  <a:lnTo>
                    <a:pt x="186" y="8736"/>
                  </a:lnTo>
                  <a:lnTo>
                    <a:pt x="312" y="8202"/>
                  </a:lnTo>
                  <a:lnTo>
                    <a:pt x="468" y="7698"/>
                  </a:lnTo>
                  <a:lnTo>
                    <a:pt x="648" y="7206"/>
                  </a:lnTo>
                  <a:lnTo>
                    <a:pt x="864" y="6720"/>
                  </a:lnTo>
                  <a:lnTo>
                    <a:pt x="1110" y="6246"/>
                  </a:lnTo>
                  <a:lnTo>
                    <a:pt x="1386" y="5784"/>
                  </a:lnTo>
                  <a:lnTo>
                    <a:pt x="1692" y="5334"/>
                  </a:lnTo>
                  <a:lnTo>
                    <a:pt x="2028" y="4896"/>
                  </a:lnTo>
                  <a:lnTo>
                    <a:pt x="2388" y="4476"/>
                  </a:lnTo>
                  <a:lnTo>
                    <a:pt x="2778" y="4062"/>
                  </a:lnTo>
                  <a:lnTo>
                    <a:pt x="3198" y="3672"/>
                  </a:lnTo>
                  <a:lnTo>
                    <a:pt x="3648" y="3294"/>
                  </a:lnTo>
                  <a:lnTo>
                    <a:pt x="4122" y="2934"/>
                  </a:lnTo>
                  <a:lnTo>
                    <a:pt x="4620" y="2586"/>
                  </a:lnTo>
                  <a:lnTo>
                    <a:pt x="5148" y="2262"/>
                  </a:lnTo>
                  <a:lnTo>
                    <a:pt x="5700" y="1956"/>
                  </a:lnTo>
                  <a:lnTo>
                    <a:pt x="6282" y="1668"/>
                  </a:lnTo>
                  <a:lnTo>
                    <a:pt x="6882" y="1398"/>
                  </a:lnTo>
                  <a:lnTo>
                    <a:pt x="7512" y="1152"/>
                  </a:lnTo>
                  <a:lnTo>
                    <a:pt x="8244" y="906"/>
                  </a:lnTo>
                  <a:lnTo>
                    <a:pt x="8982" y="684"/>
                  </a:lnTo>
                  <a:lnTo>
                    <a:pt x="9738" y="498"/>
                  </a:lnTo>
                  <a:lnTo>
                    <a:pt x="10506" y="342"/>
                  </a:lnTo>
                  <a:lnTo>
                    <a:pt x="11280" y="216"/>
                  </a:lnTo>
                  <a:lnTo>
                    <a:pt x="12066" y="120"/>
                  </a:lnTo>
                  <a:lnTo>
                    <a:pt x="12858" y="48"/>
                  </a:lnTo>
                  <a:lnTo>
                    <a:pt x="13656" y="12"/>
                  </a:lnTo>
                  <a:lnTo>
                    <a:pt x="14460" y="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/>
            <p:cNvSpPr>
              <a:spLocks noEditPoints="1"/>
            </p:cNvSpPr>
            <p:nvPr/>
          </p:nvSpPr>
          <p:spPr bwMode="auto">
            <a:xfrm>
              <a:off x="5112132" y="2301973"/>
              <a:ext cx="2360222" cy="1823878"/>
            </a:xfrm>
            <a:custGeom>
              <a:avLst/>
              <a:gdLst/>
              <a:ahLst/>
              <a:cxnLst>
                <a:cxn ang="0">
                  <a:pos x="5688" y="5646"/>
                </a:cxn>
                <a:cxn ang="0">
                  <a:pos x="1254" y="7830"/>
                </a:cxn>
                <a:cxn ang="0">
                  <a:pos x="8580" y="11370"/>
                </a:cxn>
                <a:cxn ang="0">
                  <a:pos x="11370" y="9084"/>
                </a:cxn>
                <a:cxn ang="0">
                  <a:pos x="14850" y="7842"/>
                </a:cxn>
                <a:cxn ang="0">
                  <a:pos x="13734" y="2688"/>
                </a:cxn>
                <a:cxn ang="0">
                  <a:pos x="6678" y="3012"/>
                </a:cxn>
                <a:cxn ang="0">
                  <a:pos x="7662" y="6"/>
                </a:cxn>
                <a:cxn ang="0">
                  <a:pos x="8538" y="90"/>
                </a:cxn>
                <a:cxn ang="0">
                  <a:pos x="9438" y="240"/>
                </a:cxn>
                <a:cxn ang="0">
                  <a:pos x="10410" y="438"/>
                </a:cxn>
                <a:cxn ang="0">
                  <a:pos x="11376" y="642"/>
                </a:cxn>
                <a:cxn ang="0">
                  <a:pos x="12264" y="852"/>
                </a:cxn>
                <a:cxn ang="0">
                  <a:pos x="13110" y="1128"/>
                </a:cxn>
                <a:cxn ang="0">
                  <a:pos x="13938" y="1494"/>
                </a:cxn>
                <a:cxn ang="0">
                  <a:pos x="14796" y="2004"/>
                </a:cxn>
                <a:cxn ang="0">
                  <a:pos x="15708" y="2694"/>
                </a:cxn>
                <a:cxn ang="0">
                  <a:pos x="16716" y="3612"/>
                </a:cxn>
                <a:cxn ang="0">
                  <a:pos x="17382" y="4458"/>
                </a:cxn>
                <a:cxn ang="0">
                  <a:pos x="17850" y="5454"/>
                </a:cxn>
                <a:cxn ang="0">
                  <a:pos x="18114" y="6552"/>
                </a:cxn>
                <a:cxn ang="0">
                  <a:pos x="18192" y="7710"/>
                </a:cxn>
                <a:cxn ang="0">
                  <a:pos x="18078" y="8874"/>
                </a:cxn>
                <a:cxn ang="0">
                  <a:pos x="17784" y="10002"/>
                </a:cxn>
                <a:cxn ang="0">
                  <a:pos x="17316" y="11034"/>
                </a:cxn>
                <a:cxn ang="0">
                  <a:pos x="16674" y="11940"/>
                </a:cxn>
                <a:cxn ang="0">
                  <a:pos x="15864" y="12660"/>
                </a:cxn>
                <a:cxn ang="0">
                  <a:pos x="14784" y="13206"/>
                </a:cxn>
                <a:cxn ang="0">
                  <a:pos x="13554" y="13656"/>
                </a:cxn>
                <a:cxn ang="0">
                  <a:pos x="12456" y="13926"/>
                </a:cxn>
                <a:cxn ang="0">
                  <a:pos x="11448" y="14046"/>
                </a:cxn>
                <a:cxn ang="0">
                  <a:pos x="10482" y="14040"/>
                </a:cxn>
                <a:cxn ang="0">
                  <a:pos x="9522" y="13938"/>
                </a:cxn>
                <a:cxn ang="0">
                  <a:pos x="8520" y="13764"/>
                </a:cxn>
                <a:cxn ang="0">
                  <a:pos x="7434" y="13542"/>
                </a:cxn>
                <a:cxn ang="0">
                  <a:pos x="6372" y="13302"/>
                </a:cxn>
                <a:cxn ang="0">
                  <a:pos x="5388" y="13020"/>
                </a:cxn>
                <a:cxn ang="0">
                  <a:pos x="4452" y="12642"/>
                </a:cxn>
                <a:cxn ang="0">
                  <a:pos x="3528" y="12132"/>
                </a:cxn>
                <a:cxn ang="0">
                  <a:pos x="2574" y="11430"/>
                </a:cxn>
                <a:cxn ang="0">
                  <a:pos x="1566" y="10488"/>
                </a:cxn>
                <a:cxn ang="0">
                  <a:pos x="768" y="9540"/>
                </a:cxn>
                <a:cxn ang="0">
                  <a:pos x="300" y="8562"/>
                </a:cxn>
                <a:cxn ang="0">
                  <a:pos x="48" y="7476"/>
                </a:cxn>
                <a:cxn ang="0">
                  <a:pos x="6" y="6336"/>
                </a:cxn>
                <a:cxn ang="0">
                  <a:pos x="162" y="5184"/>
                </a:cxn>
                <a:cxn ang="0">
                  <a:pos x="498" y="4074"/>
                </a:cxn>
                <a:cxn ang="0">
                  <a:pos x="1002" y="3036"/>
                </a:cxn>
                <a:cxn ang="0">
                  <a:pos x="1662" y="2130"/>
                </a:cxn>
                <a:cxn ang="0">
                  <a:pos x="2466" y="1398"/>
                </a:cxn>
                <a:cxn ang="0">
                  <a:pos x="3402" y="882"/>
                </a:cxn>
                <a:cxn ang="0">
                  <a:pos x="4674" y="432"/>
                </a:cxn>
                <a:cxn ang="0">
                  <a:pos x="5778" y="156"/>
                </a:cxn>
                <a:cxn ang="0">
                  <a:pos x="6756" y="18"/>
                </a:cxn>
              </a:cxnLst>
              <a:rect l="0" t="0" r="r" b="b"/>
              <a:pathLst>
                <a:path w="18192" h="14058">
                  <a:moveTo>
                    <a:pt x="4260" y="1758"/>
                  </a:moveTo>
                  <a:lnTo>
                    <a:pt x="4968" y="3690"/>
                  </a:lnTo>
                  <a:lnTo>
                    <a:pt x="5688" y="5646"/>
                  </a:lnTo>
                  <a:lnTo>
                    <a:pt x="4224" y="6372"/>
                  </a:lnTo>
                  <a:lnTo>
                    <a:pt x="2742" y="7098"/>
                  </a:lnTo>
                  <a:lnTo>
                    <a:pt x="1254" y="7830"/>
                  </a:lnTo>
                  <a:lnTo>
                    <a:pt x="7038" y="8646"/>
                  </a:lnTo>
                  <a:lnTo>
                    <a:pt x="7806" y="10002"/>
                  </a:lnTo>
                  <a:lnTo>
                    <a:pt x="8580" y="11370"/>
                  </a:lnTo>
                  <a:lnTo>
                    <a:pt x="9366" y="12750"/>
                  </a:lnTo>
                  <a:lnTo>
                    <a:pt x="10374" y="10902"/>
                  </a:lnTo>
                  <a:lnTo>
                    <a:pt x="11370" y="9084"/>
                  </a:lnTo>
                  <a:lnTo>
                    <a:pt x="14256" y="9210"/>
                  </a:lnTo>
                  <a:lnTo>
                    <a:pt x="17124" y="9336"/>
                  </a:lnTo>
                  <a:lnTo>
                    <a:pt x="14850" y="7842"/>
                  </a:lnTo>
                  <a:lnTo>
                    <a:pt x="12588" y="6348"/>
                  </a:lnTo>
                  <a:lnTo>
                    <a:pt x="13170" y="4506"/>
                  </a:lnTo>
                  <a:lnTo>
                    <a:pt x="13734" y="2688"/>
                  </a:lnTo>
                  <a:lnTo>
                    <a:pt x="11436" y="3474"/>
                  </a:lnTo>
                  <a:lnTo>
                    <a:pt x="9108" y="4272"/>
                  </a:lnTo>
                  <a:lnTo>
                    <a:pt x="6678" y="3012"/>
                  </a:lnTo>
                  <a:lnTo>
                    <a:pt x="4260" y="1758"/>
                  </a:lnTo>
                  <a:close/>
                  <a:moveTo>
                    <a:pt x="7362" y="0"/>
                  </a:moveTo>
                  <a:lnTo>
                    <a:pt x="7662" y="6"/>
                  </a:lnTo>
                  <a:lnTo>
                    <a:pt x="7956" y="24"/>
                  </a:lnTo>
                  <a:lnTo>
                    <a:pt x="8244" y="54"/>
                  </a:lnTo>
                  <a:lnTo>
                    <a:pt x="8538" y="90"/>
                  </a:lnTo>
                  <a:lnTo>
                    <a:pt x="8832" y="132"/>
                  </a:lnTo>
                  <a:lnTo>
                    <a:pt x="9132" y="186"/>
                  </a:lnTo>
                  <a:lnTo>
                    <a:pt x="9438" y="240"/>
                  </a:lnTo>
                  <a:lnTo>
                    <a:pt x="9756" y="306"/>
                  </a:lnTo>
                  <a:lnTo>
                    <a:pt x="10074" y="366"/>
                  </a:lnTo>
                  <a:lnTo>
                    <a:pt x="10410" y="438"/>
                  </a:lnTo>
                  <a:lnTo>
                    <a:pt x="10746" y="504"/>
                  </a:lnTo>
                  <a:lnTo>
                    <a:pt x="11064" y="570"/>
                  </a:lnTo>
                  <a:lnTo>
                    <a:pt x="11376" y="642"/>
                  </a:lnTo>
                  <a:lnTo>
                    <a:pt x="11682" y="708"/>
                  </a:lnTo>
                  <a:lnTo>
                    <a:pt x="11976" y="780"/>
                  </a:lnTo>
                  <a:lnTo>
                    <a:pt x="12264" y="852"/>
                  </a:lnTo>
                  <a:lnTo>
                    <a:pt x="12552" y="936"/>
                  </a:lnTo>
                  <a:lnTo>
                    <a:pt x="12828" y="1026"/>
                  </a:lnTo>
                  <a:lnTo>
                    <a:pt x="13110" y="1128"/>
                  </a:lnTo>
                  <a:lnTo>
                    <a:pt x="13386" y="1236"/>
                  </a:lnTo>
                  <a:lnTo>
                    <a:pt x="13662" y="1356"/>
                  </a:lnTo>
                  <a:lnTo>
                    <a:pt x="13938" y="1494"/>
                  </a:lnTo>
                  <a:lnTo>
                    <a:pt x="14220" y="1650"/>
                  </a:lnTo>
                  <a:lnTo>
                    <a:pt x="14502" y="1818"/>
                  </a:lnTo>
                  <a:lnTo>
                    <a:pt x="14796" y="2004"/>
                  </a:lnTo>
                  <a:lnTo>
                    <a:pt x="15090" y="2214"/>
                  </a:lnTo>
                  <a:lnTo>
                    <a:pt x="15396" y="2442"/>
                  </a:lnTo>
                  <a:lnTo>
                    <a:pt x="15708" y="2694"/>
                  </a:lnTo>
                  <a:lnTo>
                    <a:pt x="16032" y="2976"/>
                  </a:lnTo>
                  <a:lnTo>
                    <a:pt x="16368" y="3282"/>
                  </a:lnTo>
                  <a:lnTo>
                    <a:pt x="16716" y="3612"/>
                  </a:lnTo>
                  <a:lnTo>
                    <a:pt x="16962" y="3876"/>
                  </a:lnTo>
                  <a:lnTo>
                    <a:pt x="17184" y="4158"/>
                  </a:lnTo>
                  <a:lnTo>
                    <a:pt x="17382" y="4458"/>
                  </a:lnTo>
                  <a:lnTo>
                    <a:pt x="17562" y="4776"/>
                  </a:lnTo>
                  <a:lnTo>
                    <a:pt x="17718" y="5106"/>
                  </a:lnTo>
                  <a:lnTo>
                    <a:pt x="17850" y="5454"/>
                  </a:lnTo>
                  <a:lnTo>
                    <a:pt x="17958" y="5814"/>
                  </a:lnTo>
                  <a:lnTo>
                    <a:pt x="18048" y="6180"/>
                  </a:lnTo>
                  <a:lnTo>
                    <a:pt x="18114" y="6552"/>
                  </a:lnTo>
                  <a:lnTo>
                    <a:pt x="18162" y="6936"/>
                  </a:lnTo>
                  <a:lnTo>
                    <a:pt x="18186" y="7320"/>
                  </a:lnTo>
                  <a:lnTo>
                    <a:pt x="18192" y="7710"/>
                  </a:lnTo>
                  <a:lnTo>
                    <a:pt x="18174" y="8100"/>
                  </a:lnTo>
                  <a:lnTo>
                    <a:pt x="18138" y="8490"/>
                  </a:lnTo>
                  <a:lnTo>
                    <a:pt x="18078" y="8874"/>
                  </a:lnTo>
                  <a:lnTo>
                    <a:pt x="18000" y="9258"/>
                  </a:lnTo>
                  <a:lnTo>
                    <a:pt x="17904" y="9630"/>
                  </a:lnTo>
                  <a:lnTo>
                    <a:pt x="17784" y="10002"/>
                  </a:lnTo>
                  <a:lnTo>
                    <a:pt x="17646" y="10356"/>
                  </a:lnTo>
                  <a:lnTo>
                    <a:pt x="17490" y="10704"/>
                  </a:lnTo>
                  <a:lnTo>
                    <a:pt x="17316" y="11034"/>
                  </a:lnTo>
                  <a:lnTo>
                    <a:pt x="17118" y="11352"/>
                  </a:lnTo>
                  <a:lnTo>
                    <a:pt x="16902" y="11658"/>
                  </a:lnTo>
                  <a:lnTo>
                    <a:pt x="16674" y="11940"/>
                  </a:lnTo>
                  <a:lnTo>
                    <a:pt x="16422" y="12204"/>
                  </a:lnTo>
                  <a:lnTo>
                    <a:pt x="16152" y="12444"/>
                  </a:lnTo>
                  <a:lnTo>
                    <a:pt x="15864" y="12660"/>
                  </a:lnTo>
                  <a:lnTo>
                    <a:pt x="15558" y="12852"/>
                  </a:lnTo>
                  <a:lnTo>
                    <a:pt x="15234" y="13014"/>
                  </a:lnTo>
                  <a:lnTo>
                    <a:pt x="14784" y="13206"/>
                  </a:lnTo>
                  <a:lnTo>
                    <a:pt x="14358" y="13380"/>
                  </a:lnTo>
                  <a:lnTo>
                    <a:pt x="13950" y="13530"/>
                  </a:lnTo>
                  <a:lnTo>
                    <a:pt x="13554" y="13656"/>
                  </a:lnTo>
                  <a:lnTo>
                    <a:pt x="13176" y="13764"/>
                  </a:lnTo>
                  <a:lnTo>
                    <a:pt x="12810" y="13854"/>
                  </a:lnTo>
                  <a:lnTo>
                    <a:pt x="12456" y="13926"/>
                  </a:lnTo>
                  <a:lnTo>
                    <a:pt x="12114" y="13986"/>
                  </a:lnTo>
                  <a:lnTo>
                    <a:pt x="11778" y="14022"/>
                  </a:lnTo>
                  <a:lnTo>
                    <a:pt x="11448" y="14046"/>
                  </a:lnTo>
                  <a:lnTo>
                    <a:pt x="11124" y="14058"/>
                  </a:lnTo>
                  <a:lnTo>
                    <a:pt x="10800" y="14058"/>
                  </a:lnTo>
                  <a:lnTo>
                    <a:pt x="10482" y="14040"/>
                  </a:lnTo>
                  <a:lnTo>
                    <a:pt x="10164" y="14016"/>
                  </a:lnTo>
                  <a:lnTo>
                    <a:pt x="9846" y="13980"/>
                  </a:lnTo>
                  <a:lnTo>
                    <a:pt x="9522" y="13938"/>
                  </a:lnTo>
                  <a:lnTo>
                    <a:pt x="9198" y="13890"/>
                  </a:lnTo>
                  <a:lnTo>
                    <a:pt x="8862" y="13830"/>
                  </a:lnTo>
                  <a:lnTo>
                    <a:pt x="8520" y="13764"/>
                  </a:lnTo>
                  <a:lnTo>
                    <a:pt x="8172" y="13692"/>
                  </a:lnTo>
                  <a:lnTo>
                    <a:pt x="7812" y="13620"/>
                  </a:lnTo>
                  <a:lnTo>
                    <a:pt x="7434" y="13542"/>
                  </a:lnTo>
                  <a:lnTo>
                    <a:pt x="7068" y="13464"/>
                  </a:lnTo>
                  <a:lnTo>
                    <a:pt x="6714" y="13386"/>
                  </a:lnTo>
                  <a:lnTo>
                    <a:pt x="6372" y="13302"/>
                  </a:lnTo>
                  <a:lnTo>
                    <a:pt x="6036" y="13218"/>
                  </a:lnTo>
                  <a:lnTo>
                    <a:pt x="5712" y="13122"/>
                  </a:lnTo>
                  <a:lnTo>
                    <a:pt x="5388" y="13020"/>
                  </a:lnTo>
                  <a:lnTo>
                    <a:pt x="5076" y="12906"/>
                  </a:lnTo>
                  <a:lnTo>
                    <a:pt x="4764" y="12780"/>
                  </a:lnTo>
                  <a:lnTo>
                    <a:pt x="4452" y="12642"/>
                  </a:lnTo>
                  <a:lnTo>
                    <a:pt x="4146" y="12492"/>
                  </a:lnTo>
                  <a:lnTo>
                    <a:pt x="3834" y="12318"/>
                  </a:lnTo>
                  <a:lnTo>
                    <a:pt x="3528" y="12132"/>
                  </a:lnTo>
                  <a:lnTo>
                    <a:pt x="3216" y="11916"/>
                  </a:lnTo>
                  <a:lnTo>
                    <a:pt x="2898" y="11688"/>
                  </a:lnTo>
                  <a:lnTo>
                    <a:pt x="2574" y="11430"/>
                  </a:lnTo>
                  <a:lnTo>
                    <a:pt x="2250" y="11142"/>
                  </a:lnTo>
                  <a:lnTo>
                    <a:pt x="1914" y="10830"/>
                  </a:lnTo>
                  <a:lnTo>
                    <a:pt x="1566" y="10488"/>
                  </a:lnTo>
                  <a:lnTo>
                    <a:pt x="1212" y="10116"/>
                  </a:lnTo>
                  <a:lnTo>
                    <a:pt x="978" y="9840"/>
                  </a:lnTo>
                  <a:lnTo>
                    <a:pt x="768" y="9540"/>
                  </a:lnTo>
                  <a:lnTo>
                    <a:pt x="588" y="9228"/>
                  </a:lnTo>
                  <a:lnTo>
                    <a:pt x="432" y="8904"/>
                  </a:lnTo>
                  <a:lnTo>
                    <a:pt x="300" y="8562"/>
                  </a:lnTo>
                  <a:lnTo>
                    <a:pt x="192" y="8208"/>
                  </a:lnTo>
                  <a:lnTo>
                    <a:pt x="108" y="7848"/>
                  </a:lnTo>
                  <a:lnTo>
                    <a:pt x="48" y="7476"/>
                  </a:lnTo>
                  <a:lnTo>
                    <a:pt x="12" y="7104"/>
                  </a:lnTo>
                  <a:lnTo>
                    <a:pt x="0" y="6720"/>
                  </a:lnTo>
                  <a:lnTo>
                    <a:pt x="6" y="6336"/>
                  </a:lnTo>
                  <a:lnTo>
                    <a:pt x="36" y="5952"/>
                  </a:lnTo>
                  <a:lnTo>
                    <a:pt x="90" y="5568"/>
                  </a:lnTo>
                  <a:lnTo>
                    <a:pt x="162" y="5184"/>
                  </a:lnTo>
                  <a:lnTo>
                    <a:pt x="252" y="4806"/>
                  </a:lnTo>
                  <a:lnTo>
                    <a:pt x="366" y="4434"/>
                  </a:lnTo>
                  <a:lnTo>
                    <a:pt x="498" y="4074"/>
                  </a:lnTo>
                  <a:lnTo>
                    <a:pt x="648" y="3714"/>
                  </a:lnTo>
                  <a:lnTo>
                    <a:pt x="816" y="3372"/>
                  </a:lnTo>
                  <a:lnTo>
                    <a:pt x="1002" y="3036"/>
                  </a:lnTo>
                  <a:lnTo>
                    <a:pt x="1206" y="2718"/>
                  </a:lnTo>
                  <a:lnTo>
                    <a:pt x="1428" y="2418"/>
                  </a:lnTo>
                  <a:lnTo>
                    <a:pt x="1662" y="2130"/>
                  </a:lnTo>
                  <a:lnTo>
                    <a:pt x="1914" y="1866"/>
                  </a:lnTo>
                  <a:lnTo>
                    <a:pt x="2184" y="1620"/>
                  </a:lnTo>
                  <a:lnTo>
                    <a:pt x="2466" y="1398"/>
                  </a:lnTo>
                  <a:lnTo>
                    <a:pt x="2766" y="1200"/>
                  </a:lnTo>
                  <a:lnTo>
                    <a:pt x="3078" y="1026"/>
                  </a:lnTo>
                  <a:lnTo>
                    <a:pt x="3402" y="882"/>
                  </a:lnTo>
                  <a:lnTo>
                    <a:pt x="3846" y="714"/>
                  </a:lnTo>
                  <a:lnTo>
                    <a:pt x="4272" y="564"/>
                  </a:lnTo>
                  <a:lnTo>
                    <a:pt x="4674" y="432"/>
                  </a:lnTo>
                  <a:lnTo>
                    <a:pt x="5058" y="324"/>
                  </a:lnTo>
                  <a:lnTo>
                    <a:pt x="5424" y="228"/>
                  </a:lnTo>
                  <a:lnTo>
                    <a:pt x="5778" y="156"/>
                  </a:lnTo>
                  <a:lnTo>
                    <a:pt x="6114" y="96"/>
                  </a:lnTo>
                  <a:lnTo>
                    <a:pt x="6438" y="48"/>
                  </a:lnTo>
                  <a:lnTo>
                    <a:pt x="6756" y="18"/>
                  </a:lnTo>
                  <a:lnTo>
                    <a:pt x="7062" y="6"/>
                  </a:lnTo>
                  <a:lnTo>
                    <a:pt x="7362" y="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3994296" y="1622397"/>
              <a:ext cx="3766080" cy="2463754"/>
            </a:xfrm>
            <a:custGeom>
              <a:avLst/>
              <a:gdLst/>
              <a:ahLst/>
              <a:cxnLst>
                <a:cxn ang="0">
                  <a:pos x="15696" y="54"/>
                </a:cxn>
                <a:cxn ang="0">
                  <a:pos x="18078" y="336"/>
                </a:cxn>
                <a:cxn ang="0">
                  <a:pos x="20496" y="852"/>
                </a:cxn>
                <a:cxn ang="0">
                  <a:pos x="22968" y="1632"/>
                </a:cxn>
                <a:cxn ang="0">
                  <a:pos x="25356" y="2652"/>
                </a:cxn>
                <a:cxn ang="0">
                  <a:pos x="27612" y="3918"/>
                </a:cxn>
                <a:cxn ang="0">
                  <a:pos x="28260" y="5640"/>
                </a:cxn>
                <a:cxn ang="0">
                  <a:pos x="26334" y="5520"/>
                </a:cxn>
                <a:cxn ang="0">
                  <a:pos x="24498" y="4392"/>
                </a:cxn>
                <a:cxn ang="0">
                  <a:pos x="22542" y="3468"/>
                </a:cxn>
                <a:cxn ang="0">
                  <a:pos x="20502" y="2742"/>
                </a:cxn>
                <a:cxn ang="0">
                  <a:pos x="18402" y="2226"/>
                </a:cxn>
                <a:cxn ang="0">
                  <a:pos x="16278" y="1920"/>
                </a:cxn>
                <a:cxn ang="0">
                  <a:pos x="14166" y="1842"/>
                </a:cxn>
                <a:cxn ang="0">
                  <a:pos x="12096" y="1992"/>
                </a:cxn>
                <a:cxn ang="0">
                  <a:pos x="10104" y="2394"/>
                </a:cxn>
                <a:cxn ang="0">
                  <a:pos x="8298" y="3024"/>
                </a:cxn>
                <a:cxn ang="0">
                  <a:pos x="6828" y="3786"/>
                </a:cxn>
                <a:cxn ang="0">
                  <a:pos x="5586" y="4704"/>
                </a:cxn>
                <a:cxn ang="0">
                  <a:pos x="4566" y="5748"/>
                </a:cxn>
                <a:cxn ang="0">
                  <a:pos x="3792" y="6900"/>
                </a:cxn>
                <a:cxn ang="0">
                  <a:pos x="3258" y="8148"/>
                </a:cxn>
                <a:cxn ang="0">
                  <a:pos x="2964" y="9594"/>
                </a:cxn>
                <a:cxn ang="0">
                  <a:pos x="2982" y="11160"/>
                </a:cxn>
                <a:cxn ang="0">
                  <a:pos x="3336" y="12780"/>
                </a:cxn>
                <a:cxn ang="0">
                  <a:pos x="3912" y="14172"/>
                </a:cxn>
                <a:cxn ang="0">
                  <a:pos x="4644" y="15414"/>
                </a:cxn>
                <a:cxn ang="0">
                  <a:pos x="5742" y="16818"/>
                </a:cxn>
                <a:cxn ang="0">
                  <a:pos x="7080" y="18144"/>
                </a:cxn>
                <a:cxn ang="0">
                  <a:pos x="4122" y="18990"/>
                </a:cxn>
                <a:cxn ang="0">
                  <a:pos x="2778" y="17472"/>
                </a:cxn>
                <a:cxn ang="0">
                  <a:pos x="1536" y="15648"/>
                </a:cxn>
                <a:cxn ang="0">
                  <a:pos x="666" y="13824"/>
                </a:cxn>
                <a:cxn ang="0">
                  <a:pos x="162" y="12018"/>
                </a:cxn>
                <a:cxn ang="0">
                  <a:pos x="0" y="10260"/>
                </a:cxn>
                <a:cxn ang="0">
                  <a:pos x="174" y="8562"/>
                </a:cxn>
                <a:cxn ang="0">
                  <a:pos x="636" y="7032"/>
                </a:cxn>
                <a:cxn ang="0">
                  <a:pos x="1356" y="5646"/>
                </a:cxn>
                <a:cxn ang="0">
                  <a:pos x="2334" y="4368"/>
                </a:cxn>
                <a:cxn ang="0">
                  <a:pos x="3564" y="3216"/>
                </a:cxn>
                <a:cxn ang="0">
                  <a:pos x="5028" y="2208"/>
                </a:cxn>
                <a:cxn ang="0">
                  <a:pos x="6726" y="1368"/>
                </a:cxn>
                <a:cxn ang="0">
                  <a:pos x="8772" y="672"/>
                </a:cxn>
                <a:cxn ang="0">
                  <a:pos x="11016" y="210"/>
                </a:cxn>
                <a:cxn ang="0">
                  <a:pos x="13332" y="12"/>
                </a:cxn>
              </a:cxnLst>
              <a:rect l="0" t="0" r="r" b="b"/>
              <a:pathLst>
                <a:path w="29028" h="18990">
                  <a:moveTo>
                    <a:pt x="14118" y="0"/>
                  </a:moveTo>
                  <a:lnTo>
                    <a:pt x="14904" y="12"/>
                  </a:lnTo>
                  <a:lnTo>
                    <a:pt x="15696" y="54"/>
                  </a:lnTo>
                  <a:lnTo>
                    <a:pt x="16488" y="126"/>
                  </a:lnTo>
                  <a:lnTo>
                    <a:pt x="17286" y="216"/>
                  </a:lnTo>
                  <a:lnTo>
                    <a:pt x="18078" y="336"/>
                  </a:lnTo>
                  <a:lnTo>
                    <a:pt x="18870" y="480"/>
                  </a:lnTo>
                  <a:lnTo>
                    <a:pt x="19656" y="648"/>
                  </a:lnTo>
                  <a:lnTo>
                    <a:pt x="20496" y="852"/>
                  </a:lnTo>
                  <a:lnTo>
                    <a:pt x="21324" y="1086"/>
                  </a:lnTo>
                  <a:lnTo>
                    <a:pt x="22152" y="1344"/>
                  </a:lnTo>
                  <a:lnTo>
                    <a:pt x="22968" y="1632"/>
                  </a:lnTo>
                  <a:lnTo>
                    <a:pt x="23778" y="1944"/>
                  </a:lnTo>
                  <a:lnTo>
                    <a:pt x="24570" y="2286"/>
                  </a:lnTo>
                  <a:lnTo>
                    <a:pt x="25356" y="2652"/>
                  </a:lnTo>
                  <a:lnTo>
                    <a:pt x="26124" y="3048"/>
                  </a:lnTo>
                  <a:lnTo>
                    <a:pt x="26874" y="3468"/>
                  </a:lnTo>
                  <a:lnTo>
                    <a:pt x="27612" y="3918"/>
                  </a:lnTo>
                  <a:lnTo>
                    <a:pt x="28332" y="4392"/>
                  </a:lnTo>
                  <a:lnTo>
                    <a:pt x="29028" y="4890"/>
                  </a:lnTo>
                  <a:lnTo>
                    <a:pt x="28260" y="5640"/>
                  </a:lnTo>
                  <a:lnTo>
                    <a:pt x="27468" y="6378"/>
                  </a:lnTo>
                  <a:lnTo>
                    <a:pt x="26910" y="5940"/>
                  </a:lnTo>
                  <a:lnTo>
                    <a:pt x="26334" y="5520"/>
                  </a:lnTo>
                  <a:lnTo>
                    <a:pt x="25740" y="5124"/>
                  </a:lnTo>
                  <a:lnTo>
                    <a:pt x="25128" y="4746"/>
                  </a:lnTo>
                  <a:lnTo>
                    <a:pt x="24498" y="4392"/>
                  </a:lnTo>
                  <a:lnTo>
                    <a:pt x="23862" y="4062"/>
                  </a:lnTo>
                  <a:lnTo>
                    <a:pt x="23208" y="3750"/>
                  </a:lnTo>
                  <a:lnTo>
                    <a:pt x="22542" y="3468"/>
                  </a:lnTo>
                  <a:lnTo>
                    <a:pt x="21870" y="3204"/>
                  </a:lnTo>
                  <a:lnTo>
                    <a:pt x="21186" y="2964"/>
                  </a:lnTo>
                  <a:lnTo>
                    <a:pt x="20502" y="2742"/>
                  </a:lnTo>
                  <a:lnTo>
                    <a:pt x="19806" y="2550"/>
                  </a:lnTo>
                  <a:lnTo>
                    <a:pt x="19104" y="2376"/>
                  </a:lnTo>
                  <a:lnTo>
                    <a:pt x="18402" y="2226"/>
                  </a:lnTo>
                  <a:lnTo>
                    <a:pt x="17694" y="2100"/>
                  </a:lnTo>
                  <a:lnTo>
                    <a:pt x="16986" y="1998"/>
                  </a:lnTo>
                  <a:lnTo>
                    <a:pt x="16278" y="1920"/>
                  </a:lnTo>
                  <a:lnTo>
                    <a:pt x="15570" y="1872"/>
                  </a:lnTo>
                  <a:lnTo>
                    <a:pt x="14868" y="1842"/>
                  </a:lnTo>
                  <a:lnTo>
                    <a:pt x="14166" y="1842"/>
                  </a:lnTo>
                  <a:lnTo>
                    <a:pt x="13470" y="1866"/>
                  </a:lnTo>
                  <a:lnTo>
                    <a:pt x="12780" y="1914"/>
                  </a:lnTo>
                  <a:lnTo>
                    <a:pt x="12096" y="1992"/>
                  </a:lnTo>
                  <a:lnTo>
                    <a:pt x="11424" y="2100"/>
                  </a:lnTo>
                  <a:lnTo>
                    <a:pt x="10758" y="2232"/>
                  </a:lnTo>
                  <a:lnTo>
                    <a:pt x="10104" y="2394"/>
                  </a:lnTo>
                  <a:lnTo>
                    <a:pt x="9462" y="2586"/>
                  </a:lnTo>
                  <a:lnTo>
                    <a:pt x="8832" y="2808"/>
                  </a:lnTo>
                  <a:lnTo>
                    <a:pt x="8298" y="3024"/>
                  </a:lnTo>
                  <a:lnTo>
                    <a:pt x="7782" y="3264"/>
                  </a:lnTo>
                  <a:lnTo>
                    <a:pt x="7296" y="3516"/>
                  </a:lnTo>
                  <a:lnTo>
                    <a:pt x="6828" y="3786"/>
                  </a:lnTo>
                  <a:lnTo>
                    <a:pt x="6390" y="4074"/>
                  </a:lnTo>
                  <a:lnTo>
                    <a:pt x="5976" y="4380"/>
                  </a:lnTo>
                  <a:lnTo>
                    <a:pt x="5586" y="4704"/>
                  </a:lnTo>
                  <a:lnTo>
                    <a:pt x="5220" y="5034"/>
                  </a:lnTo>
                  <a:lnTo>
                    <a:pt x="4878" y="5382"/>
                  </a:lnTo>
                  <a:lnTo>
                    <a:pt x="4566" y="5748"/>
                  </a:lnTo>
                  <a:lnTo>
                    <a:pt x="4284" y="6120"/>
                  </a:lnTo>
                  <a:lnTo>
                    <a:pt x="4020" y="6504"/>
                  </a:lnTo>
                  <a:lnTo>
                    <a:pt x="3792" y="6900"/>
                  </a:lnTo>
                  <a:lnTo>
                    <a:pt x="3582" y="7308"/>
                  </a:lnTo>
                  <a:lnTo>
                    <a:pt x="3408" y="7722"/>
                  </a:lnTo>
                  <a:lnTo>
                    <a:pt x="3258" y="8148"/>
                  </a:lnTo>
                  <a:lnTo>
                    <a:pt x="3138" y="8580"/>
                  </a:lnTo>
                  <a:lnTo>
                    <a:pt x="3036" y="9084"/>
                  </a:lnTo>
                  <a:lnTo>
                    <a:pt x="2964" y="9594"/>
                  </a:lnTo>
                  <a:lnTo>
                    <a:pt x="2934" y="10110"/>
                  </a:lnTo>
                  <a:lnTo>
                    <a:pt x="2940" y="10632"/>
                  </a:lnTo>
                  <a:lnTo>
                    <a:pt x="2982" y="11160"/>
                  </a:lnTo>
                  <a:lnTo>
                    <a:pt x="3060" y="11700"/>
                  </a:lnTo>
                  <a:lnTo>
                    <a:pt x="3180" y="12240"/>
                  </a:lnTo>
                  <a:lnTo>
                    <a:pt x="3336" y="12780"/>
                  </a:lnTo>
                  <a:lnTo>
                    <a:pt x="3534" y="13326"/>
                  </a:lnTo>
                  <a:lnTo>
                    <a:pt x="3768" y="13872"/>
                  </a:lnTo>
                  <a:lnTo>
                    <a:pt x="3912" y="14172"/>
                  </a:lnTo>
                  <a:lnTo>
                    <a:pt x="4068" y="14472"/>
                  </a:lnTo>
                  <a:lnTo>
                    <a:pt x="4344" y="14946"/>
                  </a:lnTo>
                  <a:lnTo>
                    <a:pt x="4644" y="15414"/>
                  </a:lnTo>
                  <a:lnTo>
                    <a:pt x="4980" y="15882"/>
                  </a:lnTo>
                  <a:lnTo>
                    <a:pt x="5346" y="16350"/>
                  </a:lnTo>
                  <a:lnTo>
                    <a:pt x="5742" y="16818"/>
                  </a:lnTo>
                  <a:lnTo>
                    <a:pt x="6168" y="17274"/>
                  </a:lnTo>
                  <a:lnTo>
                    <a:pt x="6612" y="17718"/>
                  </a:lnTo>
                  <a:lnTo>
                    <a:pt x="7080" y="18144"/>
                  </a:lnTo>
                  <a:lnTo>
                    <a:pt x="6090" y="18450"/>
                  </a:lnTo>
                  <a:lnTo>
                    <a:pt x="5106" y="18732"/>
                  </a:lnTo>
                  <a:lnTo>
                    <a:pt x="4122" y="18990"/>
                  </a:lnTo>
                  <a:lnTo>
                    <a:pt x="3690" y="18540"/>
                  </a:lnTo>
                  <a:lnTo>
                    <a:pt x="3276" y="18078"/>
                  </a:lnTo>
                  <a:lnTo>
                    <a:pt x="2778" y="17472"/>
                  </a:lnTo>
                  <a:lnTo>
                    <a:pt x="2316" y="16866"/>
                  </a:lnTo>
                  <a:lnTo>
                    <a:pt x="1902" y="16260"/>
                  </a:lnTo>
                  <a:lnTo>
                    <a:pt x="1536" y="15648"/>
                  </a:lnTo>
                  <a:lnTo>
                    <a:pt x="1206" y="15036"/>
                  </a:lnTo>
                  <a:lnTo>
                    <a:pt x="912" y="14430"/>
                  </a:lnTo>
                  <a:lnTo>
                    <a:pt x="666" y="13824"/>
                  </a:lnTo>
                  <a:lnTo>
                    <a:pt x="456" y="13218"/>
                  </a:lnTo>
                  <a:lnTo>
                    <a:pt x="288" y="12618"/>
                  </a:lnTo>
                  <a:lnTo>
                    <a:pt x="162" y="12018"/>
                  </a:lnTo>
                  <a:lnTo>
                    <a:pt x="72" y="11430"/>
                  </a:lnTo>
                  <a:lnTo>
                    <a:pt x="18" y="10842"/>
                  </a:lnTo>
                  <a:lnTo>
                    <a:pt x="0" y="10260"/>
                  </a:lnTo>
                  <a:lnTo>
                    <a:pt x="24" y="9684"/>
                  </a:lnTo>
                  <a:lnTo>
                    <a:pt x="84" y="9120"/>
                  </a:lnTo>
                  <a:lnTo>
                    <a:pt x="174" y="8562"/>
                  </a:lnTo>
                  <a:lnTo>
                    <a:pt x="306" y="8010"/>
                  </a:lnTo>
                  <a:lnTo>
                    <a:pt x="456" y="7518"/>
                  </a:lnTo>
                  <a:lnTo>
                    <a:pt x="636" y="7032"/>
                  </a:lnTo>
                  <a:lnTo>
                    <a:pt x="846" y="6558"/>
                  </a:lnTo>
                  <a:lnTo>
                    <a:pt x="1086" y="6096"/>
                  </a:lnTo>
                  <a:lnTo>
                    <a:pt x="1356" y="5646"/>
                  </a:lnTo>
                  <a:lnTo>
                    <a:pt x="1656" y="5208"/>
                  </a:lnTo>
                  <a:lnTo>
                    <a:pt x="1980" y="4782"/>
                  </a:lnTo>
                  <a:lnTo>
                    <a:pt x="2334" y="4368"/>
                  </a:lnTo>
                  <a:lnTo>
                    <a:pt x="2718" y="3966"/>
                  </a:lnTo>
                  <a:lnTo>
                    <a:pt x="3126" y="3582"/>
                  </a:lnTo>
                  <a:lnTo>
                    <a:pt x="3564" y="3216"/>
                  </a:lnTo>
                  <a:lnTo>
                    <a:pt x="4026" y="2862"/>
                  </a:lnTo>
                  <a:lnTo>
                    <a:pt x="4512" y="2526"/>
                  </a:lnTo>
                  <a:lnTo>
                    <a:pt x="5028" y="2208"/>
                  </a:lnTo>
                  <a:lnTo>
                    <a:pt x="5568" y="1908"/>
                  </a:lnTo>
                  <a:lnTo>
                    <a:pt x="6132" y="1632"/>
                  </a:lnTo>
                  <a:lnTo>
                    <a:pt x="6726" y="1368"/>
                  </a:lnTo>
                  <a:lnTo>
                    <a:pt x="7338" y="1128"/>
                  </a:lnTo>
                  <a:lnTo>
                    <a:pt x="8052" y="882"/>
                  </a:lnTo>
                  <a:lnTo>
                    <a:pt x="8772" y="672"/>
                  </a:lnTo>
                  <a:lnTo>
                    <a:pt x="9510" y="486"/>
                  </a:lnTo>
                  <a:lnTo>
                    <a:pt x="10260" y="336"/>
                  </a:lnTo>
                  <a:lnTo>
                    <a:pt x="11016" y="210"/>
                  </a:lnTo>
                  <a:lnTo>
                    <a:pt x="11778" y="114"/>
                  </a:lnTo>
                  <a:lnTo>
                    <a:pt x="12552" y="48"/>
                  </a:lnTo>
                  <a:lnTo>
                    <a:pt x="13332" y="12"/>
                  </a:lnTo>
                  <a:lnTo>
                    <a:pt x="14118" y="0"/>
                  </a:lnTo>
                  <a:close/>
                </a:path>
              </a:pathLst>
            </a:custGeom>
            <a:gradFill>
              <a:gsLst>
                <a:gs pos="25000">
                  <a:srgbClr val="FFFFFF">
                    <a:alpha val="39000"/>
                  </a:srgbClr>
                </a:gs>
                <a:gs pos="100000">
                  <a:srgbClr val="8EB4E3">
                    <a:alpha val="0"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Freeform 7"/>
          <p:cNvSpPr>
            <a:spLocks/>
          </p:cNvSpPr>
          <p:nvPr/>
        </p:nvSpPr>
        <p:spPr bwMode="auto">
          <a:xfrm>
            <a:off x="4154989" y="3020303"/>
            <a:ext cx="1824367" cy="1378603"/>
          </a:xfrm>
          <a:custGeom>
            <a:avLst/>
            <a:gdLst/>
            <a:ahLst/>
            <a:cxnLst>
              <a:cxn ang="0">
                <a:pos x="12348" y="24"/>
              </a:cxn>
              <a:cxn ang="0">
                <a:pos x="13584" y="126"/>
              </a:cxn>
              <a:cxn ang="0">
                <a:pos x="15438" y="432"/>
              </a:cxn>
              <a:cxn ang="0">
                <a:pos x="16662" y="732"/>
              </a:cxn>
              <a:cxn ang="0">
                <a:pos x="18174" y="1218"/>
              </a:cxn>
              <a:cxn ang="0">
                <a:pos x="19350" y="1686"/>
              </a:cxn>
              <a:cxn ang="0">
                <a:pos x="20490" y="2226"/>
              </a:cxn>
              <a:cxn ang="0">
                <a:pos x="21594" y="2844"/>
              </a:cxn>
              <a:cxn ang="0">
                <a:pos x="23142" y="3906"/>
              </a:cxn>
              <a:cxn ang="0">
                <a:pos x="24324" y="4914"/>
              </a:cxn>
              <a:cxn ang="0">
                <a:pos x="25176" y="5784"/>
              </a:cxn>
              <a:cxn ang="0">
                <a:pos x="25914" y="6690"/>
              </a:cxn>
              <a:cxn ang="0">
                <a:pos x="26532" y="7614"/>
              </a:cxn>
              <a:cxn ang="0">
                <a:pos x="27138" y="8790"/>
              </a:cxn>
              <a:cxn ang="0">
                <a:pos x="27486" y="9738"/>
              </a:cxn>
              <a:cxn ang="0">
                <a:pos x="27714" y="10680"/>
              </a:cxn>
              <a:cxn ang="0">
                <a:pos x="27816" y="11616"/>
              </a:cxn>
              <a:cxn ang="0">
                <a:pos x="27798" y="12528"/>
              </a:cxn>
              <a:cxn ang="0">
                <a:pos x="27654" y="13446"/>
              </a:cxn>
              <a:cxn ang="0">
                <a:pos x="27384" y="14328"/>
              </a:cxn>
              <a:cxn ang="0">
                <a:pos x="26988" y="15180"/>
              </a:cxn>
              <a:cxn ang="0">
                <a:pos x="23952" y="20454"/>
              </a:cxn>
              <a:cxn ang="0">
                <a:pos x="24222" y="19668"/>
              </a:cxn>
              <a:cxn ang="0">
                <a:pos x="24384" y="18846"/>
              </a:cxn>
              <a:cxn ang="0">
                <a:pos x="24420" y="17814"/>
              </a:cxn>
              <a:cxn ang="0">
                <a:pos x="24288" y="16764"/>
              </a:cxn>
              <a:cxn ang="0">
                <a:pos x="23982" y="15702"/>
              </a:cxn>
              <a:cxn ang="0">
                <a:pos x="23610" y="14850"/>
              </a:cxn>
              <a:cxn ang="0">
                <a:pos x="23136" y="14010"/>
              </a:cxn>
              <a:cxn ang="0">
                <a:pos x="22392" y="12978"/>
              </a:cxn>
              <a:cxn ang="0">
                <a:pos x="21672" y="12174"/>
              </a:cxn>
              <a:cxn ang="0">
                <a:pos x="20862" y="11412"/>
              </a:cxn>
              <a:cxn ang="0">
                <a:pos x="19986" y="10710"/>
              </a:cxn>
              <a:cxn ang="0">
                <a:pos x="18816" y="9924"/>
              </a:cxn>
              <a:cxn ang="0">
                <a:pos x="17574" y="9240"/>
              </a:cxn>
              <a:cxn ang="0">
                <a:pos x="15474" y="8364"/>
              </a:cxn>
              <a:cxn ang="0">
                <a:pos x="14382" y="8022"/>
              </a:cxn>
              <a:cxn ang="0">
                <a:pos x="12726" y="7644"/>
              </a:cxn>
              <a:cxn ang="0">
                <a:pos x="11610" y="7476"/>
              </a:cxn>
              <a:cxn ang="0">
                <a:pos x="10218" y="7374"/>
              </a:cxn>
              <a:cxn ang="0">
                <a:pos x="8568" y="7398"/>
              </a:cxn>
              <a:cxn ang="0">
                <a:pos x="7224" y="7560"/>
              </a:cxn>
              <a:cxn ang="0">
                <a:pos x="6180" y="7782"/>
              </a:cxn>
              <a:cxn ang="0">
                <a:pos x="4926" y="8178"/>
              </a:cxn>
              <a:cxn ang="0">
                <a:pos x="3774" y="8694"/>
              </a:cxn>
              <a:cxn ang="0">
                <a:pos x="2766" y="9318"/>
              </a:cxn>
              <a:cxn ang="0">
                <a:pos x="2064" y="9888"/>
              </a:cxn>
              <a:cxn ang="0">
                <a:pos x="1320" y="10674"/>
              </a:cxn>
              <a:cxn ang="0">
                <a:pos x="738" y="11532"/>
              </a:cxn>
              <a:cxn ang="0">
                <a:pos x="312" y="12450"/>
              </a:cxn>
              <a:cxn ang="0">
                <a:pos x="24" y="13638"/>
              </a:cxn>
              <a:cxn ang="0">
                <a:pos x="750" y="6744"/>
              </a:cxn>
              <a:cxn ang="0">
                <a:pos x="1032" y="5652"/>
              </a:cxn>
              <a:cxn ang="0">
                <a:pos x="1500" y="4632"/>
              </a:cxn>
              <a:cxn ang="0">
                <a:pos x="2004" y="3864"/>
              </a:cxn>
              <a:cxn ang="0">
                <a:pos x="2622" y="3144"/>
              </a:cxn>
              <a:cxn ang="0">
                <a:pos x="3354" y="2484"/>
              </a:cxn>
              <a:cxn ang="0">
                <a:pos x="4182" y="1884"/>
              </a:cxn>
              <a:cxn ang="0">
                <a:pos x="5370" y="1236"/>
              </a:cxn>
              <a:cxn ang="0">
                <a:pos x="6708" y="708"/>
              </a:cxn>
              <a:cxn ang="0">
                <a:pos x="8130" y="330"/>
              </a:cxn>
              <a:cxn ang="0">
                <a:pos x="9600" y="96"/>
              </a:cxn>
              <a:cxn ang="0">
                <a:pos x="10812" y="6"/>
              </a:cxn>
            </a:cxnLst>
            <a:rect l="0" t="0" r="r" b="b"/>
            <a:pathLst>
              <a:path w="27822" h="21024">
                <a:moveTo>
                  <a:pt x="11118" y="0"/>
                </a:moveTo>
                <a:lnTo>
                  <a:pt x="11730" y="0"/>
                </a:lnTo>
                <a:lnTo>
                  <a:pt x="12036" y="6"/>
                </a:lnTo>
                <a:lnTo>
                  <a:pt x="12348" y="24"/>
                </a:lnTo>
                <a:lnTo>
                  <a:pt x="12654" y="42"/>
                </a:lnTo>
                <a:lnTo>
                  <a:pt x="12966" y="66"/>
                </a:lnTo>
                <a:lnTo>
                  <a:pt x="13272" y="90"/>
                </a:lnTo>
                <a:lnTo>
                  <a:pt x="13584" y="126"/>
                </a:lnTo>
                <a:lnTo>
                  <a:pt x="13890" y="162"/>
                </a:lnTo>
                <a:lnTo>
                  <a:pt x="14514" y="258"/>
                </a:lnTo>
                <a:lnTo>
                  <a:pt x="15126" y="366"/>
                </a:lnTo>
                <a:lnTo>
                  <a:pt x="15438" y="432"/>
                </a:lnTo>
                <a:lnTo>
                  <a:pt x="15744" y="498"/>
                </a:lnTo>
                <a:lnTo>
                  <a:pt x="16050" y="570"/>
                </a:lnTo>
                <a:lnTo>
                  <a:pt x="16356" y="648"/>
                </a:lnTo>
                <a:lnTo>
                  <a:pt x="16662" y="732"/>
                </a:lnTo>
                <a:lnTo>
                  <a:pt x="17274" y="912"/>
                </a:lnTo>
                <a:lnTo>
                  <a:pt x="17574" y="1008"/>
                </a:lnTo>
                <a:lnTo>
                  <a:pt x="17874" y="1110"/>
                </a:lnTo>
                <a:lnTo>
                  <a:pt x="18174" y="1218"/>
                </a:lnTo>
                <a:lnTo>
                  <a:pt x="18468" y="1326"/>
                </a:lnTo>
                <a:lnTo>
                  <a:pt x="18768" y="1440"/>
                </a:lnTo>
                <a:lnTo>
                  <a:pt x="19056" y="1560"/>
                </a:lnTo>
                <a:lnTo>
                  <a:pt x="19350" y="1686"/>
                </a:lnTo>
                <a:lnTo>
                  <a:pt x="19638" y="1812"/>
                </a:lnTo>
                <a:lnTo>
                  <a:pt x="19926" y="1950"/>
                </a:lnTo>
                <a:lnTo>
                  <a:pt x="20208" y="2082"/>
                </a:lnTo>
                <a:lnTo>
                  <a:pt x="20490" y="2226"/>
                </a:lnTo>
                <a:lnTo>
                  <a:pt x="20772" y="2376"/>
                </a:lnTo>
                <a:lnTo>
                  <a:pt x="21048" y="2526"/>
                </a:lnTo>
                <a:lnTo>
                  <a:pt x="21318" y="2682"/>
                </a:lnTo>
                <a:lnTo>
                  <a:pt x="21594" y="2844"/>
                </a:lnTo>
                <a:lnTo>
                  <a:pt x="22122" y="3180"/>
                </a:lnTo>
                <a:lnTo>
                  <a:pt x="22380" y="3354"/>
                </a:lnTo>
                <a:lnTo>
                  <a:pt x="22638" y="3534"/>
                </a:lnTo>
                <a:lnTo>
                  <a:pt x="23142" y="3906"/>
                </a:lnTo>
                <a:lnTo>
                  <a:pt x="23388" y="4098"/>
                </a:lnTo>
                <a:lnTo>
                  <a:pt x="23628" y="4296"/>
                </a:lnTo>
                <a:lnTo>
                  <a:pt x="24096" y="4704"/>
                </a:lnTo>
                <a:lnTo>
                  <a:pt x="24324" y="4914"/>
                </a:lnTo>
                <a:lnTo>
                  <a:pt x="24546" y="5124"/>
                </a:lnTo>
                <a:lnTo>
                  <a:pt x="24768" y="5346"/>
                </a:lnTo>
                <a:lnTo>
                  <a:pt x="24978" y="5562"/>
                </a:lnTo>
                <a:lnTo>
                  <a:pt x="25176" y="5784"/>
                </a:lnTo>
                <a:lnTo>
                  <a:pt x="25374" y="6012"/>
                </a:lnTo>
                <a:lnTo>
                  <a:pt x="25560" y="6234"/>
                </a:lnTo>
                <a:lnTo>
                  <a:pt x="25740" y="6462"/>
                </a:lnTo>
                <a:lnTo>
                  <a:pt x="25914" y="6690"/>
                </a:lnTo>
                <a:lnTo>
                  <a:pt x="26082" y="6918"/>
                </a:lnTo>
                <a:lnTo>
                  <a:pt x="26238" y="7152"/>
                </a:lnTo>
                <a:lnTo>
                  <a:pt x="26388" y="7380"/>
                </a:lnTo>
                <a:lnTo>
                  <a:pt x="26532" y="7614"/>
                </a:lnTo>
                <a:lnTo>
                  <a:pt x="26670" y="7848"/>
                </a:lnTo>
                <a:lnTo>
                  <a:pt x="26922" y="8316"/>
                </a:lnTo>
                <a:lnTo>
                  <a:pt x="27030" y="8556"/>
                </a:lnTo>
                <a:lnTo>
                  <a:pt x="27138" y="8790"/>
                </a:lnTo>
                <a:lnTo>
                  <a:pt x="27234" y="9024"/>
                </a:lnTo>
                <a:lnTo>
                  <a:pt x="27330" y="9264"/>
                </a:lnTo>
                <a:lnTo>
                  <a:pt x="27408" y="9498"/>
                </a:lnTo>
                <a:lnTo>
                  <a:pt x="27486" y="9738"/>
                </a:lnTo>
                <a:lnTo>
                  <a:pt x="27552" y="9972"/>
                </a:lnTo>
                <a:lnTo>
                  <a:pt x="27612" y="10212"/>
                </a:lnTo>
                <a:lnTo>
                  <a:pt x="27666" y="10446"/>
                </a:lnTo>
                <a:lnTo>
                  <a:pt x="27714" y="10680"/>
                </a:lnTo>
                <a:lnTo>
                  <a:pt x="27750" y="10914"/>
                </a:lnTo>
                <a:lnTo>
                  <a:pt x="27780" y="11148"/>
                </a:lnTo>
                <a:lnTo>
                  <a:pt x="27804" y="11382"/>
                </a:lnTo>
                <a:lnTo>
                  <a:pt x="27816" y="11616"/>
                </a:lnTo>
                <a:lnTo>
                  <a:pt x="27822" y="11844"/>
                </a:lnTo>
                <a:lnTo>
                  <a:pt x="27822" y="12072"/>
                </a:lnTo>
                <a:lnTo>
                  <a:pt x="27816" y="12300"/>
                </a:lnTo>
                <a:lnTo>
                  <a:pt x="27798" y="12528"/>
                </a:lnTo>
                <a:lnTo>
                  <a:pt x="27774" y="12762"/>
                </a:lnTo>
                <a:lnTo>
                  <a:pt x="27744" y="12990"/>
                </a:lnTo>
                <a:lnTo>
                  <a:pt x="27702" y="13218"/>
                </a:lnTo>
                <a:lnTo>
                  <a:pt x="27654" y="13446"/>
                </a:lnTo>
                <a:lnTo>
                  <a:pt x="27600" y="13668"/>
                </a:lnTo>
                <a:lnTo>
                  <a:pt x="27534" y="13890"/>
                </a:lnTo>
                <a:lnTo>
                  <a:pt x="27462" y="14112"/>
                </a:lnTo>
                <a:lnTo>
                  <a:pt x="27384" y="14328"/>
                </a:lnTo>
                <a:lnTo>
                  <a:pt x="27294" y="14544"/>
                </a:lnTo>
                <a:lnTo>
                  <a:pt x="27198" y="14760"/>
                </a:lnTo>
                <a:lnTo>
                  <a:pt x="27096" y="14970"/>
                </a:lnTo>
                <a:lnTo>
                  <a:pt x="26988" y="15180"/>
                </a:lnTo>
                <a:lnTo>
                  <a:pt x="23670" y="21024"/>
                </a:lnTo>
                <a:lnTo>
                  <a:pt x="23772" y="20838"/>
                </a:lnTo>
                <a:lnTo>
                  <a:pt x="23868" y="20646"/>
                </a:lnTo>
                <a:lnTo>
                  <a:pt x="23952" y="20454"/>
                </a:lnTo>
                <a:lnTo>
                  <a:pt x="24030" y="20262"/>
                </a:lnTo>
                <a:lnTo>
                  <a:pt x="24102" y="20064"/>
                </a:lnTo>
                <a:lnTo>
                  <a:pt x="24168" y="19866"/>
                </a:lnTo>
                <a:lnTo>
                  <a:pt x="24222" y="19668"/>
                </a:lnTo>
                <a:lnTo>
                  <a:pt x="24276" y="19464"/>
                </a:lnTo>
                <a:lnTo>
                  <a:pt x="24318" y="19260"/>
                </a:lnTo>
                <a:lnTo>
                  <a:pt x="24354" y="19056"/>
                </a:lnTo>
                <a:lnTo>
                  <a:pt x="24384" y="18846"/>
                </a:lnTo>
                <a:lnTo>
                  <a:pt x="24420" y="18438"/>
                </a:lnTo>
                <a:lnTo>
                  <a:pt x="24426" y="18228"/>
                </a:lnTo>
                <a:lnTo>
                  <a:pt x="24426" y="18024"/>
                </a:lnTo>
                <a:lnTo>
                  <a:pt x="24420" y="17814"/>
                </a:lnTo>
                <a:lnTo>
                  <a:pt x="24408" y="17610"/>
                </a:lnTo>
                <a:lnTo>
                  <a:pt x="24360" y="17190"/>
                </a:lnTo>
                <a:lnTo>
                  <a:pt x="24324" y="16980"/>
                </a:lnTo>
                <a:lnTo>
                  <a:pt x="24288" y="16764"/>
                </a:lnTo>
                <a:lnTo>
                  <a:pt x="24240" y="16554"/>
                </a:lnTo>
                <a:lnTo>
                  <a:pt x="24186" y="16338"/>
                </a:lnTo>
                <a:lnTo>
                  <a:pt x="24054" y="15918"/>
                </a:lnTo>
                <a:lnTo>
                  <a:pt x="23982" y="15702"/>
                </a:lnTo>
                <a:lnTo>
                  <a:pt x="23898" y="15486"/>
                </a:lnTo>
                <a:lnTo>
                  <a:pt x="23808" y="15276"/>
                </a:lnTo>
                <a:lnTo>
                  <a:pt x="23712" y="15066"/>
                </a:lnTo>
                <a:lnTo>
                  <a:pt x="23610" y="14850"/>
                </a:lnTo>
                <a:lnTo>
                  <a:pt x="23502" y="14640"/>
                </a:lnTo>
                <a:lnTo>
                  <a:pt x="23388" y="14430"/>
                </a:lnTo>
                <a:lnTo>
                  <a:pt x="23268" y="14220"/>
                </a:lnTo>
                <a:lnTo>
                  <a:pt x="23136" y="14010"/>
                </a:lnTo>
                <a:lnTo>
                  <a:pt x="22860" y="13590"/>
                </a:lnTo>
                <a:lnTo>
                  <a:pt x="22710" y="13386"/>
                </a:lnTo>
                <a:lnTo>
                  <a:pt x="22554" y="13182"/>
                </a:lnTo>
                <a:lnTo>
                  <a:pt x="22392" y="12978"/>
                </a:lnTo>
                <a:lnTo>
                  <a:pt x="22224" y="12774"/>
                </a:lnTo>
                <a:lnTo>
                  <a:pt x="22044" y="12570"/>
                </a:lnTo>
                <a:lnTo>
                  <a:pt x="21864" y="12372"/>
                </a:lnTo>
                <a:lnTo>
                  <a:pt x="21672" y="12174"/>
                </a:lnTo>
                <a:lnTo>
                  <a:pt x="21480" y="11982"/>
                </a:lnTo>
                <a:lnTo>
                  <a:pt x="21276" y="11784"/>
                </a:lnTo>
                <a:lnTo>
                  <a:pt x="21072" y="11598"/>
                </a:lnTo>
                <a:lnTo>
                  <a:pt x="20862" y="11412"/>
                </a:lnTo>
                <a:lnTo>
                  <a:pt x="20652" y="11232"/>
                </a:lnTo>
                <a:lnTo>
                  <a:pt x="20430" y="11052"/>
                </a:lnTo>
                <a:lnTo>
                  <a:pt x="20214" y="10878"/>
                </a:lnTo>
                <a:lnTo>
                  <a:pt x="19986" y="10710"/>
                </a:lnTo>
                <a:lnTo>
                  <a:pt x="19530" y="10386"/>
                </a:lnTo>
                <a:lnTo>
                  <a:pt x="19296" y="10230"/>
                </a:lnTo>
                <a:lnTo>
                  <a:pt x="19056" y="10074"/>
                </a:lnTo>
                <a:lnTo>
                  <a:pt x="18816" y="9924"/>
                </a:lnTo>
                <a:lnTo>
                  <a:pt x="18576" y="9780"/>
                </a:lnTo>
                <a:lnTo>
                  <a:pt x="18330" y="9642"/>
                </a:lnTo>
                <a:lnTo>
                  <a:pt x="18078" y="9504"/>
                </a:lnTo>
                <a:lnTo>
                  <a:pt x="17574" y="9240"/>
                </a:lnTo>
                <a:lnTo>
                  <a:pt x="16800" y="8880"/>
                </a:lnTo>
                <a:lnTo>
                  <a:pt x="16008" y="8556"/>
                </a:lnTo>
                <a:lnTo>
                  <a:pt x="15738" y="8460"/>
                </a:lnTo>
                <a:lnTo>
                  <a:pt x="15474" y="8364"/>
                </a:lnTo>
                <a:lnTo>
                  <a:pt x="15204" y="8274"/>
                </a:lnTo>
                <a:lnTo>
                  <a:pt x="14928" y="8184"/>
                </a:lnTo>
                <a:lnTo>
                  <a:pt x="14658" y="8100"/>
                </a:lnTo>
                <a:lnTo>
                  <a:pt x="14382" y="8022"/>
                </a:lnTo>
                <a:lnTo>
                  <a:pt x="13830" y="7878"/>
                </a:lnTo>
                <a:lnTo>
                  <a:pt x="13554" y="7812"/>
                </a:lnTo>
                <a:lnTo>
                  <a:pt x="13278" y="7752"/>
                </a:lnTo>
                <a:lnTo>
                  <a:pt x="12726" y="7644"/>
                </a:lnTo>
                <a:lnTo>
                  <a:pt x="12444" y="7596"/>
                </a:lnTo>
                <a:lnTo>
                  <a:pt x="12168" y="7554"/>
                </a:lnTo>
                <a:lnTo>
                  <a:pt x="11886" y="7512"/>
                </a:lnTo>
                <a:lnTo>
                  <a:pt x="11610" y="7476"/>
                </a:lnTo>
                <a:lnTo>
                  <a:pt x="11328" y="7446"/>
                </a:lnTo>
                <a:lnTo>
                  <a:pt x="10776" y="7398"/>
                </a:lnTo>
                <a:lnTo>
                  <a:pt x="10494" y="7386"/>
                </a:lnTo>
                <a:lnTo>
                  <a:pt x="10218" y="7374"/>
                </a:lnTo>
                <a:lnTo>
                  <a:pt x="9666" y="7362"/>
                </a:lnTo>
                <a:lnTo>
                  <a:pt x="9114" y="7374"/>
                </a:lnTo>
                <a:lnTo>
                  <a:pt x="8844" y="7386"/>
                </a:lnTo>
                <a:lnTo>
                  <a:pt x="8568" y="7398"/>
                </a:lnTo>
                <a:lnTo>
                  <a:pt x="8298" y="7422"/>
                </a:lnTo>
                <a:lnTo>
                  <a:pt x="7758" y="7482"/>
                </a:lnTo>
                <a:lnTo>
                  <a:pt x="7494" y="7518"/>
                </a:lnTo>
                <a:lnTo>
                  <a:pt x="7224" y="7560"/>
                </a:lnTo>
                <a:lnTo>
                  <a:pt x="6960" y="7608"/>
                </a:lnTo>
                <a:lnTo>
                  <a:pt x="6702" y="7662"/>
                </a:lnTo>
                <a:lnTo>
                  <a:pt x="6438" y="7722"/>
                </a:lnTo>
                <a:lnTo>
                  <a:pt x="6180" y="7782"/>
                </a:lnTo>
                <a:lnTo>
                  <a:pt x="5928" y="7848"/>
                </a:lnTo>
                <a:lnTo>
                  <a:pt x="5424" y="8004"/>
                </a:lnTo>
                <a:lnTo>
                  <a:pt x="5172" y="8088"/>
                </a:lnTo>
                <a:lnTo>
                  <a:pt x="4926" y="8178"/>
                </a:lnTo>
                <a:lnTo>
                  <a:pt x="4686" y="8274"/>
                </a:lnTo>
                <a:lnTo>
                  <a:pt x="4452" y="8370"/>
                </a:lnTo>
                <a:lnTo>
                  <a:pt x="4218" y="8478"/>
                </a:lnTo>
                <a:lnTo>
                  <a:pt x="3774" y="8694"/>
                </a:lnTo>
                <a:lnTo>
                  <a:pt x="3354" y="8934"/>
                </a:lnTo>
                <a:lnTo>
                  <a:pt x="3150" y="9060"/>
                </a:lnTo>
                <a:lnTo>
                  <a:pt x="2952" y="9186"/>
                </a:lnTo>
                <a:lnTo>
                  <a:pt x="2766" y="9318"/>
                </a:lnTo>
                <a:lnTo>
                  <a:pt x="2580" y="9456"/>
                </a:lnTo>
                <a:lnTo>
                  <a:pt x="2400" y="9600"/>
                </a:lnTo>
                <a:lnTo>
                  <a:pt x="2226" y="9744"/>
                </a:lnTo>
                <a:lnTo>
                  <a:pt x="2064" y="9888"/>
                </a:lnTo>
                <a:lnTo>
                  <a:pt x="1902" y="10038"/>
                </a:lnTo>
                <a:lnTo>
                  <a:pt x="1746" y="10194"/>
                </a:lnTo>
                <a:lnTo>
                  <a:pt x="1596" y="10350"/>
                </a:lnTo>
                <a:lnTo>
                  <a:pt x="1320" y="10674"/>
                </a:lnTo>
                <a:lnTo>
                  <a:pt x="1068" y="11010"/>
                </a:lnTo>
                <a:lnTo>
                  <a:pt x="954" y="11178"/>
                </a:lnTo>
                <a:lnTo>
                  <a:pt x="840" y="11358"/>
                </a:lnTo>
                <a:lnTo>
                  <a:pt x="738" y="11532"/>
                </a:lnTo>
                <a:lnTo>
                  <a:pt x="546" y="11892"/>
                </a:lnTo>
                <a:lnTo>
                  <a:pt x="462" y="12078"/>
                </a:lnTo>
                <a:lnTo>
                  <a:pt x="384" y="12264"/>
                </a:lnTo>
                <a:lnTo>
                  <a:pt x="312" y="12450"/>
                </a:lnTo>
                <a:lnTo>
                  <a:pt x="192" y="12834"/>
                </a:lnTo>
                <a:lnTo>
                  <a:pt x="144" y="13026"/>
                </a:lnTo>
                <a:lnTo>
                  <a:pt x="96" y="13230"/>
                </a:lnTo>
                <a:lnTo>
                  <a:pt x="24" y="13638"/>
                </a:lnTo>
                <a:lnTo>
                  <a:pt x="0" y="13848"/>
                </a:lnTo>
                <a:lnTo>
                  <a:pt x="684" y="7200"/>
                </a:lnTo>
                <a:lnTo>
                  <a:pt x="714" y="6972"/>
                </a:lnTo>
                <a:lnTo>
                  <a:pt x="750" y="6744"/>
                </a:lnTo>
                <a:lnTo>
                  <a:pt x="792" y="6516"/>
                </a:lnTo>
                <a:lnTo>
                  <a:pt x="840" y="6294"/>
                </a:lnTo>
                <a:lnTo>
                  <a:pt x="960" y="5862"/>
                </a:lnTo>
                <a:lnTo>
                  <a:pt x="1032" y="5652"/>
                </a:lnTo>
                <a:lnTo>
                  <a:pt x="1110" y="5442"/>
                </a:lnTo>
                <a:lnTo>
                  <a:pt x="1290" y="5034"/>
                </a:lnTo>
                <a:lnTo>
                  <a:pt x="1392" y="4830"/>
                </a:lnTo>
                <a:lnTo>
                  <a:pt x="1500" y="4632"/>
                </a:lnTo>
                <a:lnTo>
                  <a:pt x="1620" y="4434"/>
                </a:lnTo>
                <a:lnTo>
                  <a:pt x="1740" y="4242"/>
                </a:lnTo>
                <a:lnTo>
                  <a:pt x="1872" y="4050"/>
                </a:lnTo>
                <a:lnTo>
                  <a:pt x="2004" y="3864"/>
                </a:lnTo>
                <a:lnTo>
                  <a:pt x="2154" y="3678"/>
                </a:lnTo>
                <a:lnTo>
                  <a:pt x="2304" y="3498"/>
                </a:lnTo>
                <a:lnTo>
                  <a:pt x="2460" y="3318"/>
                </a:lnTo>
                <a:lnTo>
                  <a:pt x="2622" y="3144"/>
                </a:lnTo>
                <a:lnTo>
                  <a:pt x="2796" y="2970"/>
                </a:lnTo>
                <a:lnTo>
                  <a:pt x="2976" y="2802"/>
                </a:lnTo>
                <a:lnTo>
                  <a:pt x="3162" y="2640"/>
                </a:lnTo>
                <a:lnTo>
                  <a:pt x="3354" y="2484"/>
                </a:lnTo>
                <a:lnTo>
                  <a:pt x="3552" y="2328"/>
                </a:lnTo>
                <a:lnTo>
                  <a:pt x="3756" y="2172"/>
                </a:lnTo>
                <a:lnTo>
                  <a:pt x="3966" y="2028"/>
                </a:lnTo>
                <a:lnTo>
                  <a:pt x="4182" y="1884"/>
                </a:lnTo>
                <a:lnTo>
                  <a:pt x="4410" y="1740"/>
                </a:lnTo>
                <a:lnTo>
                  <a:pt x="4638" y="1608"/>
                </a:lnTo>
                <a:lnTo>
                  <a:pt x="5118" y="1356"/>
                </a:lnTo>
                <a:lnTo>
                  <a:pt x="5370" y="1236"/>
                </a:lnTo>
                <a:lnTo>
                  <a:pt x="5628" y="1122"/>
                </a:lnTo>
                <a:lnTo>
                  <a:pt x="5892" y="1008"/>
                </a:lnTo>
                <a:lnTo>
                  <a:pt x="6432" y="804"/>
                </a:lnTo>
                <a:lnTo>
                  <a:pt x="6708" y="708"/>
                </a:lnTo>
                <a:lnTo>
                  <a:pt x="6990" y="624"/>
                </a:lnTo>
                <a:lnTo>
                  <a:pt x="7266" y="540"/>
                </a:lnTo>
                <a:lnTo>
                  <a:pt x="7554" y="462"/>
                </a:lnTo>
                <a:lnTo>
                  <a:pt x="8130" y="330"/>
                </a:lnTo>
                <a:lnTo>
                  <a:pt x="8418" y="270"/>
                </a:lnTo>
                <a:lnTo>
                  <a:pt x="9006" y="174"/>
                </a:lnTo>
                <a:lnTo>
                  <a:pt x="9306" y="132"/>
                </a:lnTo>
                <a:lnTo>
                  <a:pt x="9600" y="96"/>
                </a:lnTo>
                <a:lnTo>
                  <a:pt x="9900" y="66"/>
                </a:lnTo>
                <a:lnTo>
                  <a:pt x="10206" y="42"/>
                </a:lnTo>
                <a:lnTo>
                  <a:pt x="10506" y="24"/>
                </a:lnTo>
                <a:lnTo>
                  <a:pt x="10812" y="6"/>
                </a:lnTo>
                <a:lnTo>
                  <a:pt x="1111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8"/>
          <p:cNvSpPr>
            <a:spLocks/>
          </p:cNvSpPr>
          <p:nvPr/>
        </p:nvSpPr>
        <p:spPr bwMode="auto">
          <a:xfrm>
            <a:off x="4954452" y="3368101"/>
            <a:ext cx="436715" cy="541763"/>
          </a:xfrm>
          <a:custGeom>
            <a:avLst/>
            <a:gdLst/>
            <a:ahLst/>
            <a:cxnLst>
              <a:cxn ang="0">
                <a:pos x="6660" y="0"/>
              </a:cxn>
              <a:cxn ang="0">
                <a:pos x="4158" y="6834"/>
              </a:cxn>
              <a:cxn ang="0">
                <a:pos x="4032" y="6876"/>
              </a:cxn>
              <a:cxn ang="0">
                <a:pos x="3900" y="6924"/>
              </a:cxn>
              <a:cxn ang="0">
                <a:pos x="3774" y="6966"/>
              </a:cxn>
              <a:cxn ang="0">
                <a:pos x="3642" y="7014"/>
              </a:cxn>
              <a:cxn ang="0">
                <a:pos x="3516" y="7056"/>
              </a:cxn>
              <a:cxn ang="0">
                <a:pos x="3384" y="7098"/>
              </a:cxn>
              <a:cxn ang="0">
                <a:pos x="3258" y="7146"/>
              </a:cxn>
              <a:cxn ang="0">
                <a:pos x="3126" y="7188"/>
              </a:cxn>
              <a:cxn ang="0">
                <a:pos x="3000" y="7236"/>
              </a:cxn>
              <a:cxn ang="0">
                <a:pos x="2736" y="7320"/>
              </a:cxn>
              <a:cxn ang="0">
                <a:pos x="2610" y="7368"/>
              </a:cxn>
              <a:cxn ang="0">
                <a:pos x="2346" y="7452"/>
              </a:cxn>
              <a:cxn ang="0">
                <a:pos x="2220" y="7500"/>
              </a:cxn>
              <a:cxn ang="0">
                <a:pos x="1956" y="7584"/>
              </a:cxn>
              <a:cxn ang="0">
                <a:pos x="1830" y="7632"/>
              </a:cxn>
              <a:cxn ang="0">
                <a:pos x="1698" y="7674"/>
              </a:cxn>
              <a:cxn ang="0">
                <a:pos x="1566" y="7722"/>
              </a:cxn>
              <a:cxn ang="0">
                <a:pos x="1440" y="7764"/>
              </a:cxn>
              <a:cxn ang="0">
                <a:pos x="1308" y="7812"/>
              </a:cxn>
              <a:cxn ang="0">
                <a:pos x="1176" y="7854"/>
              </a:cxn>
              <a:cxn ang="0">
                <a:pos x="1044" y="7902"/>
              </a:cxn>
              <a:cxn ang="0">
                <a:pos x="912" y="7944"/>
              </a:cxn>
              <a:cxn ang="0">
                <a:pos x="786" y="7992"/>
              </a:cxn>
              <a:cxn ang="0">
                <a:pos x="654" y="8034"/>
              </a:cxn>
              <a:cxn ang="0">
                <a:pos x="522" y="8082"/>
              </a:cxn>
              <a:cxn ang="0">
                <a:pos x="390" y="8124"/>
              </a:cxn>
              <a:cxn ang="0">
                <a:pos x="258" y="8172"/>
              </a:cxn>
              <a:cxn ang="0">
                <a:pos x="126" y="8214"/>
              </a:cxn>
              <a:cxn ang="0">
                <a:pos x="0" y="8262"/>
              </a:cxn>
              <a:cxn ang="0">
                <a:pos x="2034" y="1584"/>
              </a:cxn>
              <a:cxn ang="0">
                <a:pos x="2184" y="1536"/>
              </a:cxn>
              <a:cxn ang="0">
                <a:pos x="2328" y="1482"/>
              </a:cxn>
              <a:cxn ang="0">
                <a:pos x="2616" y="1386"/>
              </a:cxn>
              <a:cxn ang="0">
                <a:pos x="2766" y="1332"/>
              </a:cxn>
              <a:cxn ang="0">
                <a:pos x="3054" y="1236"/>
              </a:cxn>
              <a:cxn ang="0">
                <a:pos x="3198" y="1182"/>
              </a:cxn>
              <a:cxn ang="0">
                <a:pos x="3348" y="1134"/>
              </a:cxn>
              <a:cxn ang="0">
                <a:pos x="3492" y="1086"/>
              </a:cxn>
              <a:cxn ang="0">
                <a:pos x="3636" y="1032"/>
              </a:cxn>
              <a:cxn ang="0">
                <a:pos x="4068" y="888"/>
              </a:cxn>
              <a:cxn ang="0">
                <a:pos x="4212" y="834"/>
              </a:cxn>
              <a:cxn ang="0">
                <a:pos x="4362" y="786"/>
              </a:cxn>
              <a:cxn ang="0">
                <a:pos x="4650" y="690"/>
              </a:cxn>
              <a:cxn ang="0">
                <a:pos x="4794" y="636"/>
              </a:cxn>
              <a:cxn ang="0">
                <a:pos x="5370" y="444"/>
              </a:cxn>
              <a:cxn ang="0">
                <a:pos x="5514" y="390"/>
              </a:cxn>
              <a:cxn ang="0">
                <a:pos x="6090" y="198"/>
              </a:cxn>
              <a:cxn ang="0">
                <a:pos x="6228" y="150"/>
              </a:cxn>
              <a:cxn ang="0">
                <a:pos x="6372" y="96"/>
              </a:cxn>
              <a:cxn ang="0">
                <a:pos x="6660" y="0"/>
              </a:cxn>
            </a:cxnLst>
            <a:rect l="0" t="0" r="r" b="b"/>
            <a:pathLst>
              <a:path w="6660" h="8262">
                <a:moveTo>
                  <a:pt x="6660" y="0"/>
                </a:moveTo>
                <a:lnTo>
                  <a:pt x="4158" y="6834"/>
                </a:lnTo>
                <a:lnTo>
                  <a:pt x="4032" y="6876"/>
                </a:lnTo>
                <a:lnTo>
                  <a:pt x="3900" y="6924"/>
                </a:lnTo>
                <a:lnTo>
                  <a:pt x="3774" y="6966"/>
                </a:lnTo>
                <a:lnTo>
                  <a:pt x="3642" y="7014"/>
                </a:lnTo>
                <a:lnTo>
                  <a:pt x="3516" y="7056"/>
                </a:lnTo>
                <a:lnTo>
                  <a:pt x="3384" y="7098"/>
                </a:lnTo>
                <a:lnTo>
                  <a:pt x="3258" y="7146"/>
                </a:lnTo>
                <a:lnTo>
                  <a:pt x="3126" y="7188"/>
                </a:lnTo>
                <a:lnTo>
                  <a:pt x="3000" y="7236"/>
                </a:lnTo>
                <a:lnTo>
                  <a:pt x="2736" y="7320"/>
                </a:lnTo>
                <a:lnTo>
                  <a:pt x="2610" y="7368"/>
                </a:lnTo>
                <a:lnTo>
                  <a:pt x="2346" y="7452"/>
                </a:lnTo>
                <a:lnTo>
                  <a:pt x="2220" y="7500"/>
                </a:lnTo>
                <a:lnTo>
                  <a:pt x="1956" y="7584"/>
                </a:lnTo>
                <a:lnTo>
                  <a:pt x="1830" y="7632"/>
                </a:lnTo>
                <a:lnTo>
                  <a:pt x="1698" y="7674"/>
                </a:lnTo>
                <a:lnTo>
                  <a:pt x="1566" y="7722"/>
                </a:lnTo>
                <a:lnTo>
                  <a:pt x="1440" y="7764"/>
                </a:lnTo>
                <a:lnTo>
                  <a:pt x="1308" y="7812"/>
                </a:lnTo>
                <a:lnTo>
                  <a:pt x="1176" y="7854"/>
                </a:lnTo>
                <a:lnTo>
                  <a:pt x="1044" y="7902"/>
                </a:lnTo>
                <a:lnTo>
                  <a:pt x="912" y="7944"/>
                </a:lnTo>
                <a:lnTo>
                  <a:pt x="786" y="7992"/>
                </a:lnTo>
                <a:lnTo>
                  <a:pt x="654" y="8034"/>
                </a:lnTo>
                <a:lnTo>
                  <a:pt x="522" y="8082"/>
                </a:lnTo>
                <a:lnTo>
                  <a:pt x="390" y="8124"/>
                </a:lnTo>
                <a:lnTo>
                  <a:pt x="258" y="8172"/>
                </a:lnTo>
                <a:lnTo>
                  <a:pt x="126" y="8214"/>
                </a:lnTo>
                <a:lnTo>
                  <a:pt x="0" y="8262"/>
                </a:lnTo>
                <a:lnTo>
                  <a:pt x="2034" y="1584"/>
                </a:lnTo>
                <a:lnTo>
                  <a:pt x="2184" y="1536"/>
                </a:lnTo>
                <a:lnTo>
                  <a:pt x="2328" y="1482"/>
                </a:lnTo>
                <a:lnTo>
                  <a:pt x="2616" y="1386"/>
                </a:lnTo>
                <a:lnTo>
                  <a:pt x="2766" y="1332"/>
                </a:lnTo>
                <a:lnTo>
                  <a:pt x="3054" y="1236"/>
                </a:lnTo>
                <a:lnTo>
                  <a:pt x="3198" y="1182"/>
                </a:lnTo>
                <a:lnTo>
                  <a:pt x="3348" y="1134"/>
                </a:lnTo>
                <a:lnTo>
                  <a:pt x="3492" y="1086"/>
                </a:lnTo>
                <a:lnTo>
                  <a:pt x="3636" y="1032"/>
                </a:lnTo>
                <a:lnTo>
                  <a:pt x="4068" y="888"/>
                </a:lnTo>
                <a:lnTo>
                  <a:pt x="4212" y="834"/>
                </a:lnTo>
                <a:lnTo>
                  <a:pt x="4362" y="786"/>
                </a:lnTo>
                <a:lnTo>
                  <a:pt x="4650" y="690"/>
                </a:lnTo>
                <a:lnTo>
                  <a:pt x="4794" y="636"/>
                </a:lnTo>
                <a:lnTo>
                  <a:pt x="5370" y="444"/>
                </a:lnTo>
                <a:lnTo>
                  <a:pt x="5514" y="390"/>
                </a:lnTo>
                <a:lnTo>
                  <a:pt x="6090" y="198"/>
                </a:lnTo>
                <a:lnTo>
                  <a:pt x="6228" y="150"/>
                </a:lnTo>
                <a:lnTo>
                  <a:pt x="6372" y="96"/>
                </a:lnTo>
                <a:lnTo>
                  <a:pt x="666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9"/>
          <p:cNvSpPr>
            <a:spLocks/>
          </p:cNvSpPr>
          <p:nvPr/>
        </p:nvSpPr>
        <p:spPr bwMode="auto">
          <a:xfrm>
            <a:off x="5159433" y="3368101"/>
            <a:ext cx="231734" cy="664122"/>
          </a:xfrm>
          <a:custGeom>
            <a:avLst/>
            <a:gdLst/>
            <a:ahLst/>
            <a:cxnLst>
              <a:cxn ang="0">
                <a:pos x="3534" y="0"/>
              </a:cxn>
              <a:cxn ang="0">
                <a:pos x="3462" y="228"/>
              </a:cxn>
              <a:cxn ang="0">
                <a:pos x="3432" y="342"/>
              </a:cxn>
              <a:cxn ang="0">
                <a:pos x="3396" y="450"/>
              </a:cxn>
              <a:cxn ang="0">
                <a:pos x="3000" y="1704"/>
              </a:cxn>
              <a:cxn ang="0">
                <a:pos x="2970" y="1818"/>
              </a:cxn>
              <a:cxn ang="0">
                <a:pos x="2928" y="1932"/>
              </a:cxn>
              <a:cxn ang="0">
                <a:pos x="2898" y="2046"/>
              </a:cxn>
              <a:cxn ang="0">
                <a:pos x="2862" y="2160"/>
              </a:cxn>
              <a:cxn ang="0">
                <a:pos x="2826" y="2280"/>
              </a:cxn>
              <a:cxn ang="0">
                <a:pos x="2682" y="2736"/>
              </a:cxn>
              <a:cxn ang="0">
                <a:pos x="2640" y="2850"/>
              </a:cxn>
              <a:cxn ang="0">
                <a:pos x="2604" y="2970"/>
              </a:cxn>
              <a:cxn ang="0">
                <a:pos x="2532" y="3198"/>
              </a:cxn>
              <a:cxn ang="0">
                <a:pos x="2496" y="3318"/>
              </a:cxn>
              <a:cxn ang="0">
                <a:pos x="2388" y="3660"/>
              </a:cxn>
              <a:cxn ang="0">
                <a:pos x="0" y="10128"/>
              </a:cxn>
              <a:cxn ang="0">
                <a:pos x="36" y="10026"/>
              </a:cxn>
              <a:cxn ang="0">
                <a:pos x="66" y="9924"/>
              </a:cxn>
              <a:cxn ang="0">
                <a:pos x="102" y="9816"/>
              </a:cxn>
              <a:cxn ang="0">
                <a:pos x="132" y="9714"/>
              </a:cxn>
              <a:cxn ang="0">
                <a:pos x="168" y="9612"/>
              </a:cxn>
              <a:cxn ang="0">
                <a:pos x="198" y="9504"/>
              </a:cxn>
              <a:cxn ang="0">
                <a:pos x="234" y="9402"/>
              </a:cxn>
              <a:cxn ang="0">
                <a:pos x="264" y="9300"/>
              </a:cxn>
              <a:cxn ang="0">
                <a:pos x="294" y="9192"/>
              </a:cxn>
              <a:cxn ang="0">
                <a:pos x="330" y="9090"/>
              </a:cxn>
              <a:cxn ang="0">
                <a:pos x="360" y="8988"/>
              </a:cxn>
              <a:cxn ang="0">
                <a:pos x="396" y="8880"/>
              </a:cxn>
              <a:cxn ang="0">
                <a:pos x="456" y="8676"/>
              </a:cxn>
              <a:cxn ang="0">
                <a:pos x="492" y="8574"/>
              </a:cxn>
              <a:cxn ang="0">
                <a:pos x="522" y="8472"/>
              </a:cxn>
              <a:cxn ang="0">
                <a:pos x="558" y="8364"/>
              </a:cxn>
              <a:cxn ang="0">
                <a:pos x="588" y="8268"/>
              </a:cxn>
              <a:cxn ang="0">
                <a:pos x="618" y="8160"/>
              </a:cxn>
              <a:cxn ang="0">
                <a:pos x="654" y="8058"/>
              </a:cxn>
              <a:cxn ang="0">
                <a:pos x="714" y="7854"/>
              </a:cxn>
              <a:cxn ang="0">
                <a:pos x="750" y="7752"/>
              </a:cxn>
              <a:cxn ang="0">
                <a:pos x="810" y="7548"/>
              </a:cxn>
              <a:cxn ang="0">
                <a:pos x="846" y="7446"/>
              </a:cxn>
              <a:cxn ang="0">
                <a:pos x="936" y="7140"/>
              </a:cxn>
              <a:cxn ang="0">
                <a:pos x="972" y="7038"/>
              </a:cxn>
              <a:cxn ang="0">
                <a:pos x="1032" y="6834"/>
              </a:cxn>
              <a:cxn ang="0">
                <a:pos x="3534" y="0"/>
              </a:cxn>
            </a:cxnLst>
            <a:rect l="0" t="0" r="r" b="b"/>
            <a:pathLst>
              <a:path w="3534" h="10128">
                <a:moveTo>
                  <a:pt x="3534" y="0"/>
                </a:moveTo>
                <a:lnTo>
                  <a:pt x="3462" y="228"/>
                </a:lnTo>
                <a:lnTo>
                  <a:pt x="3432" y="342"/>
                </a:lnTo>
                <a:lnTo>
                  <a:pt x="3396" y="450"/>
                </a:lnTo>
                <a:lnTo>
                  <a:pt x="3000" y="1704"/>
                </a:lnTo>
                <a:lnTo>
                  <a:pt x="2970" y="1818"/>
                </a:lnTo>
                <a:lnTo>
                  <a:pt x="2928" y="1932"/>
                </a:lnTo>
                <a:lnTo>
                  <a:pt x="2898" y="2046"/>
                </a:lnTo>
                <a:lnTo>
                  <a:pt x="2862" y="2160"/>
                </a:lnTo>
                <a:lnTo>
                  <a:pt x="2826" y="2280"/>
                </a:lnTo>
                <a:lnTo>
                  <a:pt x="2682" y="2736"/>
                </a:lnTo>
                <a:lnTo>
                  <a:pt x="2640" y="2850"/>
                </a:lnTo>
                <a:lnTo>
                  <a:pt x="2604" y="2970"/>
                </a:lnTo>
                <a:lnTo>
                  <a:pt x="2532" y="3198"/>
                </a:lnTo>
                <a:lnTo>
                  <a:pt x="2496" y="3318"/>
                </a:lnTo>
                <a:lnTo>
                  <a:pt x="2388" y="3660"/>
                </a:lnTo>
                <a:lnTo>
                  <a:pt x="0" y="10128"/>
                </a:lnTo>
                <a:lnTo>
                  <a:pt x="36" y="10026"/>
                </a:lnTo>
                <a:lnTo>
                  <a:pt x="66" y="9924"/>
                </a:lnTo>
                <a:lnTo>
                  <a:pt x="102" y="9816"/>
                </a:lnTo>
                <a:lnTo>
                  <a:pt x="132" y="9714"/>
                </a:lnTo>
                <a:lnTo>
                  <a:pt x="168" y="9612"/>
                </a:lnTo>
                <a:lnTo>
                  <a:pt x="198" y="9504"/>
                </a:lnTo>
                <a:lnTo>
                  <a:pt x="234" y="9402"/>
                </a:lnTo>
                <a:lnTo>
                  <a:pt x="264" y="9300"/>
                </a:lnTo>
                <a:lnTo>
                  <a:pt x="294" y="9192"/>
                </a:lnTo>
                <a:lnTo>
                  <a:pt x="330" y="9090"/>
                </a:lnTo>
                <a:lnTo>
                  <a:pt x="360" y="8988"/>
                </a:lnTo>
                <a:lnTo>
                  <a:pt x="396" y="8880"/>
                </a:lnTo>
                <a:lnTo>
                  <a:pt x="456" y="8676"/>
                </a:lnTo>
                <a:lnTo>
                  <a:pt x="492" y="8574"/>
                </a:lnTo>
                <a:lnTo>
                  <a:pt x="522" y="8472"/>
                </a:lnTo>
                <a:lnTo>
                  <a:pt x="558" y="8364"/>
                </a:lnTo>
                <a:lnTo>
                  <a:pt x="588" y="8268"/>
                </a:lnTo>
                <a:lnTo>
                  <a:pt x="618" y="8160"/>
                </a:lnTo>
                <a:lnTo>
                  <a:pt x="654" y="8058"/>
                </a:lnTo>
                <a:lnTo>
                  <a:pt x="714" y="7854"/>
                </a:lnTo>
                <a:lnTo>
                  <a:pt x="750" y="7752"/>
                </a:lnTo>
                <a:lnTo>
                  <a:pt x="810" y="7548"/>
                </a:lnTo>
                <a:lnTo>
                  <a:pt x="846" y="7446"/>
                </a:lnTo>
                <a:lnTo>
                  <a:pt x="936" y="7140"/>
                </a:lnTo>
                <a:lnTo>
                  <a:pt x="972" y="7038"/>
                </a:lnTo>
                <a:lnTo>
                  <a:pt x="1032" y="6834"/>
                </a:lnTo>
                <a:lnTo>
                  <a:pt x="353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0"/>
          <p:cNvSpPr>
            <a:spLocks/>
          </p:cNvSpPr>
          <p:nvPr/>
        </p:nvSpPr>
        <p:spPr bwMode="auto">
          <a:xfrm>
            <a:off x="5159433" y="3608098"/>
            <a:ext cx="454026" cy="600384"/>
          </a:xfrm>
          <a:custGeom>
            <a:avLst/>
            <a:gdLst/>
            <a:ahLst/>
            <a:cxnLst>
              <a:cxn ang="0">
                <a:pos x="2388" y="0"/>
              </a:cxn>
              <a:cxn ang="0">
                <a:pos x="2532" y="96"/>
              </a:cxn>
              <a:cxn ang="0">
                <a:pos x="2670" y="192"/>
              </a:cxn>
              <a:cxn ang="0">
                <a:pos x="2814" y="282"/>
              </a:cxn>
              <a:cxn ang="0">
                <a:pos x="2952" y="378"/>
              </a:cxn>
              <a:cxn ang="0">
                <a:pos x="3096" y="468"/>
              </a:cxn>
              <a:cxn ang="0">
                <a:pos x="3234" y="564"/>
              </a:cxn>
              <a:cxn ang="0">
                <a:pos x="3378" y="654"/>
              </a:cxn>
              <a:cxn ang="0">
                <a:pos x="3516" y="744"/>
              </a:cxn>
              <a:cxn ang="0">
                <a:pos x="3660" y="840"/>
              </a:cxn>
              <a:cxn ang="0">
                <a:pos x="3798" y="936"/>
              </a:cxn>
              <a:cxn ang="0">
                <a:pos x="3942" y="1026"/>
              </a:cxn>
              <a:cxn ang="0">
                <a:pos x="4080" y="1122"/>
              </a:cxn>
              <a:cxn ang="0">
                <a:pos x="4224" y="1212"/>
              </a:cxn>
              <a:cxn ang="0">
                <a:pos x="4368" y="1308"/>
              </a:cxn>
              <a:cxn ang="0">
                <a:pos x="4506" y="1398"/>
              </a:cxn>
              <a:cxn ang="0">
                <a:pos x="4650" y="1494"/>
              </a:cxn>
              <a:cxn ang="0">
                <a:pos x="4788" y="1584"/>
              </a:cxn>
              <a:cxn ang="0">
                <a:pos x="4932" y="1680"/>
              </a:cxn>
              <a:cxn ang="0">
                <a:pos x="5076" y="1770"/>
              </a:cxn>
              <a:cxn ang="0">
                <a:pos x="5214" y="1866"/>
              </a:cxn>
              <a:cxn ang="0">
                <a:pos x="5358" y="1956"/>
              </a:cxn>
              <a:cxn ang="0">
                <a:pos x="5502" y="2052"/>
              </a:cxn>
              <a:cxn ang="0">
                <a:pos x="5640" y="2142"/>
              </a:cxn>
              <a:cxn ang="0">
                <a:pos x="5784" y="2238"/>
              </a:cxn>
              <a:cxn ang="0">
                <a:pos x="5928" y="2328"/>
              </a:cxn>
              <a:cxn ang="0">
                <a:pos x="6072" y="2424"/>
              </a:cxn>
              <a:cxn ang="0">
                <a:pos x="6210" y="2520"/>
              </a:cxn>
              <a:cxn ang="0">
                <a:pos x="6354" y="2610"/>
              </a:cxn>
              <a:cxn ang="0">
                <a:pos x="6642" y="2802"/>
              </a:cxn>
              <a:cxn ang="0">
                <a:pos x="6786" y="2892"/>
              </a:cxn>
              <a:cxn ang="0">
                <a:pos x="6924" y="2988"/>
              </a:cxn>
              <a:cxn ang="0">
                <a:pos x="4086" y="9156"/>
              </a:cxn>
              <a:cxn ang="0">
                <a:pos x="3960" y="9072"/>
              </a:cxn>
              <a:cxn ang="0">
                <a:pos x="3828" y="8988"/>
              </a:cxn>
              <a:cxn ang="0">
                <a:pos x="3576" y="8820"/>
              </a:cxn>
              <a:cxn ang="0">
                <a:pos x="3444" y="8736"/>
              </a:cxn>
              <a:cxn ang="0">
                <a:pos x="3318" y="8652"/>
              </a:cxn>
              <a:cxn ang="0">
                <a:pos x="3186" y="8568"/>
              </a:cxn>
              <a:cxn ang="0">
                <a:pos x="2934" y="8400"/>
              </a:cxn>
              <a:cxn ang="0">
                <a:pos x="2802" y="8316"/>
              </a:cxn>
              <a:cxn ang="0">
                <a:pos x="2550" y="8148"/>
              </a:cxn>
              <a:cxn ang="0">
                <a:pos x="2418" y="8064"/>
              </a:cxn>
              <a:cxn ang="0">
                <a:pos x="2040" y="7812"/>
              </a:cxn>
              <a:cxn ang="0">
                <a:pos x="1908" y="7728"/>
              </a:cxn>
              <a:cxn ang="0">
                <a:pos x="1530" y="7476"/>
              </a:cxn>
              <a:cxn ang="0">
                <a:pos x="1398" y="7392"/>
              </a:cxn>
              <a:cxn ang="0">
                <a:pos x="894" y="7056"/>
              </a:cxn>
              <a:cxn ang="0">
                <a:pos x="762" y="6972"/>
              </a:cxn>
              <a:cxn ang="0">
                <a:pos x="132" y="6552"/>
              </a:cxn>
              <a:cxn ang="0">
                <a:pos x="0" y="6468"/>
              </a:cxn>
              <a:cxn ang="0">
                <a:pos x="2388" y="0"/>
              </a:cxn>
            </a:cxnLst>
            <a:rect l="0" t="0" r="r" b="b"/>
            <a:pathLst>
              <a:path w="6924" h="9156">
                <a:moveTo>
                  <a:pt x="2388" y="0"/>
                </a:moveTo>
                <a:lnTo>
                  <a:pt x="2532" y="96"/>
                </a:lnTo>
                <a:lnTo>
                  <a:pt x="2670" y="192"/>
                </a:lnTo>
                <a:lnTo>
                  <a:pt x="2814" y="282"/>
                </a:lnTo>
                <a:lnTo>
                  <a:pt x="2952" y="378"/>
                </a:lnTo>
                <a:lnTo>
                  <a:pt x="3096" y="468"/>
                </a:lnTo>
                <a:lnTo>
                  <a:pt x="3234" y="564"/>
                </a:lnTo>
                <a:lnTo>
                  <a:pt x="3378" y="654"/>
                </a:lnTo>
                <a:lnTo>
                  <a:pt x="3516" y="744"/>
                </a:lnTo>
                <a:lnTo>
                  <a:pt x="3660" y="840"/>
                </a:lnTo>
                <a:lnTo>
                  <a:pt x="3798" y="936"/>
                </a:lnTo>
                <a:lnTo>
                  <a:pt x="3942" y="1026"/>
                </a:lnTo>
                <a:lnTo>
                  <a:pt x="4080" y="1122"/>
                </a:lnTo>
                <a:lnTo>
                  <a:pt x="4224" y="1212"/>
                </a:lnTo>
                <a:lnTo>
                  <a:pt x="4368" y="1308"/>
                </a:lnTo>
                <a:lnTo>
                  <a:pt x="4506" y="1398"/>
                </a:lnTo>
                <a:lnTo>
                  <a:pt x="4650" y="1494"/>
                </a:lnTo>
                <a:lnTo>
                  <a:pt x="4788" y="1584"/>
                </a:lnTo>
                <a:lnTo>
                  <a:pt x="4932" y="1680"/>
                </a:lnTo>
                <a:lnTo>
                  <a:pt x="5076" y="1770"/>
                </a:lnTo>
                <a:lnTo>
                  <a:pt x="5214" y="1866"/>
                </a:lnTo>
                <a:lnTo>
                  <a:pt x="5358" y="1956"/>
                </a:lnTo>
                <a:lnTo>
                  <a:pt x="5502" y="2052"/>
                </a:lnTo>
                <a:lnTo>
                  <a:pt x="5640" y="2142"/>
                </a:lnTo>
                <a:lnTo>
                  <a:pt x="5784" y="2238"/>
                </a:lnTo>
                <a:lnTo>
                  <a:pt x="5928" y="2328"/>
                </a:lnTo>
                <a:lnTo>
                  <a:pt x="6072" y="2424"/>
                </a:lnTo>
                <a:lnTo>
                  <a:pt x="6210" y="2520"/>
                </a:lnTo>
                <a:lnTo>
                  <a:pt x="6354" y="2610"/>
                </a:lnTo>
                <a:lnTo>
                  <a:pt x="6642" y="2802"/>
                </a:lnTo>
                <a:lnTo>
                  <a:pt x="6786" y="2892"/>
                </a:lnTo>
                <a:lnTo>
                  <a:pt x="6924" y="2988"/>
                </a:lnTo>
                <a:lnTo>
                  <a:pt x="4086" y="9156"/>
                </a:lnTo>
                <a:lnTo>
                  <a:pt x="3960" y="9072"/>
                </a:lnTo>
                <a:lnTo>
                  <a:pt x="3828" y="8988"/>
                </a:lnTo>
                <a:lnTo>
                  <a:pt x="3576" y="8820"/>
                </a:lnTo>
                <a:lnTo>
                  <a:pt x="3444" y="8736"/>
                </a:lnTo>
                <a:lnTo>
                  <a:pt x="3318" y="8652"/>
                </a:lnTo>
                <a:lnTo>
                  <a:pt x="3186" y="8568"/>
                </a:lnTo>
                <a:lnTo>
                  <a:pt x="2934" y="8400"/>
                </a:lnTo>
                <a:lnTo>
                  <a:pt x="2802" y="8316"/>
                </a:lnTo>
                <a:lnTo>
                  <a:pt x="2550" y="8148"/>
                </a:lnTo>
                <a:lnTo>
                  <a:pt x="2418" y="8064"/>
                </a:lnTo>
                <a:lnTo>
                  <a:pt x="2040" y="7812"/>
                </a:lnTo>
                <a:lnTo>
                  <a:pt x="1908" y="7728"/>
                </a:lnTo>
                <a:lnTo>
                  <a:pt x="1530" y="7476"/>
                </a:lnTo>
                <a:lnTo>
                  <a:pt x="1398" y="7392"/>
                </a:lnTo>
                <a:lnTo>
                  <a:pt x="894" y="7056"/>
                </a:lnTo>
                <a:lnTo>
                  <a:pt x="762" y="6972"/>
                </a:lnTo>
                <a:lnTo>
                  <a:pt x="132" y="6552"/>
                </a:lnTo>
                <a:lnTo>
                  <a:pt x="0" y="6468"/>
                </a:lnTo>
                <a:lnTo>
                  <a:pt x="2388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1"/>
          <p:cNvSpPr>
            <a:spLocks/>
          </p:cNvSpPr>
          <p:nvPr/>
        </p:nvSpPr>
        <p:spPr bwMode="auto">
          <a:xfrm>
            <a:off x="4668030" y="3307118"/>
            <a:ext cx="419797" cy="602745"/>
          </a:xfrm>
          <a:custGeom>
            <a:avLst/>
            <a:gdLst/>
            <a:ahLst/>
            <a:cxnLst>
              <a:cxn ang="0">
                <a:pos x="1554" y="0"/>
              </a:cxn>
              <a:cxn ang="0">
                <a:pos x="2454" y="468"/>
              </a:cxn>
              <a:cxn ang="0">
                <a:pos x="2610" y="546"/>
              </a:cxn>
              <a:cxn ang="0">
                <a:pos x="3060" y="780"/>
              </a:cxn>
              <a:cxn ang="0">
                <a:pos x="3210" y="864"/>
              </a:cxn>
              <a:cxn ang="0">
                <a:pos x="3366" y="942"/>
              </a:cxn>
              <a:cxn ang="0">
                <a:pos x="3816" y="1176"/>
              </a:cxn>
              <a:cxn ang="0">
                <a:pos x="3972" y="1254"/>
              </a:cxn>
              <a:cxn ang="0">
                <a:pos x="4272" y="1410"/>
              </a:cxn>
              <a:cxn ang="0">
                <a:pos x="4428" y="1488"/>
              </a:cxn>
              <a:cxn ang="0">
                <a:pos x="4578" y="1566"/>
              </a:cxn>
              <a:cxn ang="0">
                <a:pos x="4728" y="1650"/>
              </a:cxn>
              <a:cxn ang="0">
                <a:pos x="4878" y="1728"/>
              </a:cxn>
              <a:cxn ang="0">
                <a:pos x="5034" y="1806"/>
              </a:cxn>
              <a:cxn ang="0">
                <a:pos x="5334" y="1962"/>
              </a:cxn>
              <a:cxn ang="0">
                <a:pos x="5490" y="2040"/>
              </a:cxn>
              <a:cxn ang="0">
                <a:pos x="5640" y="2118"/>
              </a:cxn>
              <a:cxn ang="0">
                <a:pos x="5796" y="2196"/>
              </a:cxn>
              <a:cxn ang="0">
                <a:pos x="5946" y="2280"/>
              </a:cxn>
              <a:cxn ang="0">
                <a:pos x="6096" y="2358"/>
              </a:cxn>
              <a:cxn ang="0">
                <a:pos x="6252" y="2436"/>
              </a:cxn>
              <a:cxn ang="0">
                <a:pos x="6402" y="2514"/>
              </a:cxn>
              <a:cxn ang="0">
                <a:pos x="4368" y="9192"/>
              </a:cxn>
              <a:cxn ang="0">
                <a:pos x="3816" y="8904"/>
              </a:cxn>
              <a:cxn ang="0">
                <a:pos x="3678" y="8838"/>
              </a:cxn>
              <a:cxn ang="0">
                <a:pos x="3402" y="8694"/>
              </a:cxn>
              <a:cxn ang="0">
                <a:pos x="3270" y="8622"/>
              </a:cxn>
              <a:cxn ang="0">
                <a:pos x="3132" y="8550"/>
              </a:cxn>
              <a:cxn ang="0">
                <a:pos x="2994" y="8484"/>
              </a:cxn>
              <a:cxn ang="0">
                <a:pos x="2856" y="8412"/>
              </a:cxn>
              <a:cxn ang="0">
                <a:pos x="2724" y="8340"/>
              </a:cxn>
              <a:cxn ang="0">
                <a:pos x="2310" y="8124"/>
              </a:cxn>
              <a:cxn ang="0">
                <a:pos x="2172" y="8058"/>
              </a:cxn>
              <a:cxn ang="0">
                <a:pos x="2040" y="7986"/>
              </a:cxn>
              <a:cxn ang="0">
                <a:pos x="1764" y="7842"/>
              </a:cxn>
              <a:cxn ang="0">
                <a:pos x="1632" y="7776"/>
              </a:cxn>
              <a:cxn ang="0">
                <a:pos x="1356" y="7632"/>
              </a:cxn>
              <a:cxn ang="0">
                <a:pos x="1224" y="7560"/>
              </a:cxn>
              <a:cxn ang="0">
                <a:pos x="1086" y="7488"/>
              </a:cxn>
              <a:cxn ang="0">
                <a:pos x="948" y="7422"/>
              </a:cxn>
              <a:cxn ang="0">
                <a:pos x="816" y="7350"/>
              </a:cxn>
              <a:cxn ang="0">
                <a:pos x="540" y="7206"/>
              </a:cxn>
              <a:cxn ang="0">
                <a:pos x="408" y="7134"/>
              </a:cxn>
              <a:cxn ang="0">
                <a:pos x="270" y="7068"/>
              </a:cxn>
              <a:cxn ang="0">
                <a:pos x="132" y="6996"/>
              </a:cxn>
              <a:cxn ang="0">
                <a:pos x="0" y="6924"/>
              </a:cxn>
              <a:cxn ang="0">
                <a:pos x="1554" y="0"/>
              </a:cxn>
            </a:cxnLst>
            <a:rect l="0" t="0" r="r" b="b"/>
            <a:pathLst>
              <a:path w="6402" h="9192">
                <a:moveTo>
                  <a:pt x="1554" y="0"/>
                </a:moveTo>
                <a:lnTo>
                  <a:pt x="2454" y="468"/>
                </a:lnTo>
                <a:lnTo>
                  <a:pt x="2610" y="546"/>
                </a:lnTo>
                <a:lnTo>
                  <a:pt x="3060" y="780"/>
                </a:lnTo>
                <a:lnTo>
                  <a:pt x="3210" y="864"/>
                </a:lnTo>
                <a:lnTo>
                  <a:pt x="3366" y="942"/>
                </a:lnTo>
                <a:lnTo>
                  <a:pt x="3816" y="1176"/>
                </a:lnTo>
                <a:lnTo>
                  <a:pt x="3972" y="1254"/>
                </a:lnTo>
                <a:lnTo>
                  <a:pt x="4272" y="1410"/>
                </a:lnTo>
                <a:lnTo>
                  <a:pt x="4428" y="1488"/>
                </a:lnTo>
                <a:lnTo>
                  <a:pt x="4578" y="1566"/>
                </a:lnTo>
                <a:lnTo>
                  <a:pt x="4728" y="1650"/>
                </a:lnTo>
                <a:lnTo>
                  <a:pt x="4878" y="1728"/>
                </a:lnTo>
                <a:lnTo>
                  <a:pt x="5034" y="1806"/>
                </a:lnTo>
                <a:lnTo>
                  <a:pt x="5334" y="1962"/>
                </a:lnTo>
                <a:lnTo>
                  <a:pt x="5490" y="2040"/>
                </a:lnTo>
                <a:lnTo>
                  <a:pt x="5640" y="2118"/>
                </a:lnTo>
                <a:lnTo>
                  <a:pt x="5796" y="2196"/>
                </a:lnTo>
                <a:lnTo>
                  <a:pt x="5946" y="2280"/>
                </a:lnTo>
                <a:lnTo>
                  <a:pt x="6096" y="2358"/>
                </a:lnTo>
                <a:lnTo>
                  <a:pt x="6252" y="2436"/>
                </a:lnTo>
                <a:lnTo>
                  <a:pt x="6402" y="2514"/>
                </a:lnTo>
                <a:lnTo>
                  <a:pt x="4368" y="9192"/>
                </a:lnTo>
                <a:lnTo>
                  <a:pt x="3816" y="8904"/>
                </a:lnTo>
                <a:lnTo>
                  <a:pt x="3678" y="8838"/>
                </a:lnTo>
                <a:lnTo>
                  <a:pt x="3402" y="8694"/>
                </a:lnTo>
                <a:lnTo>
                  <a:pt x="3270" y="8622"/>
                </a:lnTo>
                <a:lnTo>
                  <a:pt x="3132" y="8550"/>
                </a:lnTo>
                <a:lnTo>
                  <a:pt x="2994" y="8484"/>
                </a:lnTo>
                <a:lnTo>
                  <a:pt x="2856" y="8412"/>
                </a:lnTo>
                <a:lnTo>
                  <a:pt x="2724" y="8340"/>
                </a:lnTo>
                <a:lnTo>
                  <a:pt x="2310" y="8124"/>
                </a:lnTo>
                <a:lnTo>
                  <a:pt x="2172" y="8058"/>
                </a:lnTo>
                <a:lnTo>
                  <a:pt x="2040" y="7986"/>
                </a:lnTo>
                <a:lnTo>
                  <a:pt x="1764" y="7842"/>
                </a:lnTo>
                <a:lnTo>
                  <a:pt x="1632" y="7776"/>
                </a:lnTo>
                <a:lnTo>
                  <a:pt x="1356" y="7632"/>
                </a:lnTo>
                <a:lnTo>
                  <a:pt x="1224" y="7560"/>
                </a:lnTo>
                <a:lnTo>
                  <a:pt x="1086" y="7488"/>
                </a:lnTo>
                <a:lnTo>
                  <a:pt x="948" y="7422"/>
                </a:lnTo>
                <a:lnTo>
                  <a:pt x="816" y="7350"/>
                </a:lnTo>
                <a:lnTo>
                  <a:pt x="540" y="7206"/>
                </a:lnTo>
                <a:lnTo>
                  <a:pt x="408" y="7134"/>
                </a:lnTo>
                <a:lnTo>
                  <a:pt x="270" y="7068"/>
                </a:lnTo>
                <a:lnTo>
                  <a:pt x="132" y="6996"/>
                </a:lnTo>
                <a:lnTo>
                  <a:pt x="0" y="6924"/>
                </a:lnTo>
                <a:lnTo>
                  <a:pt x="155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12"/>
          <p:cNvSpPr>
            <a:spLocks/>
          </p:cNvSpPr>
          <p:nvPr/>
        </p:nvSpPr>
        <p:spPr bwMode="auto">
          <a:xfrm>
            <a:off x="4490983" y="3562065"/>
            <a:ext cx="372585" cy="557893"/>
          </a:xfrm>
          <a:custGeom>
            <a:avLst/>
            <a:gdLst/>
            <a:ahLst/>
            <a:cxnLst>
              <a:cxn ang="0">
                <a:pos x="5682" y="0"/>
              </a:cxn>
              <a:cxn ang="0">
                <a:pos x="3990" y="6540"/>
              </a:cxn>
              <a:cxn ang="0">
                <a:pos x="3738" y="6660"/>
              </a:cxn>
              <a:cxn ang="0">
                <a:pos x="3618" y="6726"/>
              </a:cxn>
              <a:cxn ang="0">
                <a:pos x="3492" y="6786"/>
              </a:cxn>
              <a:cxn ang="0">
                <a:pos x="3372" y="6846"/>
              </a:cxn>
              <a:cxn ang="0">
                <a:pos x="3120" y="6966"/>
              </a:cxn>
              <a:cxn ang="0">
                <a:pos x="3000" y="7026"/>
              </a:cxn>
              <a:cxn ang="0">
                <a:pos x="2874" y="7092"/>
              </a:cxn>
              <a:cxn ang="0">
                <a:pos x="2748" y="7152"/>
              </a:cxn>
              <a:cxn ang="0">
                <a:pos x="2628" y="7212"/>
              </a:cxn>
              <a:cxn ang="0">
                <a:pos x="2376" y="7332"/>
              </a:cxn>
              <a:cxn ang="0">
                <a:pos x="2250" y="7398"/>
              </a:cxn>
              <a:cxn ang="0">
                <a:pos x="2130" y="7458"/>
              </a:cxn>
              <a:cxn ang="0">
                <a:pos x="1878" y="7578"/>
              </a:cxn>
              <a:cxn ang="0">
                <a:pos x="1752" y="7644"/>
              </a:cxn>
              <a:cxn ang="0">
                <a:pos x="1500" y="7764"/>
              </a:cxn>
              <a:cxn ang="0">
                <a:pos x="1380" y="7824"/>
              </a:cxn>
              <a:cxn ang="0">
                <a:pos x="1254" y="7890"/>
              </a:cxn>
              <a:cxn ang="0">
                <a:pos x="876" y="8070"/>
              </a:cxn>
              <a:cxn ang="0">
                <a:pos x="750" y="8136"/>
              </a:cxn>
              <a:cxn ang="0">
                <a:pos x="498" y="8256"/>
              </a:cxn>
              <a:cxn ang="0">
                <a:pos x="372" y="8322"/>
              </a:cxn>
              <a:cxn ang="0">
                <a:pos x="252" y="8382"/>
              </a:cxn>
              <a:cxn ang="0">
                <a:pos x="126" y="8442"/>
              </a:cxn>
              <a:cxn ang="0">
                <a:pos x="0" y="8508"/>
              </a:cxn>
              <a:cxn ang="0">
                <a:pos x="1248" y="2184"/>
              </a:cxn>
              <a:cxn ang="0">
                <a:pos x="1392" y="2118"/>
              </a:cxn>
              <a:cxn ang="0">
                <a:pos x="1530" y="2046"/>
              </a:cxn>
              <a:cxn ang="0">
                <a:pos x="1668" y="1980"/>
              </a:cxn>
              <a:cxn ang="0">
                <a:pos x="1806" y="1908"/>
              </a:cxn>
              <a:cxn ang="0">
                <a:pos x="1950" y="1842"/>
              </a:cxn>
              <a:cxn ang="0">
                <a:pos x="2088" y="1776"/>
              </a:cxn>
              <a:cxn ang="0">
                <a:pos x="2226" y="1704"/>
              </a:cxn>
              <a:cxn ang="0">
                <a:pos x="2364" y="1638"/>
              </a:cxn>
              <a:cxn ang="0">
                <a:pos x="2508" y="1566"/>
              </a:cxn>
              <a:cxn ang="0">
                <a:pos x="2646" y="1500"/>
              </a:cxn>
              <a:cxn ang="0">
                <a:pos x="2784" y="1428"/>
              </a:cxn>
              <a:cxn ang="0">
                <a:pos x="3060" y="1296"/>
              </a:cxn>
              <a:cxn ang="0">
                <a:pos x="3198" y="1224"/>
              </a:cxn>
              <a:cxn ang="0">
                <a:pos x="3342" y="1158"/>
              </a:cxn>
              <a:cxn ang="0">
                <a:pos x="3480" y="1086"/>
              </a:cxn>
              <a:cxn ang="0">
                <a:pos x="3756" y="954"/>
              </a:cxn>
              <a:cxn ang="0">
                <a:pos x="3894" y="882"/>
              </a:cxn>
              <a:cxn ang="0">
                <a:pos x="4170" y="750"/>
              </a:cxn>
              <a:cxn ang="0">
                <a:pos x="4308" y="678"/>
              </a:cxn>
              <a:cxn ang="0">
                <a:pos x="4584" y="546"/>
              </a:cxn>
              <a:cxn ang="0">
                <a:pos x="4722" y="474"/>
              </a:cxn>
              <a:cxn ang="0">
                <a:pos x="4998" y="342"/>
              </a:cxn>
              <a:cxn ang="0">
                <a:pos x="5136" y="270"/>
              </a:cxn>
              <a:cxn ang="0">
                <a:pos x="5412" y="138"/>
              </a:cxn>
              <a:cxn ang="0">
                <a:pos x="5544" y="66"/>
              </a:cxn>
              <a:cxn ang="0">
                <a:pos x="5682" y="0"/>
              </a:cxn>
            </a:cxnLst>
            <a:rect l="0" t="0" r="r" b="b"/>
            <a:pathLst>
              <a:path w="5682" h="8508">
                <a:moveTo>
                  <a:pt x="5682" y="0"/>
                </a:moveTo>
                <a:lnTo>
                  <a:pt x="3990" y="6540"/>
                </a:lnTo>
                <a:lnTo>
                  <a:pt x="3738" y="6660"/>
                </a:lnTo>
                <a:lnTo>
                  <a:pt x="3618" y="6726"/>
                </a:lnTo>
                <a:lnTo>
                  <a:pt x="3492" y="6786"/>
                </a:lnTo>
                <a:lnTo>
                  <a:pt x="3372" y="6846"/>
                </a:lnTo>
                <a:lnTo>
                  <a:pt x="3120" y="6966"/>
                </a:lnTo>
                <a:lnTo>
                  <a:pt x="3000" y="7026"/>
                </a:lnTo>
                <a:lnTo>
                  <a:pt x="2874" y="7092"/>
                </a:lnTo>
                <a:lnTo>
                  <a:pt x="2748" y="7152"/>
                </a:lnTo>
                <a:lnTo>
                  <a:pt x="2628" y="7212"/>
                </a:lnTo>
                <a:lnTo>
                  <a:pt x="2376" y="7332"/>
                </a:lnTo>
                <a:lnTo>
                  <a:pt x="2250" y="7398"/>
                </a:lnTo>
                <a:lnTo>
                  <a:pt x="2130" y="7458"/>
                </a:lnTo>
                <a:lnTo>
                  <a:pt x="1878" y="7578"/>
                </a:lnTo>
                <a:lnTo>
                  <a:pt x="1752" y="7644"/>
                </a:lnTo>
                <a:lnTo>
                  <a:pt x="1500" y="7764"/>
                </a:lnTo>
                <a:lnTo>
                  <a:pt x="1380" y="7824"/>
                </a:lnTo>
                <a:lnTo>
                  <a:pt x="1254" y="7890"/>
                </a:lnTo>
                <a:lnTo>
                  <a:pt x="876" y="8070"/>
                </a:lnTo>
                <a:lnTo>
                  <a:pt x="750" y="8136"/>
                </a:lnTo>
                <a:lnTo>
                  <a:pt x="498" y="8256"/>
                </a:lnTo>
                <a:lnTo>
                  <a:pt x="372" y="8322"/>
                </a:lnTo>
                <a:lnTo>
                  <a:pt x="252" y="8382"/>
                </a:lnTo>
                <a:lnTo>
                  <a:pt x="126" y="8442"/>
                </a:lnTo>
                <a:lnTo>
                  <a:pt x="0" y="8508"/>
                </a:lnTo>
                <a:lnTo>
                  <a:pt x="1248" y="2184"/>
                </a:lnTo>
                <a:lnTo>
                  <a:pt x="1392" y="2118"/>
                </a:lnTo>
                <a:lnTo>
                  <a:pt x="1530" y="2046"/>
                </a:lnTo>
                <a:lnTo>
                  <a:pt x="1668" y="1980"/>
                </a:lnTo>
                <a:lnTo>
                  <a:pt x="1806" y="1908"/>
                </a:lnTo>
                <a:lnTo>
                  <a:pt x="1950" y="1842"/>
                </a:lnTo>
                <a:lnTo>
                  <a:pt x="2088" y="1776"/>
                </a:lnTo>
                <a:lnTo>
                  <a:pt x="2226" y="1704"/>
                </a:lnTo>
                <a:lnTo>
                  <a:pt x="2364" y="1638"/>
                </a:lnTo>
                <a:lnTo>
                  <a:pt x="2508" y="1566"/>
                </a:lnTo>
                <a:lnTo>
                  <a:pt x="2646" y="1500"/>
                </a:lnTo>
                <a:lnTo>
                  <a:pt x="2784" y="1428"/>
                </a:lnTo>
                <a:lnTo>
                  <a:pt x="3060" y="1296"/>
                </a:lnTo>
                <a:lnTo>
                  <a:pt x="3198" y="1224"/>
                </a:lnTo>
                <a:lnTo>
                  <a:pt x="3342" y="1158"/>
                </a:lnTo>
                <a:lnTo>
                  <a:pt x="3480" y="1086"/>
                </a:lnTo>
                <a:lnTo>
                  <a:pt x="3756" y="954"/>
                </a:lnTo>
                <a:lnTo>
                  <a:pt x="3894" y="882"/>
                </a:lnTo>
                <a:lnTo>
                  <a:pt x="4170" y="750"/>
                </a:lnTo>
                <a:lnTo>
                  <a:pt x="4308" y="678"/>
                </a:lnTo>
                <a:lnTo>
                  <a:pt x="4584" y="546"/>
                </a:lnTo>
                <a:lnTo>
                  <a:pt x="4722" y="474"/>
                </a:lnTo>
                <a:lnTo>
                  <a:pt x="4998" y="342"/>
                </a:lnTo>
                <a:lnTo>
                  <a:pt x="5136" y="270"/>
                </a:lnTo>
                <a:lnTo>
                  <a:pt x="5412" y="138"/>
                </a:lnTo>
                <a:lnTo>
                  <a:pt x="5544" y="66"/>
                </a:lnTo>
                <a:lnTo>
                  <a:pt x="568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13"/>
          <p:cNvSpPr>
            <a:spLocks/>
          </p:cNvSpPr>
          <p:nvPr/>
        </p:nvSpPr>
        <p:spPr bwMode="auto">
          <a:xfrm>
            <a:off x="4416624" y="3542000"/>
            <a:ext cx="1221621" cy="945429"/>
          </a:xfrm>
          <a:custGeom>
            <a:avLst/>
            <a:gdLst/>
            <a:ahLst/>
            <a:cxnLst>
              <a:cxn ang="0">
                <a:pos x="1158" y="696"/>
              </a:cxn>
              <a:cxn ang="0">
                <a:pos x="1140" y="1740"/>
              </a:cxn>
              <a:cxn ang="0">
                <a:pos x="1290" y="2748"/>
              </a:cxn>
              <a:cxn ang="0">
                <a:pos x="1614" y="3690"/>
              </a:cxn>
              <a:cxn ang="0">
                <a:pos x="2130" y="4530"/>
              </a:cxn>
              <a:cxn ang="0">
                <a:pos x="2784" y="5238"/>
              </a:cxn>
              <a:cxn ang="0">
                <a:pos x="3420" y="5844"/>
              </a:cxn>
              <a:cxn ang="0">
                <a:pos x="4026" y="6348"/>
              </a:cxn>
              <a:cxn ang="0">
                <a:pos x="4620" y="6768"/>
              </a:cxn>
              <a:cxn ang="0">
                <a:pos x="5196" y="7110"/>
              </a:cxn>
              <a:cxn ang="0">
                <a:pos x="5778" y="7392"/>
              </a:cxn>
              <a:cxn ang="0">
                <a:pos x="6360" y="7626"/>
              </a:cxn>
              <a:cxn ang="0">
                <a:pos x="7170" y="7878"/>
              </a:cxn>
              <a:cxn ang="0">
                <a:pos x="8022" y="8088"/>
              </a:cxn>
              <a:cxn ang="0">
                <a:pos x="8940" y="8280"/>
              </a:cxn>
              <a:cxn ang="0">
                <a:pos x="9642" y="8424"/>
              </a:cxn>
              <a:cxn ang="0">
                <a:pos x="11364" y="8688"/>
              </a:cxn>
              <a:cxn ang="0">
                <a:pos x="12414" y="8718"/>
              </a:cxn>
              <a:cxn ang="0">
                <a:pos x="13284" y="8640"/>
              </a:cxn>
              <a:cxn ang="0">
                <a:pos x="13974" y="8508"/>
              </a:cxn>
              <a:cxn ang="0">
                <a:pos x="14706" y="8310"/>
              </a:cxn>
              <a:cxn ang="0">
                <a:pos x="15504" y="8034"/>
              </a:cxn>
              <a:cxn ang="0">
                <a:pos x="16362" y="7674"/>
              </a:cxn>
              <a:cxn ang="0">
                <a:pos x="17202" y="7164"/>
              </a:cxn>
              <a:cxn ang="0">
                <a:pos x="17904" y="6480"/>
              </a:cxn>
              <a:cxn ang="0">
                <a:pos x="18474" y="5646"/>
              </a:cxn>
              <a:cxn ang="0">
                <a:pos x="15612" y="11652"/>
              </a:cxn>
              <a:cxn ang="0">
                <a:pos x="15102" y="12402"/>
              </a:cxn>
              <a:cxn ang="0">
                <a:pos x="14466" y="13020"/>
              </a:cxn>
              <a:cxn ang="0">
                <a:pos x="13716" y="13476"/>
              </a:cxn>
              <a:cxn ang="0">
                <a:pos x="12936" y="13800"/>
              </a:cxn>
              <a:cxn ang="0">
                <a:pos x="12222" y="14046"/>
              </a:cxn>
              <a:cxn ang="0">
                <a:pos x="11562" y="14226"/>
              </a:cxn>
              <a:cxn ang="0">
                <a:pos x="10938" y="14346"/>
              </a:cxn>
              <a:cxn ang="0">
                <a:pos x="10350" y="14406"/>
              </a:cxn>
              <a:cxn ang="0">
                <a:pos x="9588" y="14412"/>
              </a:cxn>
              <a:cxn ang="0">
                <a:pos x="8838" y="14346"/>
              </a:cxn>
              <a:cxn ang="0">
                <a:pos x="7866" y="14190"/>
              </a:cxn>
              <a:cxn ang="0">
                <a:pos x="7032" y="14022"/>
              </a:cxn>
              <a:cxn ang="0">
                <a:pos x="6204" y="13848"/>
              </a:cxn>
              <a:cxn ang="0">
                <a:pos x="5622" y="13704"/>
              </a:cxn>
              <a:cxn ang="0">
                <a:pos x="4890" y="13494"/>
              </a:cxn>
              <a:cxn ang="0">
                <a:pos x="4188" y="13224"/>
              </a:cxn>
              <a:cxn ang="0">
                <a:pos x="3666" y="12966"/>
              </a:cxn>
              <a:cxn ang="0">
                <a:pos x="3144" y="12660"/>
              </a:cxn>
              <a:cxn ang="0">
                <a:pos x="2610" y="12282"/>
              </a:cxn>
              <a:cxn ang="0">
                <a:pos x="2064" y="11826"/>
              </a:cxn>
              <a:cxn ang="0">
                <a:pos x="1296" y="11082"/>
              </a:cxn>
              <a:cxn ang="0">
                <a:pos x="726" y="10404"/>
              </a:cxn>
              <a:cxn ang="0">
                <a:pos x="324" y="9612"/>
              </a:cxn>
              <a:cxn ang="0">
                <a:pos x="84" y="8742"/>
              </a:cxn>
              <a:cxn ang="0">
                <a:pos x="0" y="7824"/>
              </a:cxn>
              <a:cxn ang="0">
                <a:pos x="66" y="6882"/>
              </a:cxn>
            </a:cxnLst>
            <a:rect l="0" t="0" r="r" b="b"/>
            <a:pathLst>
              <a:path w="18630" h="14418">
                <a:moveTo>
                  <a:pt x="1260" y="0"/>
                </a:moveTo>
                <a:lnTo>
                  <a:pt x="1200" y="348"/>
                </a:lnTo>
                <a:lnTo>
                  <a:pt x="1158" y="696"/>
                </a:lnTo>
                <a:lnTo>
                  <a:pt x="1134" y="1044"/>
                </a:lnTo>
                <a:lnTo>
                  <a:pt x="1128" y="1392"/>
                </a:lnTo>
                <a:lnTo>
                  <a:pt x="1140" y="1740"/>
                </a:lnTo>
                <a:lnTo>
                  <a:pt x="1170" y="2082"/>
                </a:lnTo>
                <a:lnTo>
                  <a:pt x="1218" y="2418"/>
                </a:lnTo>
                <a:lnTo>
                  <a:pt x="1290" y="2748"/>
                </a:lnTo>
                <a:lnTo>
                  <a:pt x="1380" y="3072"/>
                </a:lnTo>
                <a:lnTo>
                  <a:pt x="1488" y="3384"/>
                </a:lnTo>
                <a:lnTo>
                  <a:pt x="1614" y="3690"/>
                </a:lnTo>
                <a:lnTo>
                  <a:pt x="1764" y="3978"/>
                </a:lnTo>
                <a:lnTo>
                  <a:pt x="1938" y="4260"/>
                </a:lnTo>
                <a:lnTo>
                  <a:pt x="2130" y="4530"/>
                </a:lnTo>
                <a:lnTo>
                  <a:pt x="2340" y="4776"/>
                </a:lnTo>
                <a:lnTo>
                  <a:pt x="2568" y="5016"/>
                </a:lnTo>
                <a:lnTo>
                  <a:pt x="2784" y="5238"/>
                </a:lnTo>
                <a:lnTo>
                  <a:pt x="3000" y="5454"/>
                </a:lnTo>
                <a:lnTo>
                  <a:pt x="3210" y="5652"/>
                </a:lnTo>
                <a:lnTo>
                  <a:pt x="3420" y="5844"/>
                </a:lnTo>
                <a:lnTo>
                  <a:pt x="3624" y="6018"/>
                </a:lnTo>
                <a:lnTo>
                  <a:pt x="3828" y="6186"/>
                </a:lnTo>
                <a:lnTo>
                  <a:pt x="4026" y="6348"/>
                </a:lnTo>
                <a:lnTo>
                  <a:pt x="4224" y="6498"/>
                </a:lnTo>
                <a:lnTo>
                  <a:pt x="4422" y="6636"/>
                </a:lnTo>
                <a:lnTo>
                  <a:pt x="4620" y="6768"/>
                </a:lnTo>
                <a:lnTo>
                  <a:pt x="4812" y="6888"/>
                </a:lnTo>
                <a:lnTo>
                  <a:pt x="5004" y="7002"/>
                </a:lnTo>
                <a:lnTo>
                  <a:pt x="5196" y="7110"/>
                </a:lnTo>
                <a:lnTo>
                  <a:pt x="5388" y="7212"/>
                </a:lnTo>
                <a:lnTo>
                  <a:pt x="5586" y="7302"/>
                </a:lnTo>
                <a:lnTo>
                  <a:pt x="5778" y="7392"/>
                </a:lnTo>
                <a:lnTo>
                  <a:pt x="5970" y="7476"/>
                </a:lnTo>
                <a:lnTo>
                  <a:pt x="6168" y="7554"/>
                </a:lnTo>
                <a:lnTo>
                  <a:pt x="6360" y="7626"/>
                </a:lnTo>
                <a:lnTo>
                  <a:pt x="6558" y="7692"/>
                </a:lnTo>
                <a:lnTo>
                  <a:pt x="6762" y="7758"/>
                </a:lnTo>
                <a:lnTo>
                  <a:pt x="7170" y="7878"/>
                </a:lnTo>
                <a:lnTo>
                  <a:pt x="7590" y="7986"/>
                </a:lnTo>
                <a:lnTo>
                  <a:pt x="7806" y="8034"/>
                </a:lnTo>
                <a:lnTo>
                  <a:pt x="8022" y="8088"/>
                </a:lnTo>
                <a:lnTo>
                  <a:pt x="8244" y="8136"/>
                </a:lnTo>
                <a:lnTo>
                  <a:pt x="8472" y="8184"/>
                </a:lnTo>
                <a:lnTo>
                  <a:pt x="8940" y="8280"/>
                </a:lnTo>
                <a:lnTo>
                  <a:pt x="9180" y="8328"/>
                </a:lnTo>
                <a:lnTo>
                  <a:pt x="9414" y="8376"/>
                </a:lnTo>
                <a:lnTo>
                  <a:pt x="9642" y="8424"/>
                </a:lnTo>
                <a:lnTo>
                  <a:pt x="10086" y="8508"/>
                </a:lnTo>
                <a:lnTo>
                  <a:pt x="10734" y="8616"/>
                </a:lnTo>
                <a:lnTo>
                  <a:pt x="11364" y="8688"/>
                </a:lnTo>
                <a:lnTo>
                  <a:pt x="11784" y="8712"/>
                </a:lnTo>
                <a:lnTo>
                  <a:pt x="11988" y="8718"/>
                </a:lnTo>
                <a:lnTo>
                  <a:pt x="12414" y="8718"/>
                </a:lnTo>
                <a:lnTo>
                  <a:pt x="12624" y="8706"/>
                </a:lnTo>
                <a:lnTo>
                  <a:pt x="12840" y="8688"/>
                </a:lnTo>
                <a:lnTo>
                  <a:pt x="13284" y="8640"/>
                </a:lnTo>
                <a:lnTo>
                  <a:pt x="13506" y="8604"/>
                </a:lnTo>
                <a:lnTo>
                  <a:pt x="13740" y="8562"/>
                </a:lnTo>
                <a:lnTo>
                  <a:pt x="13974" y="8508"/>
                </a:lnTo>
                <a:lnTo>
                  <a:pt x="14214" y="8448"/>
                </a:lnTo>
                <a:lnTo>
                  <a:pt x="14460" y="8382"/>
                </a:lnTo>
                <a:lnTo>
                  <a:pt x="14706" y="8310"/>
                </a:lnTo>
                <a:lnTo>
                  <a:pt x="14964" y="8226"/>
                </a:lnTo>
                <a:lnTo>
                  <a:pt x="15228" y="8136"/>
                </a:lnTo>
                <a:lnTo>
                  <a:pt x="15504" y="8034"/>
                </a:lnTo>
                <a:lnTo>
                  <a:pt x="15780" y="7926"/>
                </a:lnTo>
                <a:lnTo>
                  <a:pt x="16068" y="7800"/>
                </a:lnTo>
                <a:lnTo>
                  <a:pt x="16362" y="7674"/>
                </a:lnTo>
                <a:lnTo>
                  <a:pt x="16656" y="7524"/>
                </a:lnTo>
                <a:lnTo>
                  <a:pt x="16938" y="7356"/>
                </a:lnTo>
                <a:lnTo>
                  <a:pt x="17202" y="7164"/>
                </a:lnTo>
                <a:lnTo>
                  <a:pt x="17448" y="6954"/>
                </a:lnTo>
                <a:lnTo>
                  <a:pt x="17682" y="6726"/>
                </a:lnTo>
                <a:lnTo>
                  <a:pt x="17904" y="6480"/>
                </a:lnTo>
                <a:lnTo>
                  <a:pt x="18108" y="6216"/>
                </a:lnTo>
                <a:lnTo>
                  <a:pt x="18300" y="5940"/>
                </a:lnTo>
                <a:lnTo>
                  <a:pt x="18474" y="5646"/>
                </a:lnTo>
                <a:lnTo>
                  <a:pt x="18630" y="5346"/>
                </a:lnTo>
                <a:lnTo>
                  <a:pt x="15750" y="11376"/>
                </a:lnTo>
                <a:lnTo>
                  <a:pt x="15612" y="11652"/>
                </a:lnTo>
                <a:lnTo>
                  <a:pt x="15456" y="11916"/>
                </a:lnTo>
                <a:lnTo>
                  <a:pt x="15282" y="12162"/>
                </a:lnTo>
                <a:lnTo>
                  <a:pt x="15102" y="12402"/>
                </a:lnTo>
                <a:lnTo>
                  <a:pt x="14904" y="12624"/>
                </a:lnTo>
                <a:lnTo>
                  <a:pt x="14694" y="12828"/>
                </a:lnTo>
                <a:lnTo>
                  <a:pt x="14466" y="13020"/>
                </a:lnTo>
                <a:lnTo>
                  <a:pt x="14226" y="13188"/>
                </a:lnTo>
                <a:lnTo>
                  <a:pt x="13980" y="13344"/>
                </a:lnTo>
                <a:lnTo>
                  <a:pt x="13716" y="13476"/>
                </a:lnTo>
                <a:lnTo>
                  <a:pt x="13446" y="13590"/>
                </a:lnTo>
                <a:lnTo>
                  <a:pt x="13188" y="13698"/>
                </a:lnTo>
                <a:lnTo>
                  <a:pt x="12936" y="13800"/>
                </a:lnTo>
                <a:lnTo>
                  <a:pt x="12690" y="13890"/>
                </a:lnTo>
                <a:lnTo>
                  <a:pt x="12456" y="13974"/>
                </a:lnTo>
                <a:lnTo>
                  <a:pt x="12222" y="14046"/>
                </a:lnTo>
                <a:lnTo>
                  <a:pt x="12000" y="14118"/>
                </a:lnTo>
                <a:lnTo>
                  <a:pt x="11778" y="14172"/>
                </a:lnTo>
                <a:lnTo>
                  <a:pt x="11562" y="14226"/>
                </a:lnTo>
                <a:lnTo>
                  <a:pt x="11352" y="14274"/>
                </a:lnTo>
                <a:lnTo>
                  <a:pt x="11142" y="14310"/>
                </a:lnTo>
                <a:lnTo>
                  <a:pt x="10938" y="14346"/>
                </a:lnTo>
                <a:lnTo>
                  <a:pt x="10740" y="14370"/>
                </a:lnTo>
                <a:lnTo>
                  <a:pt x="10542" y="14388"/>
                </a:lnTo>
                <a:lnTo>
                  <a:pt x="10350" y="14406"/>
                </a:lnTo>
                <a:lnTo>
                  <a:pt x="9966" y="14418"/>
                </a:lnTo>
                <a:lnTo>
                  <a:pt x="9780" y="14418"/>
                </a:lnTo>
                <a:lnTo>
                  <a:pt x="9588" y="14412"/>
                </a:lnTo>
                <a:lnTo>
                  <a:pt x="9216" y="14388"/>
                </a:lnTo>
                <a:lnTo>
                  <a:pt x="9024" y="14370"/>
                </a:lnTo>
                <a:lnTo>
                  <a:pt x="8838" y="14346"/>
                </a:lnTo>
                <a:lnTo>
                  <a:pt x="8646" y="14322"/>
                </a:lnTo>
                <a:lnTo>
                  <a:pt x="8262" y="14262"/>
                </a:lnTo>
                <a:lnTo>
                  <a:pt x="7866" y="14190"/>
                </a:lnTo>
                <a:lnTo>
                  <a:pt x="7458" y="14106"/>
                </a:lnTo>
                <a:lnTo>
                  <a:pt x="7248" y="14070"/>
                </a:lnTo>
                <a:lnTo>
                  <a:pt x="7032" y="14022"/>
                </a:lnTo>
                <a:lnTo>
                  <a:pt x="6822" y="13980"/>
                </a:lnTo>
                <a:lnTo>
                  <a:pt x="6612" y="13932"/>
                </a:lnTo>
                <a:lnTo>
                  <a:pt x="6204" y="13848"/>
                </a:lnTo>
                <a:lnTo>
                  <a:pt x="6006" y="13800"/>
                </a:lnTo>
                <a:lnTo>
                  <a:pt x="5814" y="13758"/>
                </a:lnTo>
                <a:lnTo>
                  <a:pt x="5622" y="13704"/>
                </a:lnTo>
                <a:lnTo>
                  <a:pt x="5250" y="13608"/>
                </a:lnTo>
                <a:lnTo>
                  <a:pt x="5070" y="13548"/>
                </a:lnTo>
                <a:lnTo>
                  <a:pt x="4890" y="13494"/>
                </a:lnTo>
                <a:lnTo>
                  <a:pt x="4710" y="13434"/>
                </a:lnTo>
                <a:lnTo>
                  <a:pt x="4536" y="13368"/>
                </a:lnTo>
                <a:lnTo>
                  <a:pt x="4188" y="13224"/>
                </a:lnTo>
                <a:lnTo>
                  <a:pt x="4008" y="13146"/>
                </a:lnTo>
                <a:lnTo>
                  <a:pt x="3840" y="13056"/>
                </a:lnTo>
                <a:lnTo>
                  <a:pt x="3666" y="12966"/>
                </a:lnTo>
                <a:lnTo>
                  <a:pt x="3492" y="12870"/>
                </a:lnTo>
                <a:lnTo>
                  <a:pt x="3318" y="12768"/>
                </a:lnTo>
                <a:lnTo>
                  <a:pt x="3144" y="12660"/>
                </a:lnTo>
                <a:lnTo>
                  <a:pt x="2964" y="12540"/>
                </a:lnTo>
                <a:lnTo>
                  <a:pt x="2790" y="12414"/>
                </a:lnTo>
                <a:lnTo>
                  <a:pt x="2610" y="12282"/>
                </a:lnTo>
                <a:lnTo>
                  <a:pt x="2430" y="12138"/>
                </a:lnTo>
                <a:lnTo>
                  <a:pt x="2250" y="11988"/>
                </a:lnTo>
                <a:lnTo>
                  <a:pt x="2064" y="11826"/>
                </a:lnTo>
                <a:lnTo>
                  <a:pt x="1878" y="11658"/>
                </a:lnTo>
                <a:lnTo>
                  <a:pt x="1494" y="11286"/>
                </a:lnTo>
                <a:lnTo>
                  <a:pt x="1296" y="11082"/>
                </a:lnTo>
                <a:lnTo>
                  <a:pt x="1092" y="10872"/>
                </a:lnTo>
                <a:lnTo>
                  <a:pt x="900" y="10644"/>
                </a:lnTo>
                <a:lnTo>
                  <a:pt x="726" y="10404"/>
                </a:lnTo>
                <a:lnTo>
                  <a:pt x="576" y="10152"/>
                </a:lnTo>
                <a:lnTo>
                  <a:pt x="438" y="9888"/>
                </a:lnTo>
                <a:lnTo>
                  <a:pt x="324" y="9612"/>
                </a:lnTo>
                <a:lnTo>
                  <a:pt x="228" y="9330"/>
                </a:lnTo>
                <a:lnTo>
                  <a:pt x="144" y="9042"/>
                </a:lnTo>
                <a:lnTo>
                  <a:pt x="84" y="8742"/>
                </a:lnTo>
                <a:lnTo>
                  <a:pt x="36" y="8442"/>
                </a:lnTo>
                <a:lnTo>
                  <a:pt x="12" y="8136"/>
                </a:lnTo>
                <a:lnTo>
                  <a:pt x="0" y="7824"/>
                </a:lnTo>
                <a:lnTo>
                  <a:pt x="6" y="7512"/>
                </a:lnTo>
                <a:lnTo>
                  <a:pt x="30" y="7200"/>
                </a:lnTo>
                <a:lnTo>
                  <a:pt x="66" y="6882"/>
                </a:lnTo>
                <a:lnTo>
                  <a:pt x="120" y="6570"/>
                </a:lnTo>
                <a:lnTo>
                  <a:pt x="126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14"/>
          <p:cNvSpPr>
            <a:spLocks/>
          </p:cNvSpPr>
          <p:nvPr/>
        </p:nvSpPr>
        <p:spPr bwMode="auto">
          <a:xfrm>
            <a:off x="3882337" y="3505804"/>
            <a:ext cx="2294130" cy="1385291"/>
          </a:xfrm>
          <a:custGeom>
            <a:avLst/>
            <a:gdLst/>
            <a:ahLst/>
            <a:cxnLst>
              <a:cxn ang="0">
                <a:pos x="252" y="948"/>
              </a:cxn>
              <a:cxn ang="0">
                <a:pos x="438" y="2238"/>
              </a:cxn>
              <a:cxn ang="0">
                <a:pos x="804" y="3552"/>
              </a:cxn>
              <a:cxn ang="0">
                <a:pos x="1356" y="4872"/>
              </a:cxn>
              <a:cxn ang="0">
                <a:pos x="2100" y="6198"/>
              </a:cxn>
              <a:cxn ang="0">
                <a:pos x="3036" y="7524"/>
              </a:cxn>
              <a:cxn ang="0">
                <a:pos x="4170" y="8826"/>
              </a:cxn>
              <a:cxn ang="0">
                <a:pos x="5454" y="10050"/>
              </a:cxn>
              <a:cxn ang="0">
                <a:pos x="6864" y="11178"/>
              </a:cxn>
              <a:cxn ang="0">
                <a:pos x="8388" y="12210"/>
              </a:cxn>
              <a:cxn ang="0">
                <a:pos x="10008" y="13128"/>
              </a:cxn>
              <a:cxn ang="0">
                <a:pos x="11712" y="13938"/>
              </a:cxn>
              <a:cxn ang="0">
                <a:pos x="13482" y="14628"/>
              </a:cxn>
              <a:cxn ang="0">
                <a:pos x="15756" y="15312"/>
              </a:cxn>
              <a:cxn ang="0">
                <a:pos x="17616" y="15714"/>
              </a:cxn>
              <a:cxn ang="0">
                <a:pos x="19482" y="15978"/>
              </a:cxn>
              <a:cxn ang="0">
                <a:pos x="21342" y="16104"/>
              </a:cxn>
              <a:cxn ang="0">
                <a:pos x="23628" y="16062"/>
              </a:cxn>
              <a:cxn ang="0">
                <a:pos x="25410" y="15870"/>
              </a:cxn>
              <a:cxn ang="0">
                <a:pos x="27126" y="15534"/>
              </a:cxn>
              <a:cxn ang="0">
                <a:pos x="28764" y="15048"/>
              </a:cxn>
              <a:cxn ang="0">
                <a:pos x="30306" y="14418"/>
              </a:cxn>
              <a:cxn ang="0">
                <a:pos x="31698" y="13656"/>
              </a:cxn>
              <a:cxn ang="0">
                <a:pos x="32916" y="12804"/>
              </a:cxn>
              <a:cxn ang="0">
                <a:pos x="33948" y="11862"/>
              </a:cxn>
              <a:cxn ang="0">
                <a:pos x="34806" y="10842"/>
              </a:cxn>
              <a:cxn ang="0">
                <a:pos x="30948" y="16614"/>
              </a:cxn>
              <a:cxn ang="0">
                <a:pos x="30138" y="17520"/>
              </a:cxn>
              <a:cxn ang="0">
                <a:pos x="29166" y="18348"/>
              </a:cxn>
              <a:cxn ang="0">
                <a:pos x="28032" y="19098"/>
              </a:cxn>
              <a:cxn ang="0">
                <a:pos x="26736" y="19752"/>
              </a:cxn>
              <a:cxn ang="0">
                <a:pos x="24960" y="20400"/>
              </a:cxn>
              <a:cxn ang="0">
                <a:pos x="23448" y="20772"/>
              </a:cxn>
              <a:cxn ang="0">
                <a:pos x="21474" y="21048"/>
              </a:cxn>
              <a:cxn ang="0">
                <a:pos x="19842" y="21126"/>
              </a:cxn>
              <a:cxn ang="0">
                <a:pos x="17754" y="21042"/>
              </a:cxn>
              <a:cxn ang="0">
                <a:pos x="16074" y="20838"/>
              </a:cxn>
              <a:cxn ang="0">
                <a:pos x="14400" y="20508"/>
              </a:cxn>
              <a:cxn ang="0">
                <a:pos x="12750" y="20058"/>
              </a:cxn>
              <a:cxn ang="0">
                <a:pos x="11130" y="19494"/>
              </a:cxn>
              <a:cxn ang="0">
                <a:pos x="9570" y="18816"/>
              </a:cxn>
              <a:cxn ang="0">
                <a:pos x="8070" y="18036"/>
              </a:cxn>
              <a:cxn ang="0">
                <a:pos x="6654" y="17160"/>
              </a:cxn>
              <a:cxn ang="0">
                <a:pos x="5328" y="16188"/>
              </a:cxn>
              <a:cxn ang="0">
                <a:pos x="4116" y="15132"/>
              </a:cxn>
              <a:cxn ang="0">
                <a:pos x="3024" y="13986"/>
              </a:cxn>
              <a:cxn ang="0">
                <a:pos x="2088" y="12798"/>
              </a:cxn>
              <a:cxn ang="0">
                <a:pos x="1332" y="11604"/>
              </a:cxn>
              <a:cxn ang="0">
                <a:pos x="756" y="10410"/>
              </a:cxn>
              <a:cxn ang="0">
                <a:pos x="342" y="9228"/>
              </a:cxn>
              <a:cxn ang="0">
                <a:pos x="90" y="8058"/>
              </a:cxn>
              <a:cxn ang="0">
                <a:pos x="0" y="6906"/>
              </a:cxn>
            </a:cxnLst>
            <a:rect l="0" t="0" r="r" b="b"/>
            <a:pathLst>
              <a:path w="34986" h="21126">
                <a:moveTo>
                  <a:pt x="228" y="0"/>
                </a:moveTo>
                <a:lnTo>
                  <a:pt x="222" y="312"/>
                </a:lnTo>
                <a:lnTo>
                  <a:pt x="234" y="630"/>
                </a:lnTo>
                <a:lnTo>
                  <a:pt x="252" y="948"/>
                </a:lnTo>
                <a:lnTo>
                  <a:pt x="282" y="1272"/>
                </a:lnTo>
                <a:lnTo>
                  <a:pt x="324" y="1590"/>
                </a:lnTo>
                <a:lnTo>
                  <a:pt x="378" y="1914"/>
                </a:lnTo>
                <a:lnTo>
                  <a:pt x="438" y="2238"/>
                </a:lnTo>
                <a:lnTo>
                  <a:pt x="516" y="2568"/>
                </a:lnTo>
                <a:lnTo>
                  <a:pt x="600" y="2892"/>
                </a:lnTo>
                <a:lnTo>
                  <a:pt x="696" y="3216"/>
                </a:lnTo>
                <a:lnTo>
                  <a:pt x="804" y="3552"/>
                </a:lnTo>
                <a:lnTo>
                  <a:pt x="924" y="3882"/>
                </a:lnTo>
                <a:lnTo>
                  <a:pt x="1056" y="4206"/>
                </a:lnTo>
                <a:lnTo>
                  <a:pt x="1200" y="4536"/>
                </a:lnTo>
                <a:lnTo>
                  <a:pt x="1356" y="4872"/>
                </a:lnTo>
                <a:lnTo>
                  <a:pt x="1524" y="5202"/>
                </a:lnTo>
                <a:lnTo>
                  <a:pt x="1704" y="5532"/>
                </a:lnTo>
                <a:lnTo>
                  <a:pt x="1896" y="5868"/>
                </a:lnTo>
                <a:lnTo>
                  <a:pt x="2100" y="6198"/>
                </a:lnTo>
                <a:lnTo>
                  <a:pt x="2316" y="6528"/>
                </a:lnTo>
                <a:lnTo>
                  <a:pt x="2544" y="6858"/>
                </a:lnTo>
                <a:lnTo>
                  <a:pt x="2784" y="7188"/>
                </a:lnTo>
                <a:lnTo>
                  <a:pt x="3036" y="7524"/>
                </a:lnTo>
                <a:lnTo>
                  <a:pt x="3300" y="7854"/>
                </a:lnTo>
                <a:lnTo>
                  <a:pt x="3582" y="8178"/>
                </a:lnTo>
                <a:lnTo>
                  <a:pt x="3870" y="8508"/>
                </a:lnTo>
                <a:lnTo>
                  <a:pt x="4170" y="8826"/>
                </a:lnTo>
                <a:lnTo>
                  <a:pt x="4476" y="9138"/>
                </a:lnTo>
                <a:lnTo>
                  <a:pt x="4794" y="9450"/>
                </a:lnTo>
                <a:lnTo>
                  <a:pt x="5118" y="9756"/>
                </a:lnTo>
                <a:lnTo>
                  <a:pt x="5454" y="10050"/>
                </a:lnTo>
                <a:lnTo>
                  <a:pt x="5796" y="10344"/>
                </a:lnTo>
                <a:lnTo>
                  <a:pt x="6144" y="10626"/>
                </a:lnTo>
                <a:lnTo>
                  <a:pt x="6498" y="10908"/>
                </a:lnTo>
                <a:lnTo>
                  <a:pt x="6864" y="11178"/>
                </a:lnTo>
                <a:lnTo>
                  <a:pt x="7236" y="11448"/>
                </a:lnTo>
                <a:lnTo>
                  <a:pt x="7614" y="11706"/>
                </a:lnTo>
                <a:lnTo>
                  <a:pt x="7998" y="11958"/>
                </a:lnTo>
                <a:lnTo>
                  <a:pt x="8388" y="12210"/>
                </a:lnTo>
                <a:lnTo>
                  <a:pt x="8784" y="12450"/>
                </a:lnTo>
                <a:lnTo>
                  <a:pt x="9186" y="12684"/>
                </a:lnTo>
                <a:lnTo>
                  <a:pt x="9594" y="12912"/>
                </a:lnTo>
                <a:lnTo>
                  <a:pt x="10008" y="13128"/>
                </a:lnTo>
                <a:lnTo>
                  <a:pt x="10428" y="13344"/>
                </a:lnTo>
                <a:lnTo>
                  <a:pt x="10854" y="13548"/>
                </a:lnTo>
                <a:lnTo>
                  <a:pt x="11280" y="13746"/>
                </a:lnTo>
                <a:lnTo>
                  <a:pt x="11712" y="13938"/>
                </a:lnTo>
                <a:lnTo>
                  <a:pt x="12150" y="14124"/>
                </a:lnTo>
                <a:lnTo>
                  <a:pt x="12588" y="14298"/>
                </a:lnTo>
                <a:lnTo>
                  <a:pt x="13032" y="14466"/>
                </a:lnTo>
                <a:lnTo>
                  <a:pt x="13482" y="14628"/>
                </a:lnTo>
                <a:lnTo>
                  <a:pt x="13932" y="14778"/>
                </a:lnTo>
                <a:lnTo>
                  <a:pt x="14388" y="14928"/>
                </a:lnTo>
                <a:lnTo>
                  <a:pt x="15300" y="15192"/>
                </a:lnTo>
                <a:lnTo>
                  <a:pt x="15756" y="15312"/>
                </a:lnTo>
                <a:lnTo>
                  <a:pt x="16224" y="15426"/>
                </a:lnTo>
                <a:lnTo>
                  <a:pt x="16686" y="15528"/>
                </a:lnTo>
                <a:lnTo>
                  <a:pt x="17148" y="15624"/>
                </a:lnTo>
                <a:lnTo>
                  <a:pt x="17616" y="15714"/>
                </a:lnTo>
                <a:lnTo>
                  <a:pt x="18084" y="15792"/>
                </a:lnTo>
                <a:lnTo>
                  <a:pt x="18552" y="15864"/>
                </a:lnTo>
                <a:lnTo>
                  <a:pt x="19014" y="15924"/>
                </a:lnTo>
                <a:lnTo>
                  <a:pt x="19482" y="15978"/>
                </a:lnTo>
                <a:lnTo>
                  <a:pt x="19950" y="16020"/>
                </a:lnTo>
                <a:lnTo>
                  <a:pt x="20418" y="16056"/>
                </a:lnTo>
                <a:lnTo>
                  <a:pt x="20880" y="16086"/>
                </a:lnTo>
                <a:lnTo>
                  <a:pt x="21342" y="16104"/>
                </a:lnTo>
                <a:lnTo>
                  <a:pt x="22266" y="16116"/>
                </a:lnTo>
                <a:lnTo>
                  <a:pt x="22722" y="16104"/>
                </a:lnTo>
                <a:lnTo>
                  <a:pt x="23178" y="16086"/>
                </a:lnTo>
                <a:lnTo>
                  <a:pt x="23628" y="16062"/>
                </a:lnTo>
                <a:lnTo>
                  <a:pt x="24078" y="16026"/>
                </a:lnTo>
                <a:lnTo>
                  <a:pt x="24528" y="15984"/>
                </a:lnTo>
                <a:lnTo>
                  <a:pt x="24972" y="15930"/>
                </a:lnTo>
                <a:lnTo>
                  <a:pt x="25410" y="15870"/>
                </a:lnTo>
                <a:lnTo>
                  <a:pt x="25848" y="15798"/>
                </a:lnTo>
                <a:lnTo>
                  <a:pt x="26280" y="15720"/>
                </a:lnTo>
                <a:lnTo>
                  <a:pt x="26706" y="15630"/>
                </a:lnTo>
                <a:lnTo>
                  <a:pt x="27126" y="15534"/>
                </a:lnTo>
                <a:lnTo>
                  <a:pt x="27546" y="15426"/>
                </a:lnTo>
                <a:lnTo>
                  <a:pt x="27954" y="15312"/>
                </a:lnTo>
                <a:lnTo>
                  <a:pt x="28362" y="15186"/>
                </a:lnTo>
                <a:lnTo>
                  <a:pt x="28764" y="15048"/>
                </a:lnTo>
                <a:lnTo>
                  <a:pt x="29160" y="14904"/>
                </a:lnTo>
                <a:lnTo>
                  <a:pt x="29550" y="14754"/>
                </a:lnTo>
                <a:lnTo>
                  <a:pt x="29928" y="14592"/>
                </a:lnTo>
                <a:lnTo>
                  <a:pt x="30306" y="14418"/>
                </a:lnTo>
                <a:lnTo>
                  <a:pt x="30672" y="14238"/>
                </a:lnTo>
                <a:lnTo>
                  <a:pt x="31026" y="14052"/>
                </a:lnTo>
                <a:lnTo>
                  <a:pt x="31368" y="13860"/>
                </a:lnTo>
                <a:lnTo>
                  <a:pt x="31698" y="13656"/>
                </a:lnTo>
                <a:lnTo>
                  <a:pt x="32022" y="13452"/>
                </a:lnTo>
                <a:lnTo>
                  <a:pt x="32328" y="13242"/>
                </a:lnTo>
                <a:lnTo>
                  <a:pt x="32628" y="13026"/>
                </a:lnTo>
                <a:lnTo>
                  <a:pt x="32916" y="12804"/>
                </a:lnTo>
                <a:lnTo>
                  <a:pt x="33192" y="12576"/>
                </a:lnTo>
                <a:lnTo>
                  <a:pt x="33456" y="12342"/>
                </a:lnTo>
                <a:lnTo>
                  <a:pt x="33708" y="12102"/>
                </a:lnTo>
                <a:lnTo>
                  <a:pt x="33948" y="11862"/>
                </a:lnTo>
                <a:lnTo>
                  <a:pt x="34176" y="11616"/>
                </a:lnTo>
                <a:lnTo>
                  <a:pt x="34398" y="11358"/>
                </a:lnTo>
                <a:lnTo>
                  <a:pt x="34608" y="11100"/>
                </a:lnTo>
                <a:lnTo>
                  <a:pt x="34806" y="10842"/>
                </a:lnTo>
                <a:lnTo>
                  <a:pt x="34986" y="10572"/>
                </a:lnTo>
                <a:lnTo>
                  <a:pt x="31290" y="16140"/>
                </a:lnTo>
                <a:lnTo>
                  <a:pt x="31122" y="16380"/>
                </a:lnTo>
                <a:lnTo>
                  <a:pt x="30948" y="16614"/>
                </a:lnTo>
                <a:lnTo>
                  <a:pt x="30756" y="16848"/>
                </a:lnTo>
                <a:lnTo>
                  <a:pt x="30558" y="17076"/>
                </a:lnTo>
                <a:lnTo>
                  <a:pt x="30354" y="17298"/>
                </a:lnTo>
                <a:lnTo>
                  <a:pt x="30138" y="17520"/>
                </a:lnTo>
                <a:lnTo>
                  <a:pt x="29910" y="17730"/>
                </a:lnTo>
                <a:lnTo>
                  <a:pt x="29670" y="17940"/>
                </a:lnTo>
                <a:lnTo>
                  <a:pt x="29424" y="18150"/>
                </a:lnTo>
                <a:lnTo>
                  <a:pt x="29166" y="18348"/>
                </a:lnTo>
                <a:lnTo>
                  <a:pt x="28896" y="18540"/>
                </a:lnTo>
                <a:lnTo>
                  <a:pt x="28620" y="18732"/>
                </a:lnTo>
                <a:lnTo>
                  <a:pt x="28332" y="18918"/>
                </a:lnTo>
                <a:lnTo>
                  <a:pt x="28032" y="19098"/>
                </a:lnTo>
                <a:lnTo>
                  <a:pt x="27726" y="19272"/>
                </a:lnTo>
                <a:lnTo>
                  <a:pt x="27408" y="19440"/>
                </a:lnTo>
                <a:lnTo>
                  <a:pt x="27078" y="19596"/>
                </a:lnTo>
                <a:lnTo>
                  <a:pt x="26736" y="19752"/>
                </a:lnTo>
                <a:lnTo>
                  <a:pt x="26394" y="19902"/>
                </a:lnTo>
                <a:lnTo>
                  <a:pt x="26046" y="20040"/>
                </a:lnTo>
                <a:lnTo>
                  <a:pt x="25326" y="20292"/>
                </a:lnTo>
                <a:lnTo>
                  <a:pt x="24960" y="20400"/>
                </a:lnTo>
                <a:lnTo>
                  <a:pt x="24588" y="20508"/>
                </a:lnTo>
                <a:lnTo>
                  <a:pt x="24216" y="20604"/>
                </a:lnTo>
                <a:lnTo>
                  <a:pt x="23832" y="20694"/>
                </a:lnTo>
                <a:lnTo>
                  <a:pt x="23448" y="20772"/>
                </a:lnTo>
                <a:lnTo>
                  <a:pt x="23064" y="20844"/>
                </a:lnTo>
                <a:lnTo>
                  <a:pt x="22272" y="20964"/>
                </a:lnTo>
                <a:lnTo>
                  <a:pt x="21876" y="21012"/>
                </a:lnTo>
                <a:lnTo>
                  <a:pt x="21474" y="21048"/>
                </a:lnTo>
                <a:lnTo>
                  <a:pt x="21066" y="21078"/>
                </a:lnTo>
                <a:lnTo>
                  <a:pt x="20658" y="21102"/>
                </a:lnTo>
                <a:lnTo>
                  <a:pt x="20250" y="21120"/>
                </a:lnTo>
                <a:lnTo>
                  <a:pt x="19842" y="21126"/>
                </a:lnTo>
                <a:lnTo>
                  <a:pt x="19422" y="21126"/>
                </a:lnTo>
                <a:lnTo>
                  <a:pt x="18594" y="21102"/>
                </a:lnTo>
                <a:lnTo>
                  <a:pt x="18174" y="21078"/>
                </a:lnTo>
                <a:lnTo>
                  <a:pt x="17754" y="21042"/>
                </a:lnTo>
                <a:lnTo>
                  <a:pt x="17334" y="21000"/>
                </a:lnTo>
                <a:lnTo>
                  <a:pt x="16914" y="20952"/>
                </a:lnTo>
                <a:lnTo>
                  <a:pt x="16494" y="20898"/>
                </a:lnTo>
                <a:lnTo>
                  <a:pt x="16074" y="20838"/>
                </a:lnTo>
                <a:lnTo>
                  <a:pt x="15654" y="20766"/>
                </a:lnTo>
                <a:lnTo>
                  <a:pt x="15234" y="20688"/>
                </a:lnTo>
                <a:lnTo>
                  <a:pt x="14820" y="20598"/>
                </a:lnTo>
                <a:lnTo>
                  <a:pt x="14400" y="20508"/>
                </a:lnTo>
                <a:lnTo>
                  <a:pt x="13986" y="20406"/>
                </a:lnTo>
                <a:lnTo>
                  <a:pt x="13572" y="20298"/>
                </a:lnTo>
                <a:lnTo>
                  <a:pt x="13158" y="20178"/>
                </a:lnTo>
                <a:lnTo>
                  <a:pt x="12750" y="20058"/>
                </a:lnTo>
                <a:lnTo>
                  <a:pt x="12342" y="19926"/>
                </a:lnTo>
                <a:lnTo>
                  <a:pt x="11934" y="19788"/>
                </a:lnTo>
                <a:lnTo>
                  <a:pt x="11532" y="19644"/>
                </a:lnTo>
                <a:lnTo>
                  <a:pt x="11130" y="19494"/>
                </a:lnTo>
                <a:lnTo>
                  <a:pt x="10734" y="19332"/>
                </a:lnTo>
                <a:lnTo>
                  <a:pt x="10344" y="19170"/>
                </a:lnTo>
                <a:lnTo>
                  <a:pt x="9954" y="18996"/>
                </a:lnTo>
                <a:lnTo>
                  <a:pt x="9570" y="18816"/>
                </a:lnTo>
                <a:lnTo>
                  <a:pt x="9186" y="18630"/>
                </a:lnTo>
                <a:lnTo>
                  <a:pt x="8808" y="18438"/>
                </a:lnTo>
                <a:lnTo>
                  <a:pt x="8436" y="18240"/>
                </a:lnTo>
                <a:lnTo>
                  <a:pt x="8070" y="18036"/>
                </a:lnTo>
                <a:lnTo>
                  <a:pt x="7710" y="17826"/>
                </a:lnTo>
                <a:lnTo>
                  <a:pt x="7350" y="17610"/>
                </a:lnTo>
                <a:lnTo>
                  <a:pt x="6996" y="17388"/>
                </a:lnTo>
                <a:lnTo>
                  <a:pt x="6654" y="17160"/>
                </a:lnTo>
                <a:lnTo>
                  <a:pt x="6312" y="16926"/>
                </a:lnTo>
                <a:lnTo>
                  <a:pt x="5976" y="16686"/>
                </a:lnTo>
                <a:lnTo>
                  <a:pt x="5652" y="16440"/>
                </a:lnTo>
                <a:lnTo>
                  <a:pt x="5328" y="16188"/>
                </a:lnTo>
                <a:lnTo>
                  <a:pt x="5016" y="15930"/>
                </a:lnTo>
                <a:lnTo>
                  <a:pt x="4710" y="15672"/>
                </a:lnTo>
                <a:lnTo>
                  <a:pt x="4410" y="15402"/>
                </a:lnTo>
                <a:lnTo>
                  <a:pt x="4116" y="15132"/>
                </a:lnTo>
                <a:lnTo>
                  <a:pt x="3828" y="14850"/>
                </a:lnTo>
                <a:lnTo>
                  <a:pt x="3552" y="14568"/>
                </a:lnTo>
                <a:lnTo>
                  <a:pt x="3282" y="14280"/>
                </a:lnTo>
                <a:lnTo>
                  <a:pt x="3024" y="13986"/>
                </a:lnTo>
                <a:lnTo>
                  <a:pt x="2772" y="13692"/>
                </a:lnTo>
                <a:lnTo>
                  <a:pt x="2532" y="13392"/>
                </a:lnTo>
                <a:lnTo>
                  <a:pt x="2310" y="13098"/>
                </a:lnTo>
                <a:lnTo>
                  <a:pt x="2088" y="12798"/>
                </a:lnTo>
                <a:lnTo>
                  <a:pt x="1884" y="12498"/>
                </a:lnTo>
                <a:lnTo>
                  <a:pt x="1692" y="12198"/>
                </a:lnTo>
                <a:lnTo>
                  <a:pt x="1506" y="11904"/>
                </a:lnTo>
                <a:lnTo>
                  <a:pt x="1332" y="11604"/>
                </a:lnTo>
                <a:lnTo>
                  <a:pt x="1176" y="11304"/>
                </a:lnTo>
                <a:lnTo>
                  <a:pt x="1020" y="11010"/>
                </a:lnTo>
                <a:lnTo>
                  <a:pt x="882" y="10710"/>
                </a:lnTo>
                <a:lnTo>
                  <a:pt x="756" y="10410"/>
                </a:lnTo>
                <a:lnTo>
                  <a:pt x="636" y="10116"/>
                </a:lnTo>
                <a:lnTo>
                  <a:pt x="528" y="9816"/>
                </a:lnTo>
                <a:lnTo>
                  <a:pt x="426" y="9522"/>
                </a:lnTo>
                <a:lnTo>
                  <a:pt x="342" y="9228"/>
                </a:lnTo>
                <a:lnTo>
                  <a:pt x="264" y="8934"/>
                </a:lnTo>
                <a:lnTo>
                  <a:pt x="198" y="8640"/>
                </a:lnTo>
                <a:lnTo>
                  <a:pt x="138" y="8346"/>
                </a:lnTo>
                <a:lnTo>
                  <a:pt x="90" y="8058"/>
                </a:lnTo>
                <a:lnTo>
                  <a:pt x="54" y="7764"/>
                </a:lnTo>
                <a:lnTo>
                  <a:pt x="30" y="7476"/>
                </a:lnTo>
                <a:lnTo>
                  <a:pt x="12" y="7194"/>
                </a:lnTo>
                <a:lnTo>
                  <a:pt x="0" y="6906"/>
                </a:lnTo>
                <a:lnTo>
                  <a:pt x="6" y="6624"/>
                </a:lnTo>
                <a:lnTo>
                  <a:pt x="22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5"/>
          <p:cNvSpPr>
            <a:spLocks noEditPoints="1"/>
          </p:cNvSpPr>
          <p:nvPr/>
        </p:nvSpPr>
        <p:spPr bwMode="auto">
          <a:xfrm>
            <a:off x="3897287" y="2827519"/>
            <a:ext cx="2378326" cy="1734663"/>
          </a:xfrm>
          <a:custGeom>
            <a:avLst/>
            <a:gdLst/>
            <a:ahLst/>
            <a:cxnLst>
              <a:cxn ang="0">
                <a:pos x="12684" y="3156"/>
              </a:cxn>
              <a:cxn ang="0">
                <a:pos x="9558" y="4062"/>
              </a:cxn>
              <a:cxn ang="0">
                <a:pos x="7278" y="5424"/>
              </a:cxn>
              <a:cxn ang="0">
                <a:pos x="5670" y="7182"/>
              </a:cxn>
              <a:cxn ang="0">
                <a:pos x="4770" y="9234"/>
              </a:cxn>
              <a:cxn ang="0">
                <a:pos x="4632" y="11712"/>
              </a:cxn>
              <a:cxn ang="0">
                <a:pos x="5424" y="14310"/>
              </a:cxn>
              <a:cxn ang="0">
                <a:pos x="7206" y="16920"/>
              </a:cxn>
              <a:cxn ang="0">
                <a:pos x="9660" y="19122"/>
              </a:cxn>
              <a:cxn ang="0">
                <a:pos x="12618" y="20856"/>
              </a:cxn>
              <a:cxn ang="0">
                <a:pos x="15900" y="22056"/>
              </a:cxn>
              <a:cxn ang="0">
                <a:pos x="19320" y="22668"/>
              </a:cxn>
              <a:cxn ang="0">
                <a:pos x="22698" y="22650"/>
              </a:cxn>
              <a:cxn ang="0">
                <a:pos x="25836" y="21984"/>
              </a:cxn>
              <a:cxn ang="0">
                <a:pos x="28428" y="20730"/>
              </a:cxn>
              <a:cxn ang="0">
                <a:pos x="30246" y="19098"/>
              </a:cxn>
              <a:cxn ang="0">
                <a:pos x="31350" y="17166"/>
              </a:cxn>
              <a:cxn ang="0">
                <a:pos x="31752" y="14982"/>
              </a:cxn>
              <a:cxn ang="0">
                <a:pos x="31356" y="12486"/>
              </a:cxn>
              <a:cxn ang="0">
                <a:pos x="30096" y="9984"/>
              </a:cxn>
              <a:cxn ang="0">
                <a:pos x="27960" y="7578"/>
              </a:cxn>
              <a:cxn ang="0">
                <a:pos x="25056" y="5514"/>
              </a:cxn>
              <a:cxn ang="0">
                <a:pos x="21762" y="4032"/>
              </a:cxn>
              <a:cxn ang="0">
                <a:pos x="18264" y="3168"/>
              </a:cxn>
              <a:cxn ang="0">
                <a:pos x="14460" y="0"/>
              </a:cxn>
              <a:cxn ang="0">
                <a:pos x="18516" y="348"/>
              </a:cxn>
              <a:cxn ang="0">
                <a:pos x="22536" y="1332"/>
              </a:cxn>
              <a:cxn ang="0">
                <a:pos x="26376" y="2922"/>
              </a:cxn>
              <a:cxn ang="0">
                <a:pos x="29874" y="5112"/>
              </a:cxn>
              <a:cxn ang="0">
                <a:pos x="32796" y="7800"/>
              </a:cxn>
              <a:cxn ang="0">
                <a:pos x="34818" y="10656"/>
              </a:cxn>
              <a:cxn ang="0">
                <a:pos x="35982" y="13608"/>
              </a:cxn>
              <a:cxn ang="0">
                <a:pos x="36252" y="16518"/>
              </a:cxn>
              <a:cxn ang="0">
                <a:pos x="35760" y="18948"/>
              </a:cxn>
              <a:cxn ang="0">
                <a:pos x="34578" y="21186"/>
              </a:cxn>
              <a:cxn ang="0">
                <a:pos x="32688" y="23148"/>
              </a:cxn>
              <a:cxn ang="0">
                <a:pos x="30078" y="24762"/>
              </a:cxn>
              <a:cxn ang="0">
                <a:pos x="26724" y="25920"/>
              </a:cxn>
              <a:cxn ang="0">
                <a:pos x="23022" y="26430"/>
              </a:cxn>
              <a:cxn ang="0">
                <a:pos x="19134" y="26310"/>
              </a:cxn>
              <a:cxn ang="0">
                <a:pos x="15174" y="25566"/>
              </a:cxn>
              <a:cxn ang="0">
                <a:pos x="11196" y="24156"/>
              </a:cxn>
              <a:cxn ang="0">
                <a:pos x="7554" y="22164"/>
              </a:cxn>
              <a:cxn ang="0">
                <a:pos x="4422" y="19656"/>
              </a:cxn>
              <a:cxn ang="0">
                <a:pos x="2016" y="16758"/>
              </a:cxn>
              <a:cxn ang="0">
                <a:pos x="552" y="13818"/>
              </a:cxn>
              <a:cxn ang="0">
                <a:pos x="6" y="10938"/>
              </a:cxn>
              <a:cxn ang="0">
                <a:pos x="312" y="8202"/>
              </a:cxn>
              <a:cxn ang="0">
                <a:pos x="1386" y="5784"/>
              </a:cxn>
              <a:cxn ang="0">
                <a:pos x="3198" y="3672"/>
              </a:cxn>
              <a:cxn ang="0">
                <a:pos x="5700" y="1956"/>
              </a:cxn>
              <a:cxn ang="0">
                <a:pos x="8982" y="684"/>
              </a:cxn>
              <a:cxn ang="0">
                <a:pos x="12858" y="48"/>
              </a:cxn>
            </a:cxnLst>
            <a:rect l="0" t="0" r="r" b="b"/>
            <a:pathLst>
              <a:path w="36270" h="26454">
                <a:moveTo>
                  <a:pt x="15438" y="2940"/>
                </a:moveTo>
                <a:lnTo>
                  <a:pt x="14742" y="2946"/>
                </a:lnTo>
                <a:lnTo>
                  <a:pt x="14046" y="2988"/>
                </a:lnTo>
                <a:lnTo>
                  <a:pt x="13362" y="3054"/>
                </a:lnTo>
                <a:lnTo>
                  <a:pt x="12684" y="3156"/>
                </a:lnTo>
                <a:lnTo>
                  <a:pt x="12018" y="3282"/>
                </a:lnTo>
                <a:lnTo>
                  <a:pt x="11364" y="3438"/>
                </a:lnTo>
                <a:lnTo>
                  <a:pt x="10722" y="3624"/>
                </a:lnTo>
                <a:lnTo>
                  <a:pt x="10092" y="3846"/>
                </a:lnTo>
                <a:lnTo>
                  <a:pt x="9558" y="4062"/>
                </a:lnTo>
                <a:lnTo>
                  <a:pt x="9054" y="4296"/>
                </a:lnTo>
                <a:lnTo>
                  <a:pt x="8568" y="4548"/>
                </a:lnTo>
                <a:lnTo>
                  <a:pt x="8112" y="4824"/>
                </a:lnTo>
                <a:lnTo>
                  <a:pt x="7686" y="5112"/>
                </a:lnTo>
                <a:lnTo>
                  <a:pt x="7278" y="5424"/>
                </a:lnTo>
                <a:lnTo>
                  <a:pt x="6906" y="5742"/>
                </a:lnTo>
                <a:lnTo>
                  <a:pt x="6552" y="6084"/>
                </a:lnTo>
                <a:lnTo>
                  <a:pt x="6228" y="6438"/>
                </a:lnTo>
                <a:lnTo>
                  <a:pt x="5934" y="6804"/>
                </a:lnTo>
                <a:lnTo>
                  <a:pt x="5670" y="7182"/>
                </a:lnTo>
                <a:lnTo>
                  <a:pt x="5430" y="7572"/>
                </a:lnTo>
                <a:lnTo>
                  <a:pt x="5220" y="7974"/>
                </a:lnTo>
                <a:lnTo>
                  <a:pt x="5040" y="8382"/>
                </a:lnTo>
                <a:lnTo>
                  <a:pt x="4890" y="8802"/>
                </a:lnTo>
                <a:lnTo>
                  <a:pt x="4770" y="9234"/>
                </a:lnTo>
                <a:lnTo>
                  <a:pt x="4674" y="9714"/>
                </a:lnTo>
                <a:lnTo>
                  <a:pt x="4608" y="10200"/>
                </a:lnTo>
                <a:lnTo>
                  <a:pt x="4578" y="10698"/>
                </a:lnTo>
                <a:lnTo>
                  <a:pt x="4590" y="11202"/>
                </a:lnTo>
                <a:lnTo>
                  <a:pt x="4632" y="11712"/>
                </a:lnTo>
                <a:lnTo>
                  <a:pt x="4716" y="12222"/>
                </a:lnTo>
                <a:lnTo>
                  <a:pt x="4836" y="12744"/>
                </a:lnTo>
                <a:lnTo>
                  <a:pt x="4992" y="13266"/>
                </a:lnTo>
                <a:lnTo>
                  <a:pt x="5190" y="13788"/>
                </a:lnTo>
                <a:lnTo>
                  <a:pt x="5424" y="14310"/>
                </a:lnTo>
                <a:lnTo>
                  <a:pt x="5700" y="14838"/>
                </a:lnTo>
                <a:lnTo>
                  <a:pt x="6018" y="15360"/>
                </a:lnTo>
                <a:lnTo>
                  <a:pt x="6372" y="15882"/>
                </a:lnTo>
                <a:lnTo>
                  <a:pt x="6768" y="16404"/>
                </a:lnTo>
                <a:lnTo>
                  <a:pt x="7206" y="16920"/>
                </a:lnTo>
                <a:lnTo>
                  <a:pt x="7650" y="17394"/>
                </a:lnTo>
                <a:lnTo>
                  <a:pt x="8118" y="17856"/>
                </a:lnTo>
                <a:lnTo>
                  <a:pt x="8610" y="18294"/>
                </a:lnTo>
                <a:lnTo>
                  <a:pt x="9126" y="18720"/>
                </a:lnTo>
                <a:lnTo>
                  <a:pt x="9660" y="19122"/>
                </a:lnTo>
                <a:lnTo>
                  <a:pt x="10218" y="19506"/>
                </a:lnTo>
                <a:lnTo>
                  <a:pt x="10794" y="19878"/>
                </a:lnTo>
                <a:lnTo>
                  <a:pt x="11388" y="20220"/>
                </a:lnTo>
                <a:lnTo>
                  <a:pt x="11994" y="20550"/>
                </a:lnTo>
                <a:lnTo>
                  <a:pt x="12618" y="20856"/>
                </a:lnTo>
                <a:lnTo>
                  <a:pt x="13254" y="21138"/>
                </a:lnTo>
                <a:lnTo>
                  <a:pt x="13902" y="21402"/>
                </a:lnTo>
                <a:lnTo>
                  <a:pt x="14562" y="21642"/>
                </a:lnTo>
                <a:lnTo>
                  <a:pt x="15228" y="21858"/>
                </a:lnTo>
                <a:lnTo>
                  <a:pt x="15900" y="22056"/>
                </a:lnTo>
                <a:lnTo>
                  <a:pt x="16578" y="22224"/>
                </a:lnTo>
                <a:lnTo>
                  <a:pt x="17262" y="22374"/>
                </a:lnTo>
                <a:lnTo>
                  <a:pt x="17946" y="22494"/>
                </a:lnTo>
                <a:lnTo>
                  <a:pt x="18636" y="22590"/>
                </a:lnTo>
                <a:lnTo>
                  <a:pt x="19320" y="22668"/>
                </a:lnTo>
                <a:lnTo>
                  <a:pt x="20004" y="22716"/>
                </a:lnTo>
                <a:lnTo>
                  <a:pt x="20688" y="22740"/>
                </a:lnTo>
                <a:lnTo>
                  <a:pt x="21366" y="22734"/>
                </a:lnTo>
                <a:lnTo>
                  <a:pt x="22038" y="22704"/>
                </a:lnTo>
                <a:lnTo>
                  <a:pt x="22698" y="22650"/>
                </a:lnTo>
                <a:lnTo>
                  <a:pt x="23352" y="22572"/>
                </a:lnTo>
                <a:lnTo>
                  <a:pt x="23994" y="22464"/>
                </a:lnTo>
                <a:lnTo>
                  <a:pt x="24624" y="22332"/>
                </a:lnTo>
                <a:lnTo>
                  <a:pt x="25236" y="22170"/>
                </a:lnTo>
                <a:lnTo>
                  <a:pt x="25836" y="21984"/>
                </a:lnTo>
                <a:lnTo>
                  <a:pt x="26424" y="21768"/>
                </a:lnTo>
                <a:lnTo>
                  <a:pt x="26988" y="21528"/>
                </a:lnTo>
                <a:lnTo>
                  <a:pt x="27498" y="21276"/>
                </a:lnTo>
                <a:lnTo>
                  <a:pt x="27978" y="21012"/>
                </a:lnTo>
                <a:lnTo>
                  <a:pt x="28428" y="20730"/>
                </a:lnTo>
                <a:lnTo>
                  <a:pt x="28848" y="20430"/>
                </a:lnTo>
                <a:lnTo>
                  <a:pt x="29238" y="20118"/>
                </a:lnTo>
                <a:lnTo>
                  <a:pt x="29604" y="19794"/>
                </a:lnTo>
                <a:lnTo>
                  <a:pt x="29940" y="19452"/>
                </a:lnTo>
                <a:lnTo>
                  <a:pt x="30246" y="19098"/>
                </a:lnTo>
                <a:lnTo>
                  <a:pt x="30522" y="18732"/>
                </a:lnTo>
                <a:lnTo>
                  <a:pt x="30774" y="18354"/>
                </a:lnTo>
                <a:lnTo>
                  <a:pt x="30996" y="17970"/>
                </a:lnTo>
                <a:lnTo>
                  <a:pt x="31188" y="17574"/>
                </a:lnTo>
                <a:lnTo>
                  <a:pt x="31350" y="17166"/>
                </a:lnTo>
                <a:lnTo>
                  <a:pt x="31488" y="16752"/>
                </a:lnTo>
                <a:lnTo>
                  <a:pt x="31596" y="16332"/>
                </a:lnTo>
                <a:lnTo>
                  <a:pt x="31674" y="15900"/>
                </a:lnTo>
                <a:lnTo>
                  <a:pt x="31728" y="15468"/>
                </a:lnTo>
                <a:lnTo>
                  <a:pt x="31752" y="14982"/>
                </a:lnTo>
                <a:lnTo>
                  <a:pt x="31746" y="14490"/>
                </a:lnTo>
                <a:lnTo>
                  <a:pt x="31698" y="13992"/>
                </a:lnTo>
                <a:lnTo>
                  <a:pt x="31620" y="13494"/>
                </a:lnTo>
                <a:lnTo>
                  <a:pt x="31506" y="12990"/>
                </a:lnTo>
                <a:lnTo>
                  <a:pt x="31356" y="12486"/>
                </a:lnTo>
                <a:lnTo>
                  <a:pt x="31176" y="11982"/>
                </a:lnTo>
                <a:lnTo>
                  <a:pt x="30954" y="11478"/>
                </a:lnTo>
                <a:lnTo>
                  <a:pt x="30702" y="10974"/>
                </a:lnTo>
                <a:lnTo>
                  <a:pt x="30420" y="10476"/>
                </a:lnTo>
                <a:lnTo>
                  <a:pt x="30096" y="9984"/>
                </a:lnTo>
                <a:lnTo>
                  <a:pt x="29742" y="9492"/>
                </a:lnTo>
                <a:lnTo>
                  <a:pt x="29352" y="9006"/>
                </a:lnTo>
                <a:lnTo>
                  <a:pt x="28932" y="8532"/>
                </a:lnTo>
                <a:lnTo>
                  <a:pt x="28476" y="8064"/>
                </a:lnTo>
                <a:lnTo>
                  <a:pt x="27960" y="7578"/>
                </a:lnTo>
                <a:lnTo>
                  <a:pt x="27420" y="7122"/>
                </a:lnTo>
                <a:lnTo>
                  <a:pt x="26856" y="6684"/>
                </a:lnTo>
                <a:lnTo>
                  <a:pt x="26274" y="6270"/>
                </a:lnTo>
                <a:lnTo>
                  <a:pt x="25674" y="5880"/>
                </a:lnTo>
                <a:lnTo>
                  <a:pt x="25056" y="5514"/>
                </a:lnTo>
                <a:lnTo>
                  <a:pt x="24420" y="5166"/>
                </a:lnTo>
                <a:lnTo>
                  <a:pt x="23772" y="4848"/>
                </a:lnTo>
                <a:lnTo>
                  <a:pt x="23112" y="4554"/>
                </a:lnTo>
                <a:lnTo>
                  <a:pt x="22440" y="4284"/>
                </a:lnTo>
                <a:lnTo>
                  <a:pt x="21762" y="4032"/>
                </a:lnTo>
                <a:lnTo>
                  <a:pt x="21072" y="3810"/>
                </a:lnTo>
                <a:lnTo>
                  <a:pt x="20376" y="3612"/>
                </a:lnTo>
                <a:lnTo>
                  <a:pt x="19674" y="3438"/>
                </a:lnTo>
                <a:lnTo>
                  <a:pt x="18972" y="3288"/>
                </a:lnTo>
                <a:lnTo>
                  <a:pt x="18264" y="3168"/>
                </a:lnTo>
                <a:lnTo>
                  <a:pt x="17556" y="3072"/>
                </a:lnTo>
                <a:lnTo>
                  <a:pt x="16848" y="3000"/>
                </a:lnTo>
                <a:lnTo>
                  <a:pt x="16140" y="2952"/>
                </a:lnTo>
                <a:lnTo>
                  <a:pt x="15438" y="2940"/>
                </a:lnTo>
                <a:close/>
                <a:moveTo>
                  <a:pt x="14460" y="0"/>
                </a:moveTo>
                <a:lnTo>
                  <a:pt x="15270" y="18"/>
                </a:lnTo>
                <a:lnTo>
                  <a:pt x="16080" y="60"/>
                </a:lnTo>
                <a:lnTo>
                  <a:pt x="16890" y="126"/>
                </a:lnTo>
                <a:lnTo>
                  <a:pt x="17706" y="222"/>
                </a:lnTo>
                <a:lnTo>
                  <a:pt x="18516" y="348"/>
                </a:lnTo>
                <a:lnTo>
                  <a:pt x="19326" y="492"/>
                </a:lnTo>
                <a:lnTo>
                  <a:pt x="20136" y="666"/>
                </a:lnTo>
                <a:lnTo>
                  <a:pt x="20940" y="864"/>
                </a:lnTo>
                <a:lnTo>
                  <a:pt x="21744" y="1086"/>
                </a:lnTo>
                <a:lnTo>
                  <a:pt x="22536" y="1332"/>
                </a:lnTo>
                <a:lnTo>
                  <a:pt x="23322" y="1602"/>
                </a:lnTo>
                <a:lnTo>
                  <a:pt x="24102" y="1896"/>
                </a:lnTo>
                <a:lnTo>
                  <a:pt x="24870" y="2214"/>
                </a:lnTo>
                <a:lnTo>
                  <a:pt x="25626" y="2556"/>
                </a:lnTo>
                <a:lnTo>
                  <a:pt x="26376" y="2922"/>
                </a:lnTo>
                <a:lnTo>
                  <a:pt x="27102" y="3312"/>
                </a:lnTo>
                <a:lnTo>
                  <a:pt x="27822" y="3726"/>
                </a:lnTo>
                <a:lnTo>
                  <a:pt x="28524" y="4164"/>
                </a:lnTo>
                <a:lnTo>
                  <a:pt x="29208" y="4626"/>
                </a:lnTo>
                <a:lnTo>
                  <a:pt x="29874" y="5112"/>
                </a:lnTo>
                <a:lnTo>
                  <a:pt x="30516" y="5616"/>
                </a:lnTo>
                <a:lnTo>
                  <a:pt x="31140" y="6150"/>
                </a:lnTo>
                <a:lnTo>
                  <a:pt x="31746" y="6708"/>
                </a:lnTo>
                <a:lnTo>
                  <a:pt x="32286" y="7248"/>
                </a:lnTo>
                <a:lnTo>
                  <a:pt x="32796" y="7800"/>
                </a:lnTo>
                <a:lnTo>
                  <a:pt x="33264" y="8358"/>
                </a:lnTo>
                <a:lnTo>
                  <a:pt x="33708" y="8922"/>
                </a:lnTo>
                <a:lnTo>
                  <a:pt x="34110" y="9498"/>
                </a:lnTo>
                <a:lnTo>
                  <a:pt x="34482" y="10074"/>
                </a:lnTo>
                <a:lnTo>
                  <a:pt x="34818" y="10656"/>
                </a:lnTo>
                <a:lnTo>
                  <a:pt x="35118" y="11244"/>
                </a:lnTo>
                <a:lnTo>
                  <a:pt x="35388" y="11832"/>
                </a:lnTo>
                <a:lnTo>
                  <a:pt x="35622" y="12426"/>
                </a:lnTo>
                <a:lnTo>
                  <a:pt x="35820" y="13014"/>
                </a:lnTo>
                <a:lnTo>
                  <a:pt x="35982" y="13608"/>
                </a:lnTo>
                <a:lnTo>
                  <a:pt x="36108" y="14196"/>
                </a:lnTo>
                <a:lnTo>
                  <a:pt x="36198" y="14784"/>
                </a:lnTo>
                <a:lnTo>
                  <a:pt x="36252" y="15366"/>
                </a:lnTo>
                <a:lnTo>
                  <a:pt x="36270" y="15948"/>
                </a:lnTo>
                <a:lnTo>
                  <a:pt x="36252" y="16518"/>
                </a:lnTo>
                <a:lnTo>
                  <a:pt x="36210" y="17016"/>
                </a:lnTo>
                <a:lnTo>
                  <a:pt x="36138" y="17508"/>
                </a:lnTo>
                <a:lnTo>
                  <a:pt x="36036" y="17994"/>
                </a:lnTo>
                <a:lnTo>
                  <a:pt x="35910" y="18474"/>
                </a:lnTo>
                <a:lnTo>
                  <a:pt x="35760" y="18948"/>
                </a:lnTo>
                <a:lnTo>
                  <a:pt x="35580" y="19416"/>
                </a:lnTo>
                <a:lnTo>
                  <a:pt x="35370" y="19872"/>
                </a:lnTo>
                <a:lnTo>
                  <a:pt x="35130" y="20316"/>
                </a:lnTo>
                <a:lnTo>
                  <a:pt x="34866" y="20754"/>
                </a:lnTo>
                <a:lnTo>
                  <a:pt x="34578" y="21186"/>
                </a:lnTo>
                <a:lnTo>
                  <a:pt x="34254" y="21600"/>
                </a:lnTo>
                <a:lnTo>
                  <a:pt x="33906" y="22008"/>
                </a:lnTo>
                <a:lnTo>
                  <a:pt x="33528" y="22398"/>
                </a:lnTo>
                <a:lnTo>
                  <a:pt x="33120" y="22782"/>
                </a:lnTo>
                <a:lnTo>
                  <a:pt x="32688" y="23148"/>
                </a:lnTo>
                <a:lnTo>
                  <a:pt x="32226" y="23502"/>
                </a:lnTo>
                <a:lnTo>
                  <a:pt x="31728" y="23838"/>
                </a:lnTo>
                <a:lnTo>
                  <a:pt x="31212" y="24162"/>
                </a:lnTo>
                <a:lnTo>
                  <a:pt x="30660" y="24468"/>
                </a:lnTo>
                <a:lnTo>
                  <a:pt x="30078" y="24762"/>
                </a:lnTo>
                <a:lnTo>
                  <a:pt x="29442" y="25044"/>
                </a:lnTo>
                <a:lnTo>
                  <a:pt x="28788" y="25302"/>
                </a:lnTo>
                <a:lnTo>
                  <a:pt x="28116" y="25536"/>
                </a:lnTo>
                <a:lnTo>
                  <a:pt x="27426" y="25740"/>
                </a:lnTo>
                <a:lnTo>
                  <a:pt x="26724" y="25920"/>
                </a:lnTo>
                <a:lnTo>
                  <a:pt x="26004" y="26070"/>
                </a:lnTo>
                <a:lnTo>
                  <a:pt x="25278" y="26202"/>
                </a:lnTo>
                <a:lnTo>
                  <a:pt x="24534" y="26304"/>
                </a:lnTo>
                <a:lnTo>
                  <a:pt x="23784" y="26376"/>
                </a:lnTo>
                <a:lnTo>
                  <a:pt x="23022" y="26430"/>
                </a:lnTo>
                <a:lnTo>
                  <a:pt x="22254" y="26454"/>
                </a:lnTo>
                <a:lnTo>
                  <a:pt x="21480" y="26454"/>
                </a:lnTo>
                <a:lnTo>
                  <a:pt x="20700" y="26430"/>
                </a:lnTo>
                <a:lnTo>
                  <a:pt x="19920" y="26382"/>
                </a:lnTo>
                <a:lnTo>
                  <a:pt x="19134" y="26310"/>
                </a:lnTo>
                <a:lnTo>
                  <a:pt x="18348" y="26208"/>
                </a:lnTo>
                <a:lnTo>
                  <a:pt x="17562" y="26088"/>
                </a:lnTo>
                <a:lnTo>
                  <a:pt x="16776" y="25938"/>
                </a:lnTo>
                <a:lnTo>
                  <a:pt x="15996" y="25770"/>
                </a:lnTo>
                <a:lnTo>
                  <a:pt x="15174" y="25566"/>
                </a:lnTo>
                <a:lnTo>
                  <a:pt x="14364" y="25332"/>
                </a:lnTo>
                <a:lnTo>
                  <a:pt x="13554" y="25074"/>
                </a:lnTo>
                <a:lnTo>
                  <a:pt x="12756" y="24792"/>
                </a:lnTo>
                <a:lnTo>
                  <a:pt x="11970" y="24486"/>
                </a:lnTo>
                <a:lnTo>
                  <a:pt x="11196" y="24156"/>
                </a:lnTo>
                <a:lnTo>
                  <a:pt x="10440" y="23802"/>
                </a:lnTo>
                <a:lnTo>
                  <a:pt x="9690" y="23424"/>
                </a:lnTo>
                <a:lnTo>
                  <a:pt x="8964" y="23028"/>
                </a:lnTo>
                <a:lnTo>
                  <a:pt x="8250" y="22608"/>
                </a:lnTo>
                <a:lnTo>
                  <a:pt x="7554" y="22164"/>
                </a:lnTo>
                <a:lnTo>
                  <a:pt x="6882" y="21702"/>
                </a:lnTo>
                <a:lnTo>
                  <a:pt x="6234" y="21216"/>
                </a:lnTo>
                <a:lnTo>
                  <a:pt x="5604" y="20718"/>
                </a:lnTo>
                <a:lnTo>
                  <a:pt x="5004" y="20196"/>
                </a:lnTo>
                <a:lnTo>
                  <a:pt x="4422" y="19656"/>
                </a:lnTo>
                <a:lnTo>
                  <a:pt x="3876" y="19098"/>
                </a:lnTo>
                <a:lnTo>
                  <a:pt x="3354" y="18522"/>
                </a:lnTo>
                <a:lnTo>
                  <a:pt x="2868" y="17934"/>
                </a:lnTo>
                <a:lnTo>
                  <a:pt x="2424" y="17352"/>
                </a:lnTo>
                <a:lnTo>
                  <a:pt x="2016" y="16758"/>
                </a:lnTo>
                <a:lnTo>
                  <a:pt x="1644" y="16170"/>
                </a:lnTo>
                <a:lnTo>
                  <a:pt x="1320" y="15582"/>
                </a:lnTo>
                <a:lnTo>
                  <a:pt x="1026" y="14994"/>
                </a:lnTo>
                <a:lnTo>
                  <a:pt x="768" y="14406"/>
                </a:lnTo>
                <a:lnTo>
                  <a:pt x="552" y="13818"/>
                </a:lnTo>
                <a:lnTo>
                  <a:pt x="372" y="13236"/>
                </a:lnTo>
                <a:lnTo>
                  <a:pt x="228" y="12654"/>
                </a:lnTo>
                <a:lnTo>
                  <a:pt x="120" y="12078"/>
                </a:lnTo>
                <a:lnTo>
                  <a:pt x="42" y="11508"/>
                </a:lnTo>
                <a:lnTo>
                  <a:pt x="6" y="10938"/>
                </a:lnTo>
                <a:lnTo>
                  <a:pt x="0" y="10380"/>
                </a:lnTo>
                <a:lnTo>
                  <a:pt x="30" y="9822"/>
                </a:lnTo>
                <a:lnTo>
                  <a:pt x="90" y="9276"/>
                </a:lnTo>
                <a:lnTo>
                  <a:pt x="186" y="8736"/>
                </a:lnTo>
                <a:lnTo>
                  <a:pt x="312" y="8202"/>
                </a:lnTo>
                <a:lnTo>
                  <a:pt x="468" y="7698"/>
                </a:lnTo>
                <a:lnTo>
                  <a:pt x="648" y="7206"/>
                </a:lnTo>
                <a:lnTo>
                  <a:pt x="864" y="6720"/>
                </a:lnTo>
                <a:lnTo>
                  <a:pt x="1110" y="6246"/>
                </a:lnTo>
                <a:lnTo>
                  <a:pt x="1386" y="5784"/>
                </a:lnTo>
                <a:lnTo>
                  <a:pt x="1692" y="5334"/>
                </a:lnTo>
                <a:lnTo>
                  <a:pt x="2028" y="4896"/>
                </a:lnTo>
                <a:lnTo>
                  <a:pt x="2388" y="4476"/>
                </a:lnTo>
                <a:lnTo>
                  <a:pt x="2778" y="4062"/>
                </a:lnTo>
                <a:lnTo>
                  <a:pt x="3198" y="3672"/>
                </a:lnTo>
                <a:lnTo>
                  <a:pt x="3648" y="3294"/>
                </a:lnTo>
                <a:lnTo>
                  <a:pt x="4122" y="2934"/>
                </a:lnTo>
                <a:lnTo>
                  <a:pt x="4620" y="2586"/>
                </a:lnTo>
                <a:lnTo>
                  <a:pt x="5148" y="2262"/>
                </a:lnTo>
                <a:lnTo>
                  <a:pt x="5700" y="1956"/>
                </a:lnTo>
                <a:lnTo>
                  <a:pt x="6282" y="1668"/>
                </a:lnTo>
                <a:lnTo>
                  <a:pt x="6882" y="1398"/>
                </a:lnTo>
                <a:lnTo>
                  <a:pt x="7512" y="1152"/>
                </a:lnTo>
                <a:lnTo>
                  <a:pt x="8244" y="906"/>
                </a:lnTo>
                <a:lnTo>
                  <a:pt x="8982" y="684"/>
                </a:lnTo>
                <a:lnTo>
                  <a:pt x="9738" y="498"/>
                </a:lnTo>
                <a:lnTo>
                  <a:pt x="10506" y="342"/>
                </a:lnTo>
                <a:lnTo>
                  <a:pt x="11280" y="216"/>
                </a:lnTo>
                <a:lnTo>
                  <a:pt x="12066" y="120"/>
                </a:lnTo>
                <a:lnTo>
                  <a:pt x="12858" y="48"/>
                </a:lnTo>
                <a:lnTo>
                  <a:pt x="13656" y="12"/>
                </a:lnTo>
                <a:lnTo>
                  <a:pt x="1446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16"/>
          <p:cNvSpPr>
            <a:spLocks noEditPoints="1"/>
          </p:cNvSpPr>
          <p:nvPr/>
        </p:nvSpPr>
        <p:spPr bwMode="auto">
          <a:xfrm>
            <a:off x="4490590" y="3191841"/>
            <a:ext cx="1192900" cy="921822"/>
          </a:xfrm>
          <a:custGeom>
            <a:avLst/>
            <a:gdLst/>
            <a:ahLst/>
            <a:cxnLst>
              <a:cxn ang="0">
                <a:pos x="5688" y="5646"/>
              </a:cxn>
              <a:cxn ang="0">
                <a:pos x="1254" y="7830"/>
              </a:cxn>
              <a:cxn ang="0">
                <a:pos x="8580" y="11370"/>
              </a:cxn>
              <a:cxn ang="0">
                <a:pos x="11370" y="9084"/>
              </a:cxn>
              <a:cxn ang="0">
                <a:pos x="14850" y="7842"/>
              </a:cxn>
              <a:cxn ang="0">
                <a:pos x="13734" y="2688"/>
              </a:cxn>
              <a:cxn ang="0">
                <a:pos x="6678" y="3012"/>
              </a:cxn>
              <a:cxn ang="0">
                <a:pos x="7662" y="6"/>
              </a:cxn>
              <a:cxn ang="0">
                <a:pos x="8538" y="90"/>
              </a:cxn>
              <a:cxn ang="0">
                <a:pos x="9438" y="240"/>
              </a:cxn>
              <a:cxn ang="0">
                <a:pos x="10410" y="438"/>
              </a:cxn>
              <a:cxn ang="0">
                <a:pos x="11376" y="642"/>
              </a:cxn>
              <a:cxn ang="0">
                <a:pos x="12264" y="852"/>
              </a:cxn>
              <a:cxn ang="0">
                <a:pos x="13110" y="1128"/>
              </a:cxn>
              <a:cxn ang="0">
                <a:pos x="13938" y="1494"/>
              </a:cxn>
              <a:cxn ang="0">
                <a:pos x="14796" y="2004"/>
              </a:cxn>
              <a:cxn ang="0">
                <a:pos x="15708" y="2694"/>
              </a:cxn>
              <a:cxn ang="0">
                <a:pos x="16716" y="3612"/>
              </a:cxn>
              <a:cxn ang="0">
                <a:pos x="17382" y="4458"/>
              </a:cxn>
              <a:cxn ang="0">
                <a:pos x="17850" y="5454"/>
              </a:cxn>
              <a:cxn ang="0">
                <a:pos x="18114" y="6552"/>
              </a:cxn>
              <a:cxn ang="0">
                <a:pos x="18192" y="7710"/>
              </a:cxn>
              <a:cxn ang="0">
                <a:pos x="18078" y="8874"/>
              </a:cxn>
              <a:cxn ang="0">
                <a:pos x="17784" y="10002"/>
              </a:cxn>
              <a:cxn ang="0">
                <a:pos x="17316" y="11034"/>
              </a:cxn>
              <a:cxn ang="0">
                <a:pos x="16674" y="11940"/>
              </a:cxn>
              <a:cxn ang="0">
                <a:pos x="15864" y="12660"/>
              </a:cxn>
              <a:cxn ang="0">
                <a:pos x="14784" y="13206"/>
              </a:cxn>
              <a:cxn ang="0">
                <a:pos x="13554" y="13656"/>
              </a:cxn>
              <a:cxn ang="0">
                <a:pos x="12456" y="13926"/>
              </a:cxn>
              <a:cxn ang="0">
                <a:pos x="11448" y="14046"/>
              </a:cxn>
              <a:cxn ang="0">
                <a:pos x="10482" y="14040"/>
              </a:cxn>
              <a:cxn ang="0">
                <a:pos x="9522" y="13938"/>
              </a:cxn>
              <a:cxn ang="0">
                <a:pos x="8520" y="13764"/>
              </a:cxn>
              <a:cxn ang="0">
                <a:pos x="7434" y="13542"/>
              </a:cxn>
              <a:cxn ang="0">
                <a:pos x="6372" y="13302"/>
              </a:cxn>
              <a:cxn ang="0">
                <a:pos x="5388" y="13020"/>
              </a:cxn>
              <a:cxn ang="0">
                <a:pos x="4452" y="12642"/>
              </a:cxn>
              <a:cxn ang="0">
                <a:pos x="3528" y="12132"/>
              </a:cxn>
              <a:cxn ang="0">
                <a:pos x="2574" y="11430"/>
              </a:cxn>
              <a:cxn ang="0">
                <a:pos x="1566" y="10488"/>
              </a:cxn>
              <a:cxn ang="0">
                <a:pos x="768" y="9540"/>
              </a:cxn>
              <a:cxn ang="0">
                <a:pos x="300" y="8562"/>
              </a:cxn>
              <a:cxn ang="0">
                <a:pos x="48" y="7476"/>
              </a:cxn>
              <a:cxn ang="0">
                <a:pos x="6" y="6336"/>
              </a:cxn>
              <a:cxn ang="0">
                <a:pos x="162" y="5184"/>
              </a:cxn>
              <a:cxn ang="0">
                <a:pos x="498" y="4074"/>
              </a:cxn>
              <a:cxn ang="0">
                <a:pos x="1002" y="3036"/>
              </a:cxn>
              <a:cxn ang="0">
                <a:pos x="1662" y="2130"/>
              </a:cxn>
              <a:cxn ang="0">
                <a:pos x="2466" y="1398"/>
              </a:cxn>
              <a:cxn ang="0">
                <a:pos x="3402" y="882"/>
              </a:cxn>
              <a:cxn ang="0">
                <a:pos x="4674" y="432"/>
              </a:cxn>
              <a:cxn ang="0">
                <a:pos x="5778" y="156"/>
              </a:cxn>
              <a:cxn ang="0">
                <a:pos x="6756" y="18"/>
              </a:cxn>
            </a:cxnLst>
            <a:rect l="0" t="0" r="r" b="b"/>
            <a:pathLst>
              <a:path w="18192" h="14058">
                <a:moveTo>
                  <a:pt x="4260" y="1758"/>
                </a:moveTo>
                <a:lnTo>
                  <a:pt x="4968" y="3690"/>
                </a:lnTo>
                <a:lnTo>
                  <a:pt x="5688" y="5646"/>
                </a:lnTo>
                <a:lnTo>
                  <a:pt x="4224" y="6372"/>
                </a:lnTo>
                <a:lnTo>
                  <a:pt x="2742" y="7098"/>
                </a:lnTo>
                <a:lnTo>
                  <a:pt x="1254" y="7830"/>
                </a:lnTo>
                <a:lnTo>
                  <a:pt x="7038" y="8646"/>
                </a:lnTo>
                <a:lnTo>
                  <a:pt x="7806" y="10002"/>
                </a:lnTo>
                <a:lnTo>
                  <a:pt x="8580" y="11370"/>
                </a:lnTo>
                <a:lnTo>
                  <a:pt x="9366" y="12750"/>
                </a:lnTo>
                <a:lnTo>
                  <a:pt x="10374" y="10902"/>
                </a:lnTo>
                <a:lnTo>
                  <a:pt x="11370" y="9084"/>
                </a:lnTo>
                <a:lnTo>
                  <a:pt x="14256" y="9210"/>
                </a:lnTo>
                <a:lnTo>
                  <a:pt x="17124" y="9336"/>
                </a:lnTo>
                <a:lnTo>
                  <a:pt x="14850" y="7842"/>
                </a:lnTo>
                <a:lnTo>
                  <a:pt x="12588" y="6348"/>
                </a:lnTo>
                <a:lnTo>
                  <a:pt x="13170" y="4506"/>
                </a:lnTo>
                <a:lnTo>
                  <a:pt x="13734" y="2688"/>
                </a:lnTo>
                <a:lnTo>
                  <a:pt x="11436" y="3474"/>
                </a:lnTo>
                <a:lnTo>
                  <a:pt x="9108" y="4272"/>
                </a:lnTo>
                <a:lnTo>
                  <a:pt x="6678" y="3012"/>
                </a:lnTo>
                <a:lnTo>
                  <a:pt x="4260" y="1758"/>
                </a:lnTo>
                <a:close/>
                <a:moveTo>
                  <a:pt x="7362" y="0"/>
                </a:moveTo>
                <a:lnTo>
                  <a:pt x="7662" y="6"/>
                </a:lnTo>
                <a:lnTo>
                  <a:pt x="7956" y="24"/>
                </a:lnTo>
                <a:lnTo>
                  <a:pt x="8244" y="54"/>
                </a:lnTo>
                <a:lnTo>
                  <a:pt x="8538" y="90"/>
                </a:lnTo>
                <a:lnTo>
                  <a:pt x="8832" y="132"/>
                </a:lnTo>
                <a:lnTo>
                  <a:pt x="9132" y="186"/>
                </a:lnTo>
                <a:lnTo>
                  <a:pt x="9438" y="240"/>
                </a:lnTo>
                <a:lnTo>
                  <a:pt x="9756" y="306"/>
                </a:lnTo>
                <a:lnTo>
                  <a:pt x="10074" y="366"/>
                </a:lnTo>
                <a:lnTo>
                  <a:pt x="10410" y="438"/>
                </a:lnTo>
                <a:lnTo>
                  <a:pt x="10746" y="504"/>
                </a:lnTo>
                <a:lnTo>
                  <a:pt x="11064" y="570"/>
                </a:lnTo>
                <a:lnTo>
                  <a:pt x="11376" y="642"/>
                </a:lnTo>
                <a:lnTo>
                  <a:pt x="11682" y="708"/>
                </a:lnTo>
                <a:lnTo>
                  <a:pt x="11976" y="780"/>
                </a:lnTo>
                <a:lnTo>
                  <a:pt x="12264" y="852"/>
                </a:lnTo>
                <a:lnTo>
                  <a:pt x="12552" y="936"/>
                </a:lnTo>
                <a:lnTo>
                  <a:pt x="12828" y="1026"/>
                </a:lnTo>
                <a:lnTo>
                  <a:pt x="13110" y="1128"/>
                </a:lnTo>
                <a:lnTo>
                  <a:pt x="13386" y="1236"/>
                </a:lnTo>
                <a:lnTo>
                  <a:pt x="13662" y="1356"/>
                </a:lnTo>
                <a:lnTo>
                  <a:pt x="13938" y="1494"/>
                </a:lnTo>
                <a:lnTo>
                  <a:pt x="14220" y="1650"/>
                </a:lnTo>
                <a:lnTo>
                  <a:pt x="14502" y="1818"/>
                </a:lnTo>
                <a:lnTo>
                  <a:pt x="14796" y="2004"/>
                </a:lnTo>
                <a:lnTo>
                  <a:pt x="15090" y="2214"/>
                </a:lnTo>
                <a:lnTo>
                  <a:pt x="15396" y="2442"/>
                </a:lnTo>
                <a:lnTo>
                  <a:pt x="15708" y="2694"/>
                </a:lnTo>
                <a:lnTo>
                  <a:pt x="16032" y="2976"/>
                </a:lnTo>
                <a:lnTo>
                  <a:pt x="16368" y="3282"/>
                </a:lnTo>
                <a:lnTo>
                  <a:pt x="16716" y="3612"/>
                </a:lnTo>
                <a:lnTo>
                  <a:pt x="16962" y="3876"/>
                </a:lnTo>
                <a:lnTo>
                  <a:pt x="17184" y="4158"/>
                </a:lnTo>
                <a:lnTo>
                  <a:pt x="17382" y="4458"/>
                </a:lnTo>
                <a:lnTo>
                  <a:pt x="17562" y="4776"/>
                </a:lnTo>
                <a:lnTo>
                  <a:pt x="17718" y="5106"/>
                </a:lnTo>
                <a:lnTo>
                  <a:pt x="17850" y="5454"/>
                </a:lnTo>
                <a:lnTo>
                  <a:pt x="17958" y="5814"/>
                </a:lnTo>
                <a:lnTo>
                  <a:pt x="18048" y="6180"/>
                </a:lnTo>
                <a:lnTo>
                  <a:pt x="18114" y="6552"/>
                </a:lnTo>
                <a:lnTo>
                  <a:pt x="18162" y="6936"/>
                </a:lnTo>
                <a:lnTo>
                  <a:pt x="18186" y="7320"/>
                </a:lnTo>
                <a:lnTo>
                  <a:pt x="18192" y="7710"/>
                </a:lnTo>
                <a:lnTo>
                  <a:pt x="18174" y="8100"/>
                </a:lnTo>
                <a:lnTo>
                  <a:pt x="18138" y="8490"/>
                </a:lnTo>
                <a:lnTo>
                  <a:pt x="18078" y="8874"/>
                </a:lnTo>
                <a:lnTo>
                  <a:pt x="18000" y="9258"/>
                </a:lnTo>
                <a:lnTo>
                  <a:pt x="17904" y="9630"/>
                </a:lnTo>
                <a:lnTo>
                  <a:pt x="17784" y="10002"/>
                </a:lnTo>
                <a:lnTo>
                  <a:pt x="17646" y="10356"/>
                </a:lnTo>
                <a:lnTo>
                  <a:pt x="17490" y="10704"/>
                </a:lnTo>
                <a:lnTo>
                  <a:pt x="17316" y="11034"/>
                </a:lnTo>
                <a:lnTo>
                  <a:pt x="17118" y="11352"/>
                </a:lnTo>
                <a:lnTo>
                  <a:pt x="16902" y="11658"/>
                </a:lnTo>
                <a:lnTo>
                  <a:pt x="16674" y="11940"/>
                </a:lnTo>
                <a:lnTo>
                  <a:pt x="16422" y="12204"/>
                </a:lnTo>
                <a:lnTo>
                  <a:pt x="16152" y="12444"/>
                </a:lnTo>
                <a:lnTo>
                  <a:pt x="15864" y="12660"/>
                </a:lnTo>
                <a:lnTo>
                  <a:pt x="15558" y="12852"/>
                </a:lnTo>
                <a:lnTo>
                  <a:pt x="15234" y="13014"/>
                </a:lnTo>
                <a:lnTo>
                  <a:pt x="14784" y="13206"/>
                </a:lnTo>
                <a:lnTo>
                  <a:pt x="14358" y="13380"/>
                </a:lnTo>
                <a:lnTo>
                  <a:pt x="13950" y="13530"/>
                </a:lnTo>
                <a:lnTo>
                  <a:pt x="13554" y="13656"/>
                </a:lnTo>
                <a:lnTo>
                  <a:pt x="13176" y="13764"/>
                </a:lnTo>
                <a:lnTo>
                  <a:pt x="12810" y="13854"/>
                </a:lnTo>
                <a:lnTo>
                  <a:pt x="12456" y="13926"/>
                </a:lnTo>
                <a:lnTo>
                  <a:pt x="12114" y="13986"/>
                </a:lnTo>
                <a:lnTo>
                  <a:pt x="11778" y="14022"/>
                </a:lnTo>
                <a:lnTo>
                  <a:pt x="11448" y="14046"/>
                </a:lnTo>
                <a:lnTo>
                  <a:pt x="11124" y="14058"/>
                </a:lnTo>
                <a:lnTo>
                  <a:pt x="10800" y="14058"/>
                </a:lnTo>
                <a:lnTo>
                  <a:pt x="10482" y="14040"/>
                </a:lnTo>
                <a:lnTo>
                  <a:pt x="10164" y="14016"/>
                </a:lnTo>
                <a:lnTo>
                  <a:pt x="9846" y="13980"/>
                </a:lnTo>
                <a:lnTo>
                  <a:pt x="9522" y="13938"/>
                </a:lnTo>
                <a:lnTo>
                  <a:pt x="9198" y="13890"/>
                </a:lnTo>
                <a:lnTo>
                  <a:pt x="8862" y="13830"/>
                </a:lnTo>
                <a:lnTo>
                  <a:pt x="8520" y="13764"/>
                </a:lnTo>
                <a:lnTo>
                  <a:pt x="8172" y="13692"/>
                </a:lnTo>
                <a:lnTo>
                  <a:pt x="7812" y="13620"/>
                </a:lnTo>
                <a:lnTo>
                  <a:pt x="7434" y="13542"/>
                </a:lnTo>
                <a:lnTo>
                  <a:pt x="7068" y="13464"/>
                </a:lnTo>
                <a:lnTo>
                  <a:pt x="6714" y="13386"/>
                </a:lnTo>
                <a:lnTo>
                  <a:pt x="6372" y="13302"/>
                </a:lnTo>
                <a:lnTo>
                  <a:pt x="6036" y="13218"/>
                </a:lnTo>
                <a:lnTo>
                  <a:pt x="5712" y="13122"/>
                </a:lnTo>
                <a:lnTo>
                  <a:pt x="5388" y="13020"/>
                </a:lnTo>
                <a:lnTo>
                  <a:pt x="5076" y="12906"/>
                </a:lnTo>
                <a:lnTo>
                  <a:pt x="4764" y="12780"/>
                </a:lnTo>
                <a:lnTo>
                  <a:pt x="4452" y="12642"/>
                </a:lnTo>
                <a:lnTo>
                  <a:pt x="4146" y="12492"/>
                </a:lnTo>
                <a:lnTo>
                  <a:pt x="3834" y="12318"/>
                </a:lnTo>
                <a:lnTo>
                  <a:pt x="3528" y="12132"/>
                </a:lnTo>
                <a:lnTo>
                  <a:pt x="3216" y="11916"/>
                </a:lnTo>
                <a:lnTo>
                  <a:pt x="2898" y="11688"/>
                </a:lnTo>
                <a:lnTo>
                  <a:pt x="2574" y="11430"/>
                </a:lnTo>
                <a:lnTo>
                  <a:pt x="2250" y="11142"/>
                </a:lnTo>
                <a:lnTo>
                  <a:pt x="1914" y="10830"/>
                </a:lnTo>
                <a:lnTo>
                  <a:pt x="1566" y="10488"/>
                </a:lnTo>
                <a:lnTo>
                  <a:pt x="1212" y="10116"/>
                </a:lnTo>
                <a:lnTo>
                  <a:pt x="978" y="9840"/>
                </a:lnTo>
                <a:lnTo>
                  <a:pt x="768" y="9540"/>
                </a:lnTo>
                <a:lnTo>
                  <a:pt x="588" y="9228"/>
                </a:lnTo>
                <a:lnTo>
                  <a:pt x="432" y="8904"/>
                </a:lnTo>
                <a:lnTo>
                  <a:pt x="300" y="8562"/>
                </a:lnTo>
                <a:lnTo>
                  <a:pt x="192" y="8208"/>
                </a:lnTo>
                <a:lnTo>
                  <a:pt x="108" y="7848"/>
                </a:lnTo>
                <a:lnTo>
                  <a:pt x="48" y="7476"/>
                </a:lnTo>
                <a:lnTo>
                  <a:pt x="12" y="7104"/>
                </a:lnTo>
                <a:lnTo>
                  <a:pt x="0" y="6720"/>
                </a:lnTo>
                <a:lnTo>
                  <a:pt x="6" y="6336"/>
                </a:lnTo>
                <a:lnTo>
                  <a:pt x="36" y="5952"/>
                </a:lnTo>
                <a:lnTo>
                  <a:pt x="90" y="5568"/>
                </a:lnTo>
                <a:lnTo>
                  <a:pt x="162" y="5184"/>
                </a:lnTo>
                <a:lnTo>
                  <a:pt x="252" y="4806"/>
                </a:lnTo>
                <a:lnTo>
                  <a:pt x="366" y="4434"/>
                </a:lnTo>
                <a:lnTo>
                  <a:pt x="498" y="4074"/>
                </a:lnTo>
                <a:lnTo>
                  <a:pt x="648" y="3714"/>
                </a:lnTo>
                <a:lnTo>
                  <a:pt x="816" y="3372"/>
                </a:lnTo>
                <a:lnTo>
                  <a:pt x="1002" y="3036"/>
                </a:lnTo>
                <a:lnTo>
                  <a:pt x="1206" y="2718"/>
                </a:lnTo>
                <a:lnTo>
                  <a:pt x="1428" y="2418"/>
                </a:lnTo>
                <a:lnTo>
                  <a:pt x="1662" y="2130"/>
                </a:lnTo>
                <a:lnTo>
                  <a:pt x="1914" y="1866"/>
                </a:lnTo>
                <a:lnTo>
                  <a:pt x="2184" y="1620"/>
                </a:lnTo>
                <a:lnTo>
                  <a:pt x="2466" y="1398"/>
                </a:lnTo>
                <a:lnTo>
                  <a:pt x="2766" y="1200"/>
                </a:lnTo>
                <a:lnTo>
                  <a:pt x="3078" y="1026"/>
                </a:lnTo>
                <a:lnTo>
                  <a:pt x="3402" y="882"/>
                </a:lnTo>
                <a:lnTo>
                  <a:pt x="3846" y="714"/>
                </a:lnTo>
                <a:lnTo>
                  <a:pt x="4272" y="564"/>
                </a:lnTo>
                <a:lnTo>
                  <a:pt x="4674" y="432"/>
                </a:lnTo>
                <a:lnTo>
                  <a:pt x="5058" y="324"/>
                </a:lnTo>
                <a:lnTo>
                  <a:pt x="5424" y="228"/>
                </a:lnTo>
                <a:lnTo>
                  <a:pt x="5778" y="156"/>
                </a:lnTo>
                <a:lnTo>
                  <a:pt x="6114" y="96"/>
                </a:lnTo>
                <a:lnTo>
                  <a:pt x="6438" y="48"/>
                </a:lnTo>
                <a:lnTo>
                  <a:pt x="6756" y="18"/>
                </a:lnTo>
                <a:lnTo>
                  <a:pt x="7062" y="6"/>
                </a:lnTo>
                <a:lnTo>
                  <a:pt x="7362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7"/>
          <p:cNvSpPr>
            <a:spLocks/>
          </p:cNvSpPr>
          <p:nvPr/>
        </p:nvSpPr>
        <p:spPr bwMode="auto">
          <a:xfrm>
            <a:off x="3925615" y="2848371"/>
            <a:ext cx="1903447" cy="1245227"/>
          </a:xfrm>
          <a:custGeom>
            <a:avLst/>
            <a:gdLst/>
            <a:ahLst/>
            <a:cxnLst>
              <a:cxn ang="0">
                <a:pos x="15696" y="54"/>
              </a:cxn>
              <a:cxn ang="0">
                <a:pos x="18078" y="336"/>
              </a:cxn>
              <a:cxn ang="0">
                <a:pos x="20496" y="852"/>
              </a:cxn>
              <a:cxn ang="0">
                <a:pos x="22968" y="1632"/>
              </a:cxn>
              <a:cxn ang="0">
                <a:pos x="25356" y="2652"/>
              </a:cxn>
              <a:cxn ang="0">
                <a:pos x="27612" y="3918"/>
              </a:cxn>
              <a:cxn ang="0">
                <a:pos x="28260" y="5640"/>
              </a:cxn>
              <a:cxn ang="0">
                <a:pos x="26334" y="5520"/>
              </a:cxn>
              <a:cxn ang="0">
                <a:pos x="24498" y="4392"/>
              </a:cxn>
              <a:cxn ang="0">
                <a:pos x="22542" y="3468"/>
              </a:cxn>
              <a:cxn ang="0">
                <a:pos x="20502" y="2742"/>
              </a:cxn>
              <a:cxn ang="0">
                <a:pos x="18402" y="2226"/>
              </a:cxn>
              <a:cxn ang="0">
                <a:pos x="16278" y="1920"/>
              </a:cxn>
              <a:cxn ang="0">
                <a:pos x="14166" y="1842"/>
              </a:cxn>
              <a:cxn ang="0">
                <a:pos x="12096" y="1992"/>
              </a:cxn>
              <a:cxn ang="0">
                <a:pos x="10104" y="2394"/>
              </a:cxn>
              <a:cxn ang="0">
                <a:pos x="8298" y="3024"/>
              </a:cxn>
              <a:cxn ang="0">
                <a:pos x="6828" y="3786"/>
              </a:cxn>
              <a:cxn ang="0">
                <a:pos x="5586" y="4704"/>
              </a:cxn>
              <a:cxn ang="0">
                <a:pos x="4566" y="5748"/>
              </a:cxn>
              <a:cxn ang="0">
                <a:pos x="3792" y="6900"/>
              </a:cxn>
              <a:cxn ang="0">
                <a:pos x="3258" y="8148"/>
              </a:cxn>
              <a:cxn ang="0">
                <a:pos x="2964" y="9594"/>
              </a:cxn>
              <a:cxn ang="0">
                <a:pos x="2982" y="11160"/>
              </a:cxn>
              <a:cxn ang="0">
                <a:pos x="3336" y="12780"/>
              </a:cxn>
              <a:cxn ang="0">
                <a:pos x="3912" y="14172"/>
              </a:cxn>
              <a:cxn ang="0">
                <a:pos x="4644" y="15414"/>
              </a:cxn>
              <a:cxn ang="0">
                <a:pos x="5742" y="16818"/>
              </a:cxn>
              <a:cxn ang="0">
                <a:pos x="7080" y="18144"/>
              </a:cxn>
              <a:cxn ang="0">
                <a:pos x="4122" y="18990"/>
              </a:cxn>
              <a:cxn ang="0">
                <a:pos x="2778" y="17472"/>
              </a:cxn>
              <a:cxn ang="0">
                <a:pos x="1536" y="15648"/>
              </a:cxn>
              <a:cxn ang="0">
                <a:pos x="666" y="13824"/>
              </a:cxn>
              <a:cxn ang="0">
                <a:pos x="162" y="12018"/>
              </a:cxn>
              <a:cxn ang="0">
                <a:pos x="0" y="10260"/>
              </a:cxn>
              <a:cxn ang="0">
                <a:pos x="174" y="8562"/>
              </a:cxn>
              <a:cxn ang="0">
                <a:pos x="636" y="7032"/>
              </a:cxn>
              <a:cxn ang="0">
                <a:pos x="1356" y="5646"/>
              </a:cxn>
              <a:cxn ang="0">
                <a:pos x="2334" y="4368"/>
              </a:cxn>
              <a:cxn ang="0">
                <a:pos x="3564" y="3216"/>
              </a:cxn>
              <a:cxn ang="0">
                <a:pos x="5028" y="2208"/>
              </a:cxn>
              <a:cxn ang="0">
                <a:pos x="6726" y="1368"/>
              </a:cxn>
              <a:cxn ang="0">
                <a:pos x="8772" y="672"/>
              </a:cxn>
              <a:cxn ang="0">
                <a:pos x="11016" y="210"/>
              </a:cxn>
              <a:cxn ang="0">
                <a:pos x="13332" y="12"/>
              </a:cxn>
            </a:cxnLst>
            <a:rect l="0" t="0" r="r" b="b"/>
            <a:pathLst>
              <a:path w="29028" h="18990">
                <a:moveTo>
                  <a:pt x="14118" y="0"/>
                </a:moveTo>
                <a:lnTo>
                  <a:pt x="14904" y="12"/>
                </a:lnTo>
                <a:lnTo>
                  <a:pt x="15696" y="54"/>
                </a:lnTo>
                <a:lnTo>
                  <a:pt x="16488" y="126"/>
                </a:lnTo>
                <a:lnTo>
                  <a:pt x="17286" y="216"/>
                </a:lnTo>
                <a:lnTo>
                  <a:pt x="18078" y="336"/>
                </a:lnTo>
                <a:lnTo>
                  <a:pt x="18870" y="480"/>
                </a:lnTo>
                <a:lnTo>
                  <a:pt x="19656" y="648"/>
                </a:lnTo>
                <a:lnTo>
                  <a:pt x="20496" y="852"/>
                </a:lnTo>
                <a:lnTo>
                  <a:pt x="21324" y="1086"/>
                </a:lnTo>
                <a:lnTo>
                  <a:pt x="22152" y="1344"/>
                </a:lnTo>
                <a:lnTo>
                  <a:pt x="22968" y="1632"/>
                </a:lnTo>
                <a:lnTo>
                  <a:pt x="23778" y="1944"/>
                </a:lnTo>
                <a:lnTo>
                  <a:pt x="24570" y="2286"/>
                </a:lnTo>
                <a:lnTo>
                  <a:pt x="25356" y="2652"/>
                </a:lnTo>
                <a:lnTo>
                  <a:pt x="26124" y="3048"/>
                </a:lnTo>
                <a:lnTo>
                  <a:pt x="26874" y="3468"/>
                </a:lnTo>
                <a:lnTo>
                  <a:pt x="27612" y="3918"/>
                </a:lnTo>
                <a:lnTo>
                  <a:pt x="28332" y="4392"/>
                </a:lnTo>
                <a:lnTo>
                  <a:pt x="29028" y="4890"/>
                </a:lnTo>
                <a:lnTo>
                  <a:pt x="28260" y="5640"/>
                </a:lnTo>
                <a:lnTo>
                  <a:pt x="27468" y="6378"/>
                </a:lnTo>
                <a:lnTo>
                  <a:pt x="26910" y="5940"/>
                </a:lnTo>
                <a:lnTo>
                  <a:pt x="26334" y="5520"/>
                </a:lnTo>
                <a:lnTo>
                  <a:pt x="25740" y="5124"/>
                </a:lnTo>
                <a:lnTo>
                  <a:pt x="25128" y="4746"/>
                </a:lnTo>
                <a:lnTo>
                  <a:pt x="24498" y="4392"/>
                </a:lnTo>
                <a:lnTo>
                  <a:pt x="23862" y="4062"/>
                </a:lnTo>
                <a:lnTo>
                  <a:pt x="23208" y="3750"/>
                </a:lnTo>
                <a:lnTo>
                  <a:pt x="22542" y="3468"/>
                </a:lnTo>
                <a:lnTo>
                  <a:pt x="21870" y="3204"/>
                </a:lnTo>
                <a:lnTo>
                  <a:pt x="21186" y="2964"/>
                </a:lnTo>
                <a:lnTo>
                  <a:pt x="20502" y="2742"/>
                </a:lnTo>
                <a:lnTo>
                  <a:pt x="19806" y="2550"/>
                </a:lnTo>
                <a:lnTo>
                  <a:pt x="19104" y="2376"/>
                </a:lnTo>
                <a:lnTo>
                  <a:pt x="18402" y="2226"/>
                </a:lnTo>
                <a:lnTo>
                  <a:pt x="17694" y="2100"/>
                </a:lnTo>
                <a:lnTo>
                  <a:pt x="16986" y="1998"/>
                </a:lnTo>
                <a:lnTo>
                  <a:pt x="16278" y="1920"/>
                </a:lnTo>
                <a:lnTo>
                  <a:pt x="15570" y="1872"/>
                </a:lnTo>
                <a:lnTo>
                  <a:pt x="14868" y="1842"/>
                </a:lnTo>
                <a:lnTo>
                  <a:pt x="14166" y="1842"/>
                </a:lnTo>
                <a:lnTo>
                  <a:pt x="13470" y="1866"/>
                </a:lnTo>
                <a:lnTo>
                  <a:pt x="12780" y="1914"/>
                </a:lnTo>
                <a:lnTo>
                  <a:pt x="12096" y="1992"/>
                </a:lnTo>
                <a:lnTo>
                  <a:pt x="11424" y="2100"/>
                </a:lnTo>
                <a:lnTo>
                  <a:pt x="10758" y="2232"/>
                </a:lnTo>
                <a:lnTo>
                  <a:pt x="10104" y="2394"/>
                </a:lnTo>
                <a:lnTo>
                  <a:pt x="9462" y="2586"/>
                </a:lnTo>
                <a:lnTo>
                  <a:pt x="8832" y="2808"/>
                </a:lnTo>
                <a:lnTo>
                  <a:pt x="8298" y="3024"/>
                </a:lnTo>
                <a:lnTo>
                  <a:pt x="7782" y="3264"/>
                </a:lnTo>
                <a:lnTo>
                  <a:pt x="7296" y="3516"/>
                </a:lnTo>
                <a:lnTo>
                  <a:pt x="6828" y="3786"/>
                </a:lnTo>
                <a:lnTo>
                  <a:pt x="6390" y="4074"/>
                </a:lnTo>
                <a:lnTo>
                  <a:pt x="5976" y="4380"/>
                </a:lnTo>
                <a:lnTo>
                  <a:pt x="5586" y="4704"/>
                </a:lnTo>
                <a:lnTo>
                  <a:pt x="5220" y="5034"/>
                </a:lnTo>
                <a:lnTo>
                  <a:pt x="4878" y="5382"/>
                </a:lnTo>
                <a:lnTo>
                  <a:pt x="4566" y="5748"/>
                </a:lnTo>
                <a:lnTo>
                  <a:pt x="4284" y="6120"/>
                </a:lnTo>
                <a:lnTo>
                  <a:pt x="4020" y="6504"/>
                </a:lnTo>
                <a:lnTo>
                  <a:pt x="3792" y="6900"/>
                </a:lnTo>
                <a:lnTo>
                  <a:pt x="3582" y="7308"/>
                </a:lnTo>
                <a:lnTo>
                  <a:pt x="3408" y="7722"/>
                </a:lnTo>
                <a:lnTo>
                  <a:pt x="3258" y="8148"/>
                </a:lnTo>
                <a:lnTo>
                  <a:pt x="3138" y="8580"/>
                </a:lnTo>
                <a:lnTo>
                  <a:pt x="3036" y="9084"/>
                </a:lnTo>
                <a:lnTo>
                  <a:pt x="2964" y="9594"/>
                </a:lnTo>
                <a:lnTo>
                  <a:pt x="2934" y="10110"/>
                </a:lnTo>
                <a:lnTo>
                  <a:pt x="2940" y="10632"/>
                </a:lnTo>
                <a:lnTo>
                  <a:pt x="2982" y="11160"/>
                </a:lnTo>
                <a:lnTo>
                  <a:pt x="3060" y="11700"/>
                </a:lnTo>
                <a:lnTo>
                  <a:pt x="3180" y="12240"/>
                </a:lnTo>
                <a:lnTo>
                  <a:pt x="3336" y="12780"/>
                </a:lnTo>
                <a:lnTo>
                  <a:pt x="3534" y="13326"/>
                </a:lnTo>
                <a:lnTo>
                  <a:pt x="3768" y="13872"/>
                </a:lnTo>
                <a:lnTo>
                  <a:pt x="3912" y="14172"/>
                </a:lnTo>
                <a:lnTo>
                  <a:pt x="4068" y="14472"/>
                </a:lnTo>
                <a:lnTo>
                  <a:pt x="4344" y="14946"/>
                </a:lnTo>
                <a:lnTo>
                  <a:pt x="4644" y="15414"/>
                </a:lnTo>
                <a:lnTo>
                  <a:pt x="4980" y="15882"/>
                </a:lnTo>
                <a:lnTo>
                  <a:pt x="5346" y="16350"/>
                </a:lnTo>
                <a:lnTo>
                  <a:pt x="5742" y="16818"/>
                </a:lnTo>
                <a:lnTo>
                  <a:pt x="6168" y="17274"/>
                </a:lnTo>
                <a:lnTo>
                  <a:pt x="6612" y="17718"/>
                </a:lnTo>
                <a:lnTo>
                  <a:pt x="7080" y="18144"/>
                </a:lnTo>
                <a:lnTo>
                  <a:pt x="6090" y="18450"/>
                </a:lnTo>
                <a:lnTo>
                  <a:pt x="5106" y="18732"/>
                </a:lnTo>
                <a:lnTo>
                  <a:pt x="4122" y="18990"/>
                </a:lnTo>
                <a:lnTo>
                  <a:pt x="3690" y="18540"/>
                </a:lnTo>
                <a:lnTo>
                  <a:pt x="3276" y="18078"/>
                </a:lnTo>
                <a:lnTo>
                  <a:pt x="2778" y="17472"/>
                </a:lnTo>
                <a:lnTo>
                  <a:pt x="2316" y="16866"/>
                </a:lnTo>
                <a:lnTo>
                  <a:pt x="1902" y="16260"/>
                </a:lnTo>
                <a:lnTo>
                  <a:pt x="1536" y="15648"/>
                </a:lnTo>
                <a:lnTo>
                  <a:pt x="1206" y="15036"/>
                </a:lnTo>
                <a:lnTo>
                  <a:pt x="912" y="14430"/>
                </a:lnTo>
                <a:lnTo>
                  <a:pt x="666" y="13824"/>
                </a:lnTo>
                <a:lnTo>
                  <a:pt x="456" y="13218"/>
                </a:lnTo>
                <a:lnTo>
                  <a:pt x="288" y="12618"/>
                </a:lnTo>
                <a:lnTo>
                  <a:pt x="162" y="12018"/>
                </a:lnTo>
                <a:lnTo>
                  <a:pt x="72" y="11430"/>
                </a:lnTo>
                <a:lnTo>
                  <a:pt x="18" y="10842"/>
                </a:lnTo>
                <a:lnTo>
                  <a:pt x="0" y="10260"/>
                </a:lnTo>
                <a:lnTo>
                  <a:pt x="24" y="9684"/>
                </a:lnTo>
                <a:lnTo>
                  <a:pt x="84" y="9120"/>
                </a:lnTo>
                <a:lnTo>
                  <a:pt x="174" y="8562"/>
                </a:lnTo>
                <a:lnTo>
                  <a:pt x="306" y="8010"/>
                </a:lnTo>
                <a:lnTo>
                  <a:pt x="456" y="7518"/>
                </a:lnTo>
                <a:lnTo>
                  <a:pt x="636" y="7032"/>
                </a:lnTo>
                <a:lnTo>
                  <a:pt x="846" y="6558"/>
                </a:lnTo>
                <a:lnTo>
                  <a:pt x="1086" y="6096"/>
                </a:lnTo>
                <a:lnTo>
                  <a:pt x="1356" y="5646"/>
                </a:lnTo>
                <a:lnTo>
                  <a:pt x="1656" y="5208"/>
                </a:lnTo>
                <a:lnTo>
                  <a:pt x="1980" y="4782"/>
                </a:lnTo>
                <a:lnTo>
                  <a:pt x="2334" y="4368"/>
                </a:lnTo>
                <a:lnTo>
                  <a:pt x="2718" y="3966"/>
                </a:lnTo>
                <a:lnTo>
                  <a:pt x="3126" y="3582"/>
                </a:lnTo>
                <a:lnTo>
                  <a:pt x="3564" y="3216"/>
                </a:lnTo>
                <a:lnTo>
                  <a:pt x="4026" y="2862"/>
                </a:lnTo>
                <a:lnTo>
                  <a:pt x="4512" y="2526"/>
                </a:lnTo>
                <a:lnTo>
                  <a:pt x="5028" y="2208"/>
                </a:lnTo>
                <a:lnTo>
                  <a:pt x="5568" y="1908"/>
                </a:lnTo>
                <a:lnTo>
                  <a:pt x="6132" y="1632"/>
                </a:lnTo>
                <a:lnTo>
                  <a:pt x="6726" y="1368"/>
                </a:lnTo>
                <a:lnTo>
                  <a:pt x="7338" y="1128"/>
                </a:lnTo>
                <a:lnTo>
                  <a:pt x="8052" y="882"/>
                </a:lnTo>
                <a:lnTo>
                  <a:pt x="8772" y="672"/>
                </a:lnTo>
                <a:lnTo>
                  <a:pt x="9510" y="486"/>
                </a:lnTo>
                <a:lnTo>
                  <a:pt x="10260" y="336"/>
                </a:lnTo>
                <a:lnTo>
                  <a:pt x="11016" y="210"/>
                </a:lnTo>
                <a:lnTo>
                  <a:pt x="11778" y="114"/>
                </a:lnTo>
                <a:lnTo>
                  <a:pt x="12552" y="48"/>
                </a:lnTo>
                <a:lnTo>
                  <a:pt x="13332" y="12"/>
                </a:lnTo>
                <a:lnTo>
                  <a:pt x="14118" y="0"/>
                </a:lnTo>
                <a:close/>
              </a:path>
            </a:pathLst>
          </a:custGeom>
          <a:gradFill>
            <a:gsLst>
              <a:gs pos="25000">
                <a:srgbClr val="FFFFFF">
                  <a:alpha val="39000"/>
                </a:srgbClr>
              </a:gs>
              <a:gs pos="100000">
                <a:srgbClr val="8EB4E3">
                  <a:alpha val="0"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/>
          <p:cNvSpPr>
            <a:spLocks/>
          </p:cNvSpPr>
          <p:nvPr/>
        </p:nvSpPr>
        <p:spPr bwMode="auto">
          <a:xfrm>
            <a:off x="6703872" y="2255010"/>
            <a:ext cx="1361767" cy="1029035"/>
          </a:xfrm>
          <a:custGeom>
            <a:avLst/>
            <a:gdLst/>
            <a:ahLst/>
            <a:cxnLst>
              <a:cxn ang="0">
                <a:pos x="12348" y="24"/>
              </a:cxn>
              <a:cxn ang="0">
                <a:pos x="13584" y="126"/>
              </a:cxn>
              <a:cxn ang="0">
                <a:pos x="15438" y="432"/>
              </a:cxn>
              <a:cxn ang="0">
                <a:pos x="16662" y="732"/>
              </a:cxn>
              <a:cxn ang="0">
                <a:pos x="18174" y="1218"/>
              </a:cxn>
              <a:cxn ang="0">
                <a:pos x="19350" y="1686"/>
              </a:cxn>
              <a:cxn ang="0">
                <a:pos x="20490" y="2226"/>
              </a:cxn>
              <a:cxn ang="0">
                <a:pos x="21594" y="2844"/>
              </a:cxn>
              <a:cxn ang="0">
                <a:pos x="23142" y="3906"/>
              </a:cxn>
              <a:cxn ang="0">
                <a:pos x="24324" y="4914"/>
              </a:cxn>
              <a:cxn ang="0">
                <a:pos x="25176" y="5784"/>
              </a:cxn>
              <a:cxn ang="0">
                <a:pos x="25914" y="6690"/>
              </a:cxn>
              <a:cxn ang="0">
                <a:pos x="26532" y="7614"/>
              </a:cxn>
              <a:cxn ang="0">
                <a:pos x="27138" y="8790"/>
              </a:cxn>
              <a:cxn ang="0">
                <a:pos x="27486" y="9738"/>
              </a:cxn>
              <a:cxn ang="0">
                <a:pos x="27714" y="10680"/>
              </a:cxn>
              <a:cxn ang="0">
                <a:pos x="27816" y="11616"/>
              </a:cxn>
              <a:cxn ang="0">
                <a:pos x="27798" y="12528"/>
              </a:cxn>
              <a:cxn ang="0">
                <a:pos x="27654" y="13446"/>
              </a:cxn>
              <a:cxn ang="0">
                <a:pos x="27384" y="14328"/>
              </a:cxn>
              <a:cxn ang="0">
                <a:pos x="26988" y="15180"/>
              </a:cxn>
              <a:cxn ang="0">
                <a:pos x="23952" y="20454"/>
              </a:cxn>
              <a:cxn ang="0">
                <a:pos x="24222" y="19668"/>
              </a:cxn>
              <a:cxn ang="0">
                <a:pos x="24384" y="18846"/>
              </a:cxn>
              <a:cxn ang="0">
                <a:pos x="24420" y="17814"/>
              </a:cxn>
              <a:cxn ang="0">
                <a:pos x="24288" y="16764"/>
              </a:cxn>
              <a:cxn ang="0">
                <a:pos x="23982" y="15702"/>
              </a:cxn>
              <a:cxn ang="0">
                <a:pos x="23610" y="14850"/>
              </a:cxn>
              <a:cxn ang="0">
                <a:pos x="23136" y="14010"/>
              </a:cxn>
              <a:cxn ang="0">
                <a:pos x="22392" y="12978"/>
              </a:cxn>
              <a:cxn ang="0">
                <a:pos x="21672" y="12174"/>
              </a:cxn>
              <a:cxn ang="0">
                <a:pos x="20862" y="11412"/>
              </a:cxn>
              <a:cxn ang="0">
                <a:pos x="19986" y="10710"/>
              </a:cxn>
              <a:cxn ang="0">
                <a:pos x="18816" y="9924"/>
              </a:cxn>
              <a:cxn ang="0">
                <a:pos x="17574" y="9240"/>
              </a:cxn>
              <a:cxn ang="0">
                <a:pos x="15474" y="8364"/>
              </a:cxn>
              <a:cxn ang="0">
                <a:pos x="14382" y="8022"/>
              </a:cxn>
              <a:cxn ang="0">
                <a:pos x="12726" y="7644"/>
              </a:cxn>
              <a:cxn ang="0">
                <a:pos x="11610" y="7476"/>
              </a:cxn>
              <a:cxn ang="0">
                <a:pos x="10218" y="7374"/>
              </a:cxn>
              <a:cxn ang="0">
                <a:pos x="8568" y="7398"/>
              </a:cxn>
              <a:cxn ang="0">
                <a:pos x="7224" y="7560"/>
              </a:cxn>
              <a:cxn ang="0">
                <a:pos x="6180" y="7782"/>
              </a:cxn>
              <a:cxn ang="0">
                <a:pos x="4926" y="8178"/>
              </a:cxn>
              <a:cxn ang="0">
                <a:pos x="3774" y="8694"/>
              </a:cxn>
              <a:cxn ang="0">
                <a:pos x="2766" y="9318"/>
              </a:cxn>
              <a:cxn ang="0">
                <a:pos x="2064" y="9888"/>
              </a:cxn>
              <a:cxn ang="0">
                <a:pos x="1320" y="10674"/>
              </a:cxn>
              <a:cxn ang="0">
                <a:pos x="738" y="11532"/>
              </a:cxn>
              <a:cxn ang="0">
                <a:pos x="312" y="12450"/>
              </a:cxn>
              <a:cxn ang="0">
                <a:pos x="24" y="13638"/>
              </a:cxn>
              <a:cxn ang="0">
                <a:pos x="750" y="6744"/>
              </a:cxn>
              <a:cxn ang="0">
                <a:pos x="1032" y="5652"/>
              </a:cxn>
              <a:cxn ang="0">
                <a:pos x="1500" y="4632"/>
              </a:cxn>
              <a:cxn ang="0">
                <a:pos x="2004" y="3864"/>
              </a:cxn>
              <a:cxn ang="0">
                <a:pos x="2622" y="3144"/>
              </a:cxn>
              <a:cxn ang="0">
                <a:pos x="3354" y="2484"/>
              </a:cxn>
              <a:cxn ang="0">
                <a:pos x="4182" y="1884"/>
              </a:cxn>
              <a:cxn ang="0">
                <a:pos x="5370" y="1236"/>
              </a:cxn>
              <a:cxn ang="0">
                <a:pos x="6708" y="708"/>
              </a:cxn>
              <a:cxn ang="0">
                <a:pos x="8130" y="330"/>
              </a:cxn>
              <a:cxn ang="0">
                <a:pos x="9600" y="96"/>
              </a:cxn>
              <a:cxn ang="0">
                <a:pos x="10812" y="6"/>
              </a:cxn>
            </a:cxnLst>
            <a:rect l="0" t="0" r="r" b="b"/>
            <a:pathLst>
              <a:path w="27822" h="21024">
                <a:moveTo>
                  <a:pt x="11118" y="0"/>
                </a:moveTo>
                <a:lnTo>
                  <a:pt x="11730" y="0"/>
                </a:lnTo>
                <a:lnTo>
                  <a:pt x="12036" y="6"/>
                </a:lnTo>
                <a:lnTo>
                  <a:pt x="12348" y="24"/>
                </a:lnTo>
                <a:lnTo>
                  <a:pt x="12654" y="42"/>
                </a:lnTo>
                <a:lnTo>
                  <a:pt x="12966" y="66"/>
                </a:lnTo>
                <a:lnTo>
                  <a:pt x="13272" y="90"/>
                </a:lnTo>
                <a:lnTo>
                  <a:pt x="13584" y="126"/>
                </a:lnTo>
                <a:lnTo>
                  <a:pt x="13890" y="162"/>
                </a:lnTo>
                <a:lnTo>
                  <a:pt x="14514" y="258"/>
                </a:lnTo>
                <a:lnTo>
                  <a:pt x="15126" y="366"/>
                </a:lnTo>
                <a:lnTo>
                  <a:pt x="15438" y="432"/>
                </a:lnTo>
                <a:lnTo>
                  <a:pt x="15744" y="498"/>
                </a:lnTo>
                <a:lnTo>
                  <a:pt x="16050" y="570"/>
                </a:lnTo>
                <a:lnTo>
                  <a:pt x="16356" y="648"/>
                </a:lnTo>
                <a:lnTo>
                  <a:pt x="16662" y="732"/>
                </a:lnTo>
                <a:lnTo>
                  <a:pt x="17274" y="912"/>
                </a:lnTo>
                <a:lnTo>
                  <a:pt x="17574" y="1008"/>
                </a:lnTo>
                <a:lnTo>
                  <a:pt x="17874" y="1110"/>
                </a:lnTo>
                <a:lnTo>
                  <a:pt x="18174" y="1218"/>
                </a:lnTo>
                <a:lnTo>
                  <a:pt x="18468" y="1326"/>
                </a:lnTo>
                <a:lnTo>
                  <a:pt x="18768" y="1440"/>
                </a:lnTo>
                <a:lnTo>
                  <a:pt x="19056" y="1560"/>
                </a:lnTo>
                <a:lnTo>
                  <a:pt x="19350" y="1686"/>
                </a:lnTo>
                <a:lnTo>
                  <a:pt x="19638" y="1812"/>
                </a:lnTo>
                <a:lnTo>
                  <a:pt x="19926" y="1950"/>
                </a:lnTo>
                <a:lnTo>
                  <a:pt x="20208" y="2082"/>
                </a:lnTo>
                <a:lnTo>
                  <a:pt x="20490" y="2226"/>
                </a:lnTo>
                <a:lnTo>
                  <a:pt x="20772" y="2376"/>
                </a:lnTo>
                <a:lnTo>
                  <a:pt x="21048" y="2526"/>
                </a:lnTo>
                <a:lnTo>
                  <a:pt x="21318" y="2682"/>
                </a:lnTo>
                <a:lnTo>
                  <a:pt x="21594" y="2844"/>
                </a:lnTo>
                <a:lnTo>
                  <a:pt x="22122" y="3180"/>
                </a:lnTo>
                <a:lnTo>
                  <a:pt x="22380" y="3354"/>
                </a:lnTo>
                <a:lnTo>
                  <a:pt x="22638" y="3534"/>
                </a:lnTo>
                <a:lnTo>
                  <a:pt x="23142" y="3906"/>
                </a:lnTo>
                <a:lnTo>
                  <a:pt x="23388" y="4098"/>
                </a:lnTo>
                <a:lnTo>
                  <a:pt x="23628" y="4296"/>
                </a:lnTo>
                <a:lnTo>
                  <a:pt x="24096" y="4704"/>
                </a:lnTo>
                <a:lnTo>
                  <a:pt x="24324" y="4914"/>
                </a:lnTo>
                <a:lnTo>
                  <a:pt x="24546" y="5124"/>
                </a:lnTo>
                <a:lnTo>
                  <a:pt x="24768" y="5346"/>
                </a:lnTo>
                <a:lnTo>
                  <a:pt x="24978" y="5562"/>
                </a:lnTo>
                <a:lnTo>
                  <a:pt x="25176" y="5784"/>
                </a:lnTo>
                <a:lnTo>
                  <a:pt x="25374" y="6012"/>
                </a:lnTo>
                <a:lnTo>
                  <a:pt x="25560" y="6234"/>
                </a:lnTo>
                <a:lnTo>
                  <a:pt x="25740" y="6462"/>
                </a:lnTo>
                <a:lnTo>
                  <a:pt x="25914" y="6690"/>
                </a:lnTo>
                <a:lnTo>
                  <a:pt x="26082" y="6918"/>
                </a:lnTo>
                <a:lnTo>
                  <a:pt x="26238" y="7152"/>
                </a:lnTo>
                <a:lnTo>
                  <a:pt x="26388" y="7380"/>
                </a:lnTo>
                <a:lnTo>
                  <a:pt x="26532" y="7614"/>
                </a:lnTo>
                <a:lnTo>
                  <a:pt x="26670" y="7848"/>
                </a:lnTo>
                <a:lnTo>
                  <a:pt x="26922" y="8316"/>
                </a:lnTo>
                <a:lnTo>
                  <a:pt x="27030" y="8556"/>
                </a:lnTo>
                <a:lnTo>
                  <a:pt x="27138" y="8790"/>
                </a:lnTo>
                <a:lnTo>
                  <a:pt x="27234" y="9024"/>
                </a:lnTo>
                <a:lnTo>
                  <a:pt x="27330" y="9264"/>
                </a:lnTo>
                <a:lnTo>
                  <a:pt x="27408" y="9498"/>
                </a:lnTo>
                <a:lnTo>
                  <a:pt x="27486" y="9738"/>
                </a:lnTo>
                <a:lnTo>
                  <a:pt x="27552" y="9972"/>
                </a:lnTo>
                <a:lnTo>
                  <a:pt x="27612" y="10212"/>
                </a:lnTo>
                <a:lnTo>
                  <a:pt x="27666" y="10446"/>
                </a:lnTo>
                <a:lnTo>
                  <a:pt x="27714" y="10680"/>
                </a:lnTo>
                <a:lnTo>
                  <a:pt x="27750" y="10914"/>
                </a:lnTo>
                <a:lnTo>
                  <a:pt x="27780" y="11148"/>
                </a:lnTo>
                <a:lnTo>
                  <a:pt x="27804" y="11382"/>
                </a:lnTo>
                <a:lnTo>
                  <a:pt x="27816" y="11616"/>
                </a:lnTo>
                <a:lnTo>
                  <a:pt x="27822" y="11844"/>
                </a:lnTo>
                <a:lnTo>
                  <a:pt x="27822" y="12072"/>
                </a:lnTo>
                <a:lnTo>
                  <a:pt x="27816" y="12300"/>
                </a:lnTo>
                <a:lnTo>
                  <a:pt x="27798" y="12528"/>
                </a:lnTo>
                <a:lnTo>
                  <a:pt x="27774" y="12762"/>
                </a:lnTo>
                <a:lnTo>
                  <a:pt x="27744" y="12990"/>
                </a:lnTo>
                <a:lnTo>
                  <a:pt x="27702" y="13218"/>
                </a:lnTo>
                <a:lnTo>
                  <a:pt x="27654" y="13446"/>
                </a:lnTo>
                <a:lnTo>
                  <a:pt x="27600" y="13668"/>
                </a:lnTo>
                <a:lnTo>
                  <a:pt x="27534" y="13890"/>
                </a:lnTo>
                <a:lnTo>
                  <a:pt x="27462" y="14112"/>
                </a:lnTo>
                <a:lnTo>
                  <a:pt x="27384" y="14328"/>
                </a:lnTo>
                <a:lnTo>
                  <a:pt x="27294" y="14544"/>
                </a:lnTo>
                <a:lnTo>
                  <a:pt x="27198" y="14760"/>
                </a:lnTo>
                <a:lnTo>
                  <a:pt x="27096" y="14970"/>
                </a:lnTo>
                <a:lnTo>
                  <a:pt x="26988" y="15180"/>
                </a:lnTo>
                <a:lnTo>
                  <a:pt x="23670" y="21024"/>
                </a:lnTo>
                <a:lnTo>
                  <a:pt x="23772" y="20838"/>
                </a:lnTo>
                <a:lnTo>
                  <a:pt x="23868" y="20646"/>
                </a:lnTo>
                <a:lnTo>
                  <a:pt x="23952" y="20454"/>
                </a:lnTo>
                <a:lnTo>
                  <a:pt x="24030" y="20262"/>
                </a:lnTo>
                <a:lnTo>
                  <a:pt x="24102" y="20064"/>
                </a:lnTo>
                <a:lnTo>
                  <a:pt x="24168" y="19866"/>
                </a:lnTo>
                <a:lnTo>
                  <a:pt x="24222" y="19668"/>
                </a:lnTo>
                <a:lnTo>
                  <a:pt x="24276" y="19464"/>
                </a:lnTo>
                <a:lnTo>
                  <a:pt x="24318" y="19260"/>
                </a:lnTo>
                <a:lnTo>
                  <a:pt x="24354" y="19056"/>
                </a:lnTo>
                <a:lnTo>
                  <a:pt x="24384" y="18846"/>
                </a:lnTo>
                <a:lnTo>
                  <a:pt x="24420" y="18438"/>
                </a:lnTo>
                <a:lnTo>
                  <a:pt x="24426" y="18228"/>
                </a:lnTo>
                <a:lnTo>
                  <a:pt x="24426" y="18024"/>
                </a:lnTo>
                <a:lnTo>
                  <a:pt x="24420" y="17814"/>
                </a:lnTo>
                <a:lnTo>
                  <a:pt x="24408" y="17610"/>
                </a:lnTo>
                <a:lnTo>
                  <a:pt x="24360" y="17190"/>
                </a:lnTo>
                <a:lnTo>
                  <a:pt x="24324" y="16980"/>
                </a:lnTo>
                <a:lnTo>
                  <a:pt x="24288" y="16764"/>
                </a:lnTo>
                <a:lnTo>
                  <a:pt x="24240" y="16554"/>
                </a:lnTo>
                <a:lnTo>
                  <a:pt x="24186" y="16338"/>
                </a:lnTo>
                <a:lnTo>
                  <a:pt x="24054" y="15918"/>
                </a:lnTo>
                <a:lnTo>
                  <a:pt x="23982" y="15702"/>
                </a:lnTo>
                <a:lnTo>
                  <a:pt x="23898" y="15486"/>
                </a:lnTo>
                <a:lnTo>
                  <a:pt x="23808" y="15276"/>
                </a:lnTo>
                <a:lnTo>
                  <a:pt x="23712" y="15066"/>
                </a:lnTo>
                <a:lnTo>
                  <a:pt x="23610" y="14850"/>
                </a:lnTo>
                <a:lnTo>
                  <a:pt x="23502" y="14640"/>
                </a:lnTo>
                <a:lnTo>
                  <a:pt x="23388" y="14430"/>
                </a:lnTo>
                <a:lnTo>
                  <a:pt x="23268" y="14220"/>
                </a:lnTo>
                <a:lnTo>
                  <a:pt x="23136" y="14010"/>
                </a:lnTo>
                <a:lnTo>
                  <a:pt x="22860" y="13590"/>
                </a:lnTo>
                <a:lnTo>
                  <a:pt x="22710" y="13386"/>
                </a:lnTo>
                <a:lnTo>
                  <a:pt x="22554" y="13182"/>
                </a:lnTo>
                <a:lnTo>
                  <a:pt x="22392" y="12978"/>
                </a:lnTo>
                <a:lnTo>
                  <a:pt x="22224" y="12774"/>
                </a:lnTo>
                <a:lnTo>
                  <a:pt x="22044" y="12570"/>
                </a:lnTo>
                <a:lnTo>
                  <a:pt x="21864" y="12372"/>
                </a:lnTo>
                <a:lnTo>
                  <a:pt x="21672" y="12174"/>
                </a:lnTo>
                <a:lnTo>
                  <a:pt x="21480" y="11982"/>
                </a:lnTo>
                <a:lnTo>
                  <a:pt x="21276" y="11784"/>
                </a:lnTo>
                <a:lnTo>
                  <a:pt x="21072" y="11598"/>
                </a:lnTo>
                <a:lnTo>
                  <a:pt x="20862" y="11412"/>
                </a:lnTo>
                <a:lnTo>
                  <a:pt x="20652" y="11232"/>
                </a:lnTo>
                <a:lnTo>
                  <a:pt x="20430" y="11052"/>
                </a:lnTo>
                <a:lnTo>
                  <a:pt x="20214" y="10878"/>
                </a:lnTo>
                <a:lnTo>
                  <a:pt x="19986" y="10710"/>
                </a:lnTo>
                <a:lnTo>
                  <a:pt x="19530" y="10386"/>
                </a:lnTo>
                <a:lnTo>
                  <a:pt x="19296" y="10230"/>
                </a:lnTo>
                <a:lnTo>
                  <a:pt x="19056" y="10074"/>
                </a:lnTo>
                <a:lnTo>
                  <a:pt x="18816" y="9924"/>
                </a:lnTo>
                <a:lnTo>
                  <a:pt x="18576" y="9780"/>
                </a:lnTo>
                <a:lnTo>
                  <a:pt x="18330" y="9642"/>
                </a:lnTo>
                <a:lnTo>
                  <a:pt x="18078" y="9504"/>
                </a:lnTo>
                <a:lnTo>
                  <a:pt x="17574" y="9240"/>
                </a:lnTo>
                <a:lnTo>
                  <a:pt x="16800" y="8880"/>
                </a:lnTo>
                <a:lnTo>
                  <a:pt x="16008" y="8556"/>
                </a:lnTo>
                <a:lnTo>
                  <a:pt x="15738" y="8460"/>
                </a:lnTo>
                <a:lnTo>
                  <a:pt x="15474" y="8364"/>
                </a:lnTo>
                <a:lnTo>
                  <a:pt x="15204" y="8274"/>
                </a:lnTo>
                <a:lnTo>
                  <a:pt x="14928" y="8184"/>
                </a:lnTo>
                <a:lnTo>
                  <a:pt x="14658" y="8100"/>
                </a:lnTo>
                <a:lnTo>
                  <a:pt x="14382" y="8022"/>
                </a:lnTo>
                <a:lnTo>
                  <a:pt x="13830" y="7878"/>
                </a:lnTo>
                <a:lnTo>
                  <a:pt x="13554" y="7812"/>
                </a:lnTo>
                <a:lnTo>
                  <a:pt x="13278" y="7752"/>
                </a:lnTo>
                <a:lnTo>
                  <a:pt x="12726" y="7644"/>
                </a:lnTo>
                <a:lnTo>
                  <a:pt x="12444" y="7596"/>
                </a:lnTo>
                <a:lnTo>
                  <a:pt x="12168" y="7554"/>
                </a:lnTo>
                <a:lnTo>
                  <a:pt x="11886" y="7512"/>
                </a:lnTo>
                <a:lnTo>
                  <a:pt x="11610" y="7476"/>
                </a:lnTo>
                <a:lnTo>
                  <a:pt x="11328" y="7446"/>
                </a:lnTo>
                <a:lnTo>
                  <a:pt x="10776" y="7398"/>
                </a:lnTo>
                <a:lnTo>
                  <a:pt x="10494" y="7386"/>
                </a:lnTo>
                <a:lnTo>
                  <a:pt x="10218" y="7374"/>
                </a:lnTo>
                <a:lnTo>
                  <a:pt x="9666" y="7362"/>
                </a:lnTo>
                <a:lnTo>
                  <a:pt x="9114" y="7374"/>
                </a:lnTo>
                <a:lnTo>
                  <a:pt x="8844" y="7386"/>
                </a:lnTo>
                <a:lnTo>
                  <a:pt x="8568" y="7398"/>
                </a:lnTo>
                <a:lnTo>
                  <a:pt x="8298" y="7422"/>
                </a:lnTo>
                <a:lnTo>
                  <a:pt x="7758" y="7482"/>
                </a:lnTo>
                <a:lnTo>
                  <a:pt x="7494" y="7518"/>
                </a:lnTo>
                <a:lnTo>
                  <a:pt x="7224" y="7560"/>
                </a:lnTo>
                <a:lnTo>
                  <a:pt x="6960" y="7608"/>
                </a:lnTo>
                <a:lnTo>
                  <a:pt x="6702" y="7662"/>
                </a:lnTo>
                <a:lnTo>
                  <a:pt x="6438" y="7722"/>
                </a:lnTo>
                <a:lnTo>
                  <a:pt x="6180" y="7782"/>
                </a:lnTo>
                <a:lnTo>
                  <a:pt x="5928" y="7848"/>
                </a:lnTo>
                <a:lnTo>
                  <a:pt x="5424" y="8004"/>
                </a:lnTo>
                <a:lnTo>
                  <a:pt x="5172" y="8088"/>
                </a:lnTo>
                <a:lnTo>
                  <a:pt x="4926" y="8178"/>
                </a:lnTo>
                <a:lnTo>
                  <a:pt x="4686" y="8274"/>
                </a:lnTo>
                <a:lnTo>
                  <a:pt x="4452" y="8370"/>
                </a:lnTo>
                <a:lnTo>
                  <a:pt x="4218" y="8478"/>
                </a:lnTo>
                <a:lnTo>
                  <a:pt x="3774" y="8694"/>
                </a:lnTo>
                <a:lnTo>
                  <a:pt x="3354" y="8934"/>
                </a:lnTo>
                <a:lnTo>
                  <a:pt x="3150" y="9060"/>
                </a:lnTo>
                <a:lnTo>
                  <a:pt x="2952" y="9186"/>
                </a:lnTo>
                <a:lnTo>
                  <a:pt x="2766" y="9318"/>
                </a:lnTo>
                <a:lnTo>
                  <a:pt x="2580" y="9456"/>
                </a:lnTo>
                <a:lnTo>
                  <a:pt x="2400" y="9600"/>
                </a:lnTo>
                <a:lnTo>
                  <a:pt x="2226" y="9744"/>
                </a:lnTo>
                <a:lnTo>
                  <a:pt x="2064" y="9888"/>
                </a:lnTo>
                <a:lnTo>
                  <a:pt x="1902" y="10038"/>
                </a:lnTo>
                <a:lnTo>
                  <a:pt x="1746" y="10194"/>
                </a:lnTo>
                <a:lnTo>
                  <a:pt x="1596" y="10350"/>
                </a:lnTo>
                <a:lnTo>
                  <a:pt x="1320" y="10674"/>
                </a:lnTo>
                <a:lnTo>
                  <a:pt x="1068" y="11010"/>
                </a:lnTo>
                <a:lnTo>
                  <a:pt x="954" y="11178"/>
                </a:lnTo>
                <a:lnTo>
                  <a:pt x="840" y="11358"/>
                </a:lnTo>
                <a:lnTo>
                  <a:pt x="738" y="11532"/>
                </a:lnTo>
                <a:lnTo>
                  <a:pt x="546" y="11892"/>
                </a:lnTo>
                <a:lnTo>
                  <a:pt x="462" y="12078"/>
                </a:lnTo>
                <a:lnTo>
                  <a:pt x="384" y="12264"/>
                </a:lnTo>
                <a:lnTo>
                  <a:pt x="312" y="12450"/>
                </a:lnTo>
                <a:lnTo>
                  <a:pt x="192" y="12834"/>
                </a:lnTo>
                <a:lnTo>
                  <a:pt x="144" y="13026"/>
                </a:lnTo>
                <a:lnTo>
                  <a:pt x="96" y="13230"/>
                </a:lnTo>
                <a:lnTo>
                  <a:pt x="24" y="13638"/>
                </a:lnTo>
                <a:lnTo>
                  <a:pt x="0" y="13848"/>
                </a:lnTo>
                <a:lnTo>
                  <a:pt x="684" y="7200"/>
                </a:lnTo>
                <a:lnTo>
                  <a:pt x="714" y="6972"/>
                </a:lnTo>
                <a:lnTo>
                  <a:pt x="750" y="6744"/>
                </a:lnTo>
                <a:lnTo>
                  <a:pt x="792" y="6516"/>
                </a:lnTo>
                <a:lnTo>
                  <a:pt x="840" y="6294"/>
                </a:lnTo>
                <a:lnTo>
                  <a:pt x="960" y="5862"/>
                </a:lnTo>
                <a:lnTo>
                  <a:pt x="1032" y="5652"/>
                </a:lnTo>
                <a:lnTo>
                  <a:pt x="1110" y="5442"/>
                </a:lnTo>
                <a:lnTo>
                  <a:pt x="1290" y="5034"/>
                </a:lnTo>
                <a:lnTo>
                  <a:pt x="1392" y="4830"/>
                </a:lnTo>
                <a:lnTo>
                  <a:pt x="1500" y="4632"/>
                </a:lnTo>
                <a:lnTo>
                  <a:pt x="1620" y="4434"/>
                </a:lnTo>
                <a:lnTo>
                  <a:pt x="1740" y="4242"/>
                </a:lnTo>
                <a:lnTo>
                  <a:pt x="1872" y="4050"/>
                </a:lnTo>
                <a:lnTo>
                  <a:pt x="2004" y="3864"/>
                </a:lnTo>
                <a:lnTo>
                  <a:pt x="2154" y="3678"/>
                </a:lnTo>
                <a:lnTo>
                  <a:pt x="2304" y="3498"/>
                </a:lnTo>
                <a:lnTo>
                  <a:pt x="2460" y="3318"/>
                </a:lnTo>
                <a:lnTo>
                  <a:pt x="2622" y="3144"/>
                </a:lnTo>
                <a:lnTo>
                  <a:pt x="2796" y="2970"/>
                </a:lnTo>
                <a:lnTo>
                  <a:pt x="2976" y="2802"/>
                </a:lnTo>
                <a:lnTo>
                  <a:pt x="3162" y="2640"/>
                </a:lnTo>
                <a:lnTo>
                  <a:pt x="3354" y="2484"/>
                </a:lnTo>
                <a:lnTo>
                  <a:pt x="3552" y="2328"/>
                </a:lnTo>
                <a:lnTo>
                  <a:pt x="3756" y="2172"/>
                </a:lnTo>
                <a:lnTo>
                  <a:pt x="3966" y="2028"/>
                </a:lnTo>
                <a:lnTo>
                  <a:pt x="4182" y="1884"/>
                </a:lnTo>
                <a:lnTo>
                  <a:pt x="4410" y="1740"/>
                </a:lnTo>
                <a:lnTo>
                  <a:pt x="4638" y="1608"/>
                </a:lnTo>
                <a:lnTo>
                  <a:pt x="5118" y="1356"/>
                </a:lnTo>
                <a:lnTo>
                  <a:pt x="5370" y="1236"/>
                </a:lnTo>
                <a:lnTo>
                  <a:pt x="5628" y="1122"/>
                </a:lnTo>
                <a:lnTo>
                  <a:pt x="5892" y="1008"/>
                </a:lnTo>
                <a:lnTo>
                  <a:pt x="6432" y="804"/>
                </a:lnTo>
                <a:lnTo>
                  <a:pt x="6708" y="708"/>
                </a:lnTo>
                <a:lnTo>
                  <a:pt x="6990" y="624"/>
                </a:lnTo>
                <a:lnTo>
                  <a:pt x="7266" y="540"/>
                </a:lnTo>
                <a:lnTo>
                  <a:pt x="7554" y="462"/>
                </a:lnTo>
                <a:lnTo>
                  <a:pt x="8130" y="330"/>
                </a:lnTo>
                <a:lnTo>
                  <a:pt x="8418" y="270"/>
                </a:lnTo>
                <a:lnTo>
                  <a:pt x="9006" y="174"/>
                </a:lnTo>
                <a:lnTo>
                  <a:pt x="9306" y="132"/>
                </a:lnTo>
                <a:lnTo>
                  <a:pt x="9600" y="96"/>
                </a:lnTo>
                <a:lnTo>
                  <a:pt x="9900" y="66"/>
                </a:lnTo>
                <a:lnTo>
                  <a:pt x="10206" y="42"/>
                </a:lnTo>
                <a:lnTo>
                  <a:pt x="10506" y="24"/>
                </a:lnTo>
                <a:lnTo>
                  <a:pt x="10812" y="6"/>
                </a:lnTo>
                <a:lnTo>
                  <a:pt x="1111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8"/>
          <p:cNvSpPr>
            <a:spLocks/>
          </p:cNvSpPr>
          <p:nvPr/>
        </p:nvSpPr>
        <p:spPr bwMode="auto">
          <a:xfrm>
            <a:off x="7300618" y="2514619"/>
            <a:ext cx="325979" cy="404390"/>
          </a:xfrm>
          <a:custGeom>
            <a:avLst/>
            <a:gdLst/>
            <a:ahLst/>
            <a:cxnLst>
              <a:cxn ang="0">
                <a:pos x="6660" y="0"/>
              </a:cxn>
              <a:cxn ang="0">
                <a:pos x="4158" y="6834"/>
              </a:cxn>
              <a:cxn ang="0">
                <a:pos x="4032" y="6876"/>
              </a:cxn>
              <a:cxn ang="0">
                <a:pos x="3900" y="6924"/>
              </a:cxn>
              <a:cxn ang="0">
                <a:pos x="3774" y="6966"/>
              </a:cxn>
              <a:cxn ang="0">
                <a:pos x="3642" y="7014"/>
              </a:cxn>
              <a:cxn ang="0">
                <a:pos x="3516" y="7056"/>
              </a:cxn>
              <a:cxn ang="0">
                <a:pos x="3384" y="7098"/>
              </a:cxn>
              <a:cxn ang="0">
                <a:pos x="3258" y="7146"/>
              </a:cxn>
              <a:cxn ang="0">
                <a:pos x="3126" y="7188"/>
              </a:cxn>
              <a:cxn ang="0">
                <a:pos x="3000" y="7236"/>
              </a:cxn>
              <a:cxn ang="0">
                <a:pos x="2736" y="7320"/>
              </a:cxn>
              <a:cxn ang="0">
                <a:pos x="2610" y="7368"/>
              </a:cxn>
              <a:cxn ang="0">
                <a:pos x="2346" y="7452"/>
              </a:cxn>
              <a:cxn ang="0">
                <a:pos x="2220" y="7500"/>
              </a:cxn>
              <a:cxn ang="0">
                <a:pos x="1956" y="7584"/>
              </a:cxn>
              <a:cxn ang="0">
                <a:pos x="1830" y="7632"/>
              </a:cxn>
              <a:cxn ang="0">
                <a:pos x="1698" y="7674"/>
              </a:cxn>
              <a:cxn ang="0">
                <a:pos x="1566" y="7722"/>
              </a:cxn>
              <a:cxn ang="0">
                <a:pos x="1440" y="7764"/>
              </a:cxn>
              <a:cxn ang="0">
                <a:pos x="1308" y="7812"/>
              </a:cxn>
              <a:cxn ang="0">
                <a:pos x="1176" y="7854"/>
              </a:cxn>
              <a:cxn ang="0">
                <a:pos x="1044" y="7902"/>
              </a:cxn>
              <a:cxn ang="0">
                <a:pos x="912" y="7944"/>
              </a:cxn>
              <a:cxn ang="0">
                <a:pos x="786" y="7992"/>
              </a:cxn>
              <a:cxn ang="0">
                <a:pos x="654" y="8034"/>
              </a:cxn>
              <a:cxn ang="0">
                <a:pos x="522" y="8082"/>
              </a:cxn>
              <a:cxn ang="0">
                <a:pos x="390" y="8124"/>
              </a:cxn>
              <a:cxn ang="0">
                <a:pos x="258" y="8172"/>
              </a:cxn>
              <a:cxn ang="0">
                <a:pos x="126" y="8214"/>
              </a:cxn>
              <a:cxn ang="0">
                <a:pos x="0" y="8262"/>
              </a:cxn>
              <a:cxn ang="0">
                <a:pos x="2034" y="1584"/>
              </a:cxn>
              <a:cxn ang="0">
                <a:pos x="2184" y="1536"/>
              </a:cxn>
              <a:cxn ang="0">
                <a:pos x="2328" y="1482"/>
              </a:cxn>
              <a:cxn ang="0">
                <a:pos x="2616" y="1386"/>
              </a:cxn>
              <a:cxn ang="0">
                <a:pos x="2766" y="1332"/>
              </a:cxn>
              <a:cxn ang="0">
                <a:pos x="3054" y="1236"/>
              </a:cxn>
              <a:cxn ang="0">
                <a:pos x="3198" y="1182"/>
              </a:cxn>
              <a:cxn ang="0">
                <a:pos x="3348" y="1134"/>
              </a:cxn>
              <a:cxn ang="0">
                <a:pos x="3492" y="1086"/>
              </a:cxn>
              <a:cxn ang="0">
                <a:pos x="3636" y="1032"/>
              </a:cxn>
              <a:cxn ang="0">
                <a:pos x="4068" y="888"/>
              </a:cxn>
              <a:cxn ang="0">
                <a:pos x="4212" y="834"/>
              </a:cxn>
              <a:cxn ang="0">
                <a:pos x="4362" y="786"/>
              </a:cxn>
              <a:cxn ang="0">
                <a:pos x="4650" y="690"/>
              </a:cxn>
              <a:cxn ang="0">
                <a:pos x="4794" y="636"/>
              </a:cxn>
              <a:cxn ang="0">
                <a:pos x="5370" y="444"/>
              </a:cxn>
              <a:cxn ang="0">
                <a:pos x="5514" y="390"/>
              </a:cxn>
              <a:cxn ang="0">
                <a:pos x="6090" y="198"/>
              </a:cxn>
              <a:cxn ang="0">
                <a:pos x="6228" y="150"/>
              </a:cxn>
              <a:cxn ang="0">
                <a:pos x="6372" y="96"/>
              </a:cxn>
              <a:cxn ang="0">
                <a:pos x="6660" y="0"/>
              </a:cxn>
            </a:cxnLst>
            <a:rect l="0" t="0" r="r" b="b"/>
            <a:pathLst>
              <a:path w="6660" h="8262">
                <a:moveTo>
                  <a:pt x="6660" y="0"/>
                </a:moveTo>
                <a:lnTo>
                  <a:pt x="4158" y="6834"/>
                </a:lnTo>
                <a:lnTo>
                  <a:pt x="4032" y="6876"/>
                </a:lnTo>
                <a:lnTo>
                  <a:pt x="3900" y="6924"/>
                </a:lnTo>
                <a:lnTo>
                  <a:pt x="3774" y="6966"/>
                </a:lnTo>
                <a:lnTo>
                  <a:pt x="3642" y="7014"/>
                </a:lnTo>
                <a:lnTo>
                  <a:pt x="3516" y="7056"/>
                </a:lnTo>
                <a:lnTo>
                  <a:pt x="3384" y="7098"/>
                </a:lnTo>
                <a:lnTo>
                  <a:pt x="3258" y="7146"/>
                </a:lnTo>
                <a:lnTo>
                  <a:pt x="3126" y="7188"/>
                </a:lnTo>
                <a:lnTo>
                  <a:pt x="3000" y="7236"/>
                </a:lnTo>
                <a:lnTo>
                  <a:pt x="2736" y="7320"/>
                </a:lnTo>
                <a:lnTo>
                  <a:pt x="2610" y="7368"/>
                </a:lnTo>
                <a:lnTo>
                  <a:pt x="2346" y="7452"/>
                </a:lnTo>
                <a:lnTo>
                  <a:pt x="2220" y="7500"/>
                </a:lnTo>
                <a:lnTo>
                  <a:pt x="1956" y="7584"/>
                </a:lnTo>
                <a:lnTo>
                  <a:pt x="1830" y="7632"/>
                </a:lnTo>
                <a:lnTo>
                  <a:pt x="1698" y="7674"/>
                </a:lnTo>
                <a:lnTo>
                  <a:pt x="1566" y="7722"/>
                </a:lnTo>
                <a:lnTo>
                  <a:pt x="1440" y="7764"/>
                </a:lnTo>
                <a:lnTo>
                  <a:pt x="1308" y="7812"/>
                </a:lnTo>
                <a:lnTo>
                  <a:pt x="1176" y="7854"/>
                </a:lnTo>
                <a:lnTo>
                  <a:pt x="1044" y="7902"/>
                </a:lnTo>
                <a:lnTo>
                  <a:pt x="912" y="7944"/>
                </a:lnTo>
                <a:lnTo>
                  <a:pt x="786" y="7992"/>
                </a:lnTo>
                <a:lnTo>
                  <a:pt x="654" y="8034"/>
                </a:lnTo>
                <a:lnTo>
                  <a:pt x="522" y="8082"/>
                </a:lnTo>
                <a:lnTo>
                  <a:pt x="390" y="8124"/>
                </a:lnTo>
                <a:lnTo>
                  <a:pt x="258" y="8172"/>
                </a:lnTo>
                <a:lnTo>
                  <a:pt x="126" y="8214"/>
                </a:lnTo>
                <a:lnTo>
                  <a:pt x="0" y="8262"/>
                </a:lnTo>
                <a:lnTo>
                  <a:pt x="2034" y="1584"/>
                </a:lnTo>
                <a:lnTo>
                  <a:pt x="2184" y="1536"/>
                </a:lnTo>
                <a:lnTo>
                  <a:pt x="2328" y="1482"/>
                </a:lnTo>
                <a:lnTo>
                  <a:pt x="2616" y="1386"/>
                </a:lnTo>
                <a:lnTo>
                  <a:pt x="2766" y="1332"/>
                </a:lnTo>
                <a:lnTo>
                  <a:pt x="3054" y="1236"/>
                </a:lnTo>
                <a:lnTo>
                  <a:pt x="3198" y="1182"/>
                </a:lnTo>
                <a:lnTo>
                  <a:pt x="3348" y="1134"/>
                </a:lnTo>
                <a:lnTo>
                  <a:pt x="3492" y="1086"/>
                </a:lnTo>
                <a:lnTo>
                  <a:pt x="3636" y="1032"/>
                </a:lnTo>
                <a:lnTo>
                  <a:pt x="4068" y="888"/>
                </a:lnTo>
                <a:lnTo>
                  <a:pt x="4212" y="834"/>
                </a:lnTo>
                <a:lnTo>
                  <a:pt x="4362" y="786"/>
                </a:lnTo>
                <a:lnTo>
                  <a:pt x="4650" y="690"/>
                </a:lnTo>
                <a:lnTo>
                  <a:pt x="4794" y="636"/>
                </a:lnTo>
                <a:lnTo>
                  <a:pt x="5370" y="444"/>
                </a:lnTo>
                <a:lnTo>
                  <a:pt x="5514" y="390"/>
                </a:lnTo>
                <a:lnTo>
                  <a:pt x="6090" y="198"/>
                </a:lnTo>
                <a:lnTo>
                  <a:pt x="6228" y="150"/>
                </a:lnTo>
                <a:lnTo>
                  <a:pt x="6372" y="96"/>
                </a:lnTo>
                <a:lnTo>
                  <a:pt x="666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9"/>
          <p:cNvSpPr>
            <a:spLocks/>
          </p:cNvSpPr>
          <p:nvPr/>
        </p:nvSpPr>
        <p:spPr bwMode="auto">
          <a:xfrm>
            <a:off x="7453622" y="2514619"/>
            <a:ext cx="172974" cy="495723"/>
          </a:xfrm>
          <a:custGeom>
            <a:avLst/>
            <a:gdLst/>
            <a:ahLst/>
            <a:cxnLst>
              <a:cxn ang="0">
                <a:pos x="3534" y="0"/>
              </a:cxn>
              <a:cxn ang="0">
                <a:pos x="3462" y="228"/>
              </a:cxn>
              <a:cxn ang="0">
                <a:pos x="3432" y="342"/>
              </a:cxn>
              <a:cxn ang="0">
                <a:pos x="3396" y="450"/>
              </a:cxn>
              <a:cxn ang="0">
                <a:pos x="3000" y="1704"/>
              </a:cxn>
              <a:cxn ang="0">
                <a:pos x="2970" y="1818"/>
              </a:cxn>
              <a:cxn ang="0">
                <a:pos x="2928" y="1932"/>
              </a:cxn>
              <a:cxn ang="0">
                <a:pos x="2898" y="2046"/>
              </a:cxn>
              <a:cxn ang="0">
                <a:pos x="2862" y="2160"/>
              </a:cxn>
              <a:cxn ang="0">
                <a:pos x="2826" y="2280"/>
              </a:cxn>
              <a:cxn ang="0">
                <a:pos x="2682" y="2736"/>
              </a:cxn>
              <a:cxn ang="0">
                <a:pos x="2640" y="2850"/>
              </a:cxn>
              <a:cxn ang="0">
                <a:pos x="2604" y="2970"/>
              </a:cxn>
              <a:cxn ang="0">
                <a:pos x="2532" y="3198"/>
              </a:cxn>
              <a:cxn ang="0">
                <a:pos x="2496" y="3318"/>
              </a:cxn>
              <a:cxn ang="0">
                <a:pos x="2388" y="3660"/>
              </a:cxn>
              <a:cxn ang="0">
                <a:pos x="0" y="10128"/>
              </a:cxn>
              <a:cxn ang="0">
                <a:pos x="36" y="10026"/>
              </a:cxn>
              <a:cxn ang="0">
                <a:pos x="66" y="9924"/>
              </a:cxn>
              <a:cxn ang="0">
                <a:pos x="102" y="9816"/>
              </a:cxn>
              <a:cxn ang="0">
                <a:pos x="132" y="9714"/>
              </a:cxn>
              <a:cxn ang="0">
                <a:pos x="168" y="9612"/>
              </a:cxn>
              <a:cxn ang="0">
                <a:pos x="198" y="9504"/>
              </a:cxn>
              <a:cxn ang="0">
                <a:pos x="234" y="9402"/>
              </a:cxn>
              <a:cxn ang="0">
                <a:pos x="264" y="9300"/>
              </a:cxn>
              <a:cxn ang="0">
                <a:pos x="294" y="9192"/>
              </a:cxn>
              <a:cxn ang="0">
                <a:pos x="330" y="9090"/>
              </a:cxn>
              <a:cxn ang="0">
                <a:pos x="360" y="8988"/>
              </a:cxn>
              <a:cxn ang="0">
                <a:pos x="396" y="8880"/>
              </a:cxn>
              <a:cxn ang="0">
                <a:pos x="456" y="8676"/>
              </a:cxn>
              <a:cxn ang="0">
                <a:pos x="492" y="8574"/>
              </a:cxn>
              <a:cxn ang="0">
                <a:pos x="522" y="8472"/>
              </a:cxn>
              <a:cxn ang="0">
                <a:pos x="558" y="8364"/>
              </a:cxn>
              <a:cxn ang="0">
                <a:pos x="588" y="8268"/>
              </a:cxn>
              <a:cxn ang="0">
                <a:pos x="618" y="8160"/>
              </a:cxn>
              <a:cxn ang="0">
                <a:pos x="654" y="8058"/>
              </a:cxn>
              <a:cxn ang="0">
                <a:pos x="714" y="7854"/>
              </a:cxn>
              <a:cxn ang="0">
                <a:pos x="750" y="7752"/>
              </a:cxn>
              <a:cxn ang="0">
                <a:pos x="810" y="7548"/>
              </a:cxn>
              <a:cxn ang="0">
                <a:pos x="846" y="7446"/>
              </a:cxn>
              <a:cxn ang="0">
                <a:pos x="936" y="7140"/>
              </a:cxn>
              <a:cxn ang="0">
                <a:pos x="972" y="7038"/>
              </a:cxn>
              <a:cxn ang="0">
                <a:pos x="1032" y="6834"/>
              </a:cxn>
              <a:cxn ang="0">
                <a:pos x="3534" y="0"/>
              </a:cxn>
            </a:cxnLst>
            <a:rect l="0" t="0" r="r" b="b"/>
            <a:pathLst>
              <a:path w="3534" h="10128">
                <a:moveTo>
                  <a:pt x="3534" y="0"/>
                </a:moveTo>
                <a:lnTo>
                  <a:pt x="3462" y="228"/>
                </a:lnTo>
                <a:lnTo>
                  <a:pt x="3432" y="342"/>
                </a:lnTo>
                <a:lnTo>
                  <a:pt x="3396" y="450"/>
                </a:lnTo>
                <a:lnTo>
                  <a:pt x="3000" y="1704"/>
                </a:lnTo>
                <a:lnTo>
                  <a:pt x="2970" y="1818"/>
                </a:lnTo>
                <a:lnTo>
                  <a:pt x="2928" y="1932"/>
                </a:lnTo>
                <a:lnTo>
                  <a:pt x="2898" y="2046"/>
                </a:lnTo>
                <a:lnTo>
                  <a:pt x="2862" y="2160"/>
                </a:lnTo>
                <a:lnTo>
                  <a:pt x="2826" y="2280"/>
                </a:lnTo>
                <a:lnTo>
                  <a:pt x="2682" y="2736"/>
                </a:lnTo>
                <a:lnTo>
                  <a:pt x="2640" y="2850"/>
                </a:lnTo>
                <a:lnTo>
                  <a:pt x="2604" y="2970"/>
                </a:lnTo>
                <a:lnTo>
                  <a:pt x="2532" y="3198"/>
                </a:lnTo>
                <a:lnTo>
                  <a:pt x="2496" y="3318"/>
                </a:lnTo>
                <a:lnTo>
                  <a:pt x="2388" y="3660"/>
                </a:lnTo>
                <a:lnTo>
                  <a:pt x="0" y="10128"/>
                </a:lnTo>
                <a:lnTo>
                  <a:pt x="36" y="10026"/>
                </a:lnTo>
                <a:lnTo>
                  <a:pt x="66" y="9924"/>
                </a:lnTo>
                <a:lnTo>
                  <a:pt x="102" y="9816"/>
                </a:lnTo>
                <a:lnTo>
                  <a:pt x="132" y="9714"/>
                </a:lnTo>
                <a:lnTo>
                  <a:pt x="168" y="9612"/>
                </a:lnTo>
                <a:lnTo>
                  <a:pt x="198" y="9504"/>
                </a:lnTo>
                <a:lnTo>
                  <a:pt x="234" y="9402"/>
                </a:lnTo>
                <a:lnTo>
                  <a:pt x="264" y="9300"/>
                </a:lnTo>
                <a:lnTo>
                  <a:pt x="294" y="9192"/>
                </a:lnTo>
                <a:lnTo>
                  <a:pt x="330" y="9090"/>
                </a:lnTo>
                <a:lnTo>
                  <a:pt x="360" y="8988"/>
                </a:lnTo>
                <a:lnTo>
                  <a:pt x="396" y="8880"/>
                </a:lnTo>
                <a:lnTo>
                  <a:pt x="456" y="8676"/>
                </a:lnTo>
                <a:lnTo>
                  <a:pt x="492" y="8574"/>
                </a:lnTo>
                <a:lnTo>
                  <a:pt x="522" y="8472"/>
                </a:lnTo>
                <a:lnTo>
                  <a:pt x="558" y="8364"/>
                </a:lnTo>
                <a:lnTo>
                  <a:pt x="588" y="8268"/>
                </a:lnTo>
                <a:lnTo>
                  <a:pt x="618" y="8160"/>
                </a:lnTo>
                <a:lnTo>
                  <a:pt x="654" y="8058"/>
                </a:lnTo>
                <a:lnTo>
                  <a:pt x="714" y="7854"/>
                </a:lnTo>
                <a:lnTo>
                  <a:pt x="750" y="7752"/>
                </a:lnTo>
                <a:lnTo>
                  <a:pt x="810" y="7548"/>
                </a:lnTo>
                <a:lnTo>
                  <a:pt x="846" y="7446"/>
                </a:lnTo>
                <a:lnTo>
                  <a:pt x="936" y="7140"/>
                </a:lnTo>
                <a:lnTo>
                  <a:pt x="972" y="7038"/>
                </a:lnTo>
                <a:lnTo>
                  <a:pt x="1032" y="6834"/>
                </a:lnTo>
                <a:lnTo>
                  <a:pt x="353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0"/>
          <p:cNvSpPr>
            <a:spLocks/>
          </p:cNvSpPr>
          <p:nvPr/>
        </p:nvSpPr>
        <p:spPr bwMode="auto">
          <a:xfrm>
            <a:off x="7453622" y="2693760"/>
            <a:ext cx="338900" cy="448147"/>
          </a:xfrm>
          <a:custGeom>
            <a:avLst/>
            <a:gdLst/>
            <a:ahLst/>
            <a:cxnLst>
              <a:cxn ang="0">
                <a:pos x="2388" y="0"/>
              </a:cxn>
              <a:cxn ang="0">
                <a:pos x="2532" y="96"/>
              </a:cxn>
              <a:cxn ang="0">
                <a:pos x="2670" y="192"/>
              </a:cxn>
              <a:cxn ang="0">
                <a:pos x="2814" y="282"/>
              </a:cxn>
              <a:cxn ang="0">
                <a:pos x="2952" y="378"/>
              </a:cxn>
              <a:cxn ang="0">
                <a:pos x="3096" y="468"/>
              </a:cxn>
              <a:cxn ang="0">
                <a:pos x="3234" y="564"/>
              </a:cxn>
              <a:cxn ang="0">
                <a:pos x="3378" y="654"/>
              </a:cxn>
              <a:cxn ang="0">
                <a:pos x="3516" y="744"/>
              </a:cxn>
              <a:cxn ang="0">
                <a:pos x="3660" y="840"/>
              </a:cxn>
              <a:cxn ang="0">
                <a:pos x="3798" y="936"/>
              </a:cxn>
              <a:cxn ang="0">
                <a:pos x="3942" y="1026"/>
              </a:cxn>
              <a:cxn ang="0">
                <a:pos x="4080" y="1122"/>
              </a:cxn>
              <a:cxn ang="0">
                <a:pos x="4224" y="1212"/>
              </a:cxn>
              <a:cxn ang="0">
                <a:pos x="4368" y="1308"/>
              </a:cxn>
              <a:cxn ang="0">
                <a:pos x="4506" y="1398"/>
              </a:cxn>
              <a:cxn ang="0">
                <a:pos x="4650" y="1494"/>
              </a:cxn>
              <a:cxn ang="0">
                <a:pos x="4788" y="1584"/>
              </a:cxn>
              <a:cxn ang="0">
                <a:pos x="4932" y="1680"/>
              </a:cxn>
              <a:cxn ang="0">
                <a:pos x="5076" y="1770"/>
              </a:cxn>
              <a:cxn ang="0">
                <a:pos x="5214" y="1866"/>
              </a:cxn>
              <a:cxn ang="0">
                <a:pos x="5358" y="1956"/>
              </a:cxn>
              <a:cxn ang="0">
                <a:pos x="5502" y="2052"/>
              </a:cxn>
              <a:cxn ang="0">
                <a:pos x="5640" y="2142"/>
              </a:cxn>
              <a:cxn ang="0">
                <a:pos x="5784" y="2238"/>
              </a:cxn>
              <a:cxn ang="0">
                <a:pos x="5928" y="2328"/>
              </a:cxn>
              <a:cxn ang="0">
                <a:pos x="6072" y="2424"/>
              </a:cxn>
              <a:cxn ang="0">
                <a:pos x="6210" y="2520"/>
              </a:cxn>
              <a:cxn ang="0">
                <a:pos x="6354" y="2610"/>
              </a:cxn>
              <a:cxn ang="0">
                <a:pos x="6642" y="2802"/>
              </a:cxn>
              <a:cxn ang="0">
                <a:pos x="6786" y="2892"/>
              </a:cxn>
              <a:cxn ang="0">
                <a:pos x="6924" y="2988"/>
              </a:cxn>
              <a:cxn ang="0">
                <a:pos x="4086" y="9156"/>
              </a:cxn>
              <a:cxn ang="0">
                <a:pos x="3960" y="9072"/>
              </a:cxn>
              <a:cxn ang="0">
                <a:pos x="3828" y="8988"/>
              </a:cxn>
              <a:cxn ang="0">
                <a:pos x="3576" y="8820"/>
              </a:cxn>
              <a:cxn ang="0">
                <a:pos x="3444" y="8736"/>
              </a:cxn>
              <a:cxn ang="0">
                <a:pos x="3318" y="8652"/>
              </a:cxn>
              <a:cxn ang="0">
                <a:pos x="3186" y="8568"/>
              </a:cxn>
              <a:cxn ang="0">
                <a:pos x="2934" y="8400"/>
              </a:cxn>
              <a:cxn ang="0">
                <a:pos x="2802" y="8316"/>
              </a:cxn>
              <a:cxn ang="0">
                <a:pos x="2550" y="8148"/>
              </a:cxn>
              <a:cxn ang="0">
                <a:pos x="2418" y="8064"/>
              </a:cxn>
              <a:cxn ang="0">
                <a:pos x="2040" y="7812"/>
              </a:cxn>
              <a:cxn ang="0">
                <a:pos x="1908" y="7728"/>
              </a:cxn>
              <a:cxn ang="0">
                <a:pos x="1530" y="7476"/>
              </a:cxn>
              <a:cxn ang="0">
                <a:pos x="1398" y="7392"/>
              </a:cxn>
              <a:cxn ang="0">
                <a:pos x="894" y="7056"/>
              </a:cxn>
              <a:cxn ang="0">
                <a:pos x="762" y="6972"/>
              </a:cxn>
              <a:cxn ang="0">
                <a:pos x="132" y="6552"/>
              </a:cxn>
              <a:cxn ang="0">
                <a:pos x="0" y="6468"/>
              </a:cxn>
              <a:cxn ang="0">
                <a:pos x="2388" y="0"/>
              </a:cxn>
            </a:cxnLst>
            <a:rect l="0" t="0" r="r" b="b"/>
            <a:pathLst>
              <a:path w="6924" h="9156">
                <a:moveTo>
                  <a:pt x="2388" y="0"/>
                </a:moveTo>
                <a:lnTo>
                  <a:pt x="2532" y="96"/>
                </a:lnTo>
                <a:lnTo>
                  <a:pt x="2670" y="192"/>
                </a:lnTo>
                <a:lnTo>
                  <a:pt x="2814" y="282"/>
                </a:lnTo>
                <a:lnTo>
                  <a:pt x="2952" y="378"/>
                </a:lnTo>
                <a:lnTo>
                  <a:pt x="3096" y="468"/>
                </a:lnTo>
                <a:lnTo>
                  <a:pt x="3234" y="564"/>
                </a:lnTo>
                <a:lnTo>
                  <a:pt x="3378" y="654"/>
                </a:lnTo>
                <a:lnTo>
                  <a:pt x="3516" y="744"/>
                </a:lnTo>
                <a:lnTo>
                  <a:pt x="3660" y="840"/>
                </a:lnTo>
                <a:lnTo>
                  <a:pt x="3798" y="936"/>
                </a:lnTo>
                <a:lnTo>
                  <a:pt x="3942" y="1026"/>
                </a:lnTo>
                <a:lnTo>
                  <a:pt x="4080" y="1122"/>
                </a:lnTo>
                <a:lnTo>
                  <a:pt x="4224" y="1212"/>
                </a:lnTo>
                <a:lnTo>
                  <a:pt x="4368" y="1308"/>
                </a:lnTo>
                <a:lnTo>
                  <a:pt x="4506" y="1398"/>
                </a:lnTo>
                <a:lnTo>
                  <a:pt x="4650" y="1494"/>
                </a:lnTo>
                <a:lnTo>
                  <a:pt x="4788" y="1584"/>
                </a:lnTo>
                <a:lnTo>
                  <a:pt x="4932" y="1680"/>
                </a:lnTo>
                <a:lnTo>
                  <a:pt x="5076" y="1770"/>
                </a:lnTo>
                <a:lnTo>
                  <a:pt x="5214" y="1866"/>
                </a:lnTo>
                <a:lnTo>
                  <a:pt x="5358" y="1956"/>
                </a:lnTo>
                <a:lnTo>
                  <a:pt x="5502" y="2052"/>
                </a:lnTo>
                <a:lnTo>
                  <a:pt x="5640" y="2142"/>
                </a:lnTo>
                <a:lnTo>
                  <a:pt x="5784" y="2238"/>
                </a:lnTo>
                <a:lnTo>
                  <a:pt x="5928" y="2328"/>
                </a:lnTo>
                <a:lnTo>
                  <a:pt x="6072" y="2424"/>
                </a:lnTo>
                <a:lnTo>
                  <a:pt x="6210" y="2520"/>
                </a:lnTo>
                <a:lnTo>
                  <a:pt x="6354" y="2610"/>
                </a:lnTo>
                <a:lnTo>
                  <a:pt x="6642" y="2802"/>
                </a:lnTo>
                <a:lnTo>
                  <a:pt x="6786" y="2892"/>
                </a:lnTo>
                <a:lnTo>
                  <a:pt x="6924" y="2988"/>
                </a:lnTo>
                <a:lnTo>
                  <a:pt x="4086" y="9156"/>
                </a:lnTo>
                <a:lnTo>
                  <a:pt x="3960" y="9072"/>
                </a:lnTo>
                <a:lnTo>
                  <a:pt x="3828" y="8988"/>
                </a:lnTo>
                <a:lnTo>
                  <a:pt x="3576" y="8820"/>
                </a:lnTo>
                <a:lnTo>
                  <a:pt x="3444" y="8736"/>
                </a:lnTo>
                <a:lnTo>
                  <a:pt x="3318" y="8652"/>
                </a:lnTo>
                <a:lnTo>
                  <a:pt x="3186" y="8568"/>
                </a:lnTo>
                <a:lnTo>
                  <a:pt x="2934" y="8400"/>
                </a:lnTo>
                <a:lnTo>
                  <a:pt x="2802" y="8316"/>
                </a:lnTo>
                <a:lnTo>
                  <a:pt x="2550" y="8148"/>
                </a:lnTo>
                <a:lnTo>
                  <a:pt x="2418" y="8064"/>
                </a:lnTo>
                <a:lnTo>
                  <a:pt x="2040" y="7812"/>
                </a:lnTo>
                <a:lnTo>
                  <a:pt x="1908" y="7728"/>
                </a:lnTo>
                <a:lnTo>
                  <a:pt x="1530" y="7476"/>
                </a:lnTo>
                <a:lnTo>
                  <a:pt x="1398" y="7392"/>
                </a:lnTo>
                <a:lnTo>
                  <a:pt x="894" y="7056"/>
                </a:lnTo>
                <a:lnTo>
                  <a:pt x="762" y="6972"/>
                </a:lnTo>
                <a:lnTo>
                  <a:pt x="132" y="6552"/>
                </a:lnTo>
                <a:lnTo>
                  <a:pt x="0" y="6468"/>
                </a:lnTo>
                <a:lnTo>
                  <a:pt x="238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1"/>
          <p:cNvSpPr>
            <a:spLocks/>
          </p:cNvSpPr>
          <p:nvPr/>
        </p:nvSpPr>
        <p:spPr bwMode="auto">
          <a:xfrm>
            <a:off x="7086823" y="2469099"/>
            <a:ext cx="313351" cy="449909"/>
          </a:xfrm>
          <a:custGeom>
            <a:avLst/>
            <a:gdLst/>
            <a:ahLst/>
            <a:cxnLst>
              <a:cxn ang="0">
                <a:pos x="1554" y="0"/>
              </a:cxn>
              <a:cxn ang="0">
                <a:pos x="2454" y="468"/>
              </a:cxn>
              <a:cxn ang="0">
                <a:pos x="2610" y="546"/>
              </a:cxn>
              <a:cxn ang="0">
                <a:pos x="3060" y="780"/>
              </a:cxn>
              <a:cxn ang="0">
                <a:pos x="3210" y="864"/>
              </a:cxn>
              <a:cxn ang="0">
                <a:pos x="3366" y="942"/>
              </a:cxn>
              <a:cxn ang="0">
                <a:pos x="3816" y="1176"/>
              </a:cxn>
              <a:cxn ang="0">
                <a:pos x="3972" y="1254"/>
              </a:cxn>
              <a:cxn ang="0">
                <a:pos x="4272" y="1410"/>
              </a:cxn>
              <a:cxn ang="0">
                <a:pos x="4428" y="1488"/>
              </a:cxn>
              <a:cxn ang="0">
                <a:pos x="4578" y="1566"/>
              </a:cxn>
              <a:cxn ang="0">
                <a:pos x="4728" y="1650"/>
              </a:cxn>
              <a:cxn ang="0">
                <a:pos x="4878" y="1728"/>
              </a:cxn>
              <a:cxn ang="0">
                <a:pos x="5034" y="1806"/>
              </a:cxn>
              <a:cxn ang="0">
                <a:pos x="5334" y="1962"/>
              </a:cxn>
              <a:cxn ang="0">
                <a:pos x="5490" y="2040"/>
              </a:cxn>
              <a:cxn ang="0">
                <a:pos x="5640" y="2118"/>
              </a:cxn>
              <a:cxn ang="0">
                <a:pos x="5796" y="2196"/>
              </a:cxn>
              <a:cxn ang="0">
                <a:pos x="5946" y="2280"/>
              </a:cxn>
              <a:cxn ang="0">
                <a:pos x="6096" y="2358"/>
              </a:cxn>
              <a:cxn ang="0">
                <a:pos x="6252" y="2436"/>
              </a:cxn>
              <a:cxn ang="0">
                <a:pos x="6402" y="2514"/>
              </a:cxn>
              <a:cxn ang="0">
                <a:pos x="4368" y="9192"/>
              </a:cxn>
              <a:cxn ang="0">
                <a:pos x="3816" y="8904"/>
              </a:cxn>
              <a:cxn ang="0">
                <a:pos x="3678" y="8838"/>
              </a:cxn>
              <a:cxn ang="0">
                <a:pos x="3402" y="8694"/>
              </a:cxn>
              <a:cxn ang="0">
                <a:pos x="3270" y="8622"/>
              </a:cxn>
              <a:cxn ang="0">
                <a:pos x="3132" y="8550"/>
              </a:cxn>
              <a:cxn ang="0">
                <a:pos x="2994" y="8484"/>
              </a:cxn>
              <a:cxn ang="0">
                <a:pos x="2856" y="8412"/>
              </a:cxn>
              <a:cxn ang="0">
                <a:pos x="2724" y="8340"/>
              </a:cxn>
              <a:cxn ang="0">
                <a:pos x="2310" y="8124"/>
              </a:cxn>
              <a:cxn ang="0">
                <a:pos x="2172" y="8058"/>
              </a:cxn>
              <a:cxn ang="0">
                <a:pos x="2040" y="7986"/>
              </a:cxn>
              <a:cxn ang="0">
                <a:pos x="1764" y="7842"/>
              </a:cxn>
              <a:cxn ang="0">
                <a:pos x="1632" y="7776"/>
              </a:cxn>
              <a:cxn ang="0">
                <a:pos x="1356" y="7632"/>
              </a:cxn>
              <a:cxn ang="0">
                <a:pos x="1224" y="7560"/>
              </a:cxn>
              <a:cxn ang="0">
                <a:pos x="1086" y="7488"/>
              </a:cxn>
              <a:cxn ang="0">
                <a:pos x="948" y="7422"/>
              </a:cxn>
              <a:cxn ang="0">
                <a:pos x="816" y="7350"/>
              </a:cxn>
              <a:cxn ang="0">
                <a:pos x="540" y="7206"/>
              </a:cxn>
              <a:cxn ang="0">
                <a:pos x="408" y="7134"/>
              </a:cxn>
              <a:cxn ang="0">
                <a:pos x="270" y="7068"/>
              </a:cxn>
              <a:cxn ang="0">
                <a:pos x="132" y="6996"/>
              </a:cxn>
              <a:cxn ang="0">
                <a:pos x="0" y="6924"/>
              </a:cxn>
              <a:cxn ang="0">
                <a:pos x="1554" y="0"/>
              </a:cxn>
            </a:cxnLst>
            <a:rect l="0" t="0" r="r" b="b"/>
            <a:pathLst>
              <a:path w="6402" h="9192">
                <a:moveTo>
                  <a:pt x="1554" y="0"/>
                </a:moveTo>
                <a:lnTo>
                  <a:pt x="2454" y="468"/>
                </a:lnTo>
                <a:lnTo>
                  <a:pt x="2610" y="546"/>
                </a:lnTo>
                <a:lnTo>
                  <a:pt x="3060" y="780"/>
                </a:lnTo>
                <a:lnTo>
                  <a:pt x="3210" y="864"/>
                </a:lnTo>
                <a:lnTo>
                  <a:pt x="3366" y="942"/>
                </a:lnTo>
                <a:lnTo>
                  <a:pt x="3816" y="1176"/>
                </a:lnTo>
                <a:lnTo>
                  <a:pt x="3972" y="1254"/>
                </a:lnTo>
                <a:lnTo>
                  <a:pt x="4272" y="1410"/>
                </a:lnTo>
                <a:lnTo>
                  <a:pt x="4428" y="1488"/>
                </a:lnTo>
                <a:lnTo>
                  <a:pt x="4578" y="1566"/>
                </a:lnTo>
                <a:lnTo>
                  <a:pt x="4728" y="1650"/>
                </a:lnTo>
                <a:lnTo>
                  <a:pt x="4878" y="1728"/>
                </a:lnTo>
                <a:lnTo>
                  <a:pt x="5034" y="1806"/>
                </a:lnTo>
                <a:lnTo>
                  <a:pt x="5334" y="1962"/>
                </a:lnTo>
                <a:lnTo>
                  <a:pt x="5490" y="2040"/>
                </a:lnTo>
                <a:lnTo>
                  <a:pt x="5640" y="2118"/>
                </a:lnTo>
                <a:lnTo>
                  <a:pt x="5796" y="2196"/>
                </a:lnTo>
                <a:lnTo>
                  <a:pt x="5946" y="2280"/>
                </a:lnTo>
                <a:lnTo>
                  <a:pt x="6096" y="2358"/>
                </a:lnTo>
                <a:lnTo>
                  <a:pt x="6252" y="2436"/>
                </a:lnTo>
                <a:lnTo>
                  <a:pt x="6402" y="2514"/>
                </a:lnTo>
                <a:lnTo>
                  <a:pt x="4368" y="9192"/>
                </a:lnTo>
                <a:lnTo>
                  <a:pt x="3816" y="8904"/>
                </a:lnTo>
                <a:lnTo>
                  <a:pt x="3678" y="8838"/>
                </a:lnTo>
                <a:lnTo>
                  <a:pt x="3402" y="8694"/>
                </a:lnTo>
                <a:lnTo>
                  <a:pt x="3270" y="8622"/>
                </a:lnTo>
                <a:lnTo>
                  <a:pt x="3132" y="8550"/>
                </a:lnTo>
                <a:lnTo>
                  <a:pt x="2994" y="8484"/>
                </a:lnTo>
                <a:lnTo>
                  <a:pt x="2856" y="8412"/>
                </a:lnTo>
                <a:lnTo>
                  <a:pt x="2724" y="8340"/>
                </a:lnTo>
                <a:lnTo>
                  <a:pt x="2310" y="8124"/>
                </a:lnTo>
                <a:lnTo>
                  <a:pt x="2172" y="8058"/>
                </a:lnTo>
                <a:lnTo>
                  <a:pt x="2040" y="7986"/>
                </a:lnTo>
                <a:lnTo>
                  <a:pt x="1764" y="7842"/>
                </a:lnTo>
                <a:lnTo>
                  <a:pt x="1632" y="7776"/>
                </a:lnTo>
                <a:lnTo>
                  <a:pt x="1356" y="7632"/>
                </a:lnTo>
                <a:lnTo>
                  <a:pt x="1224" y="7560"/>
                </a:lnTo>
                <a:lnTo>
                  <a:pt x="1086" y="7488"/>
                </a:lnTo>
                <a:lnTo>
                  <a:pt x="948" y="7422"/>
                </a:lnTo>
                <a:lnTo>
                  <a:pt x="816" y="7350"/>
                </a:lnTo>
                <a:lnTo>
                  <a:pt x="540" y="7206"/>
                </a:lnTo>
                <a:lnTo>
                  <a:pt x="408" y="7134"/>
                </a:lnTo>
                <a:lnTo>
                  <a:pt x="270" y="7068"/>
                </a:lnTo>
                <a:lnTo>
                  <a:pt x="132" y="6996"/>
                </a:lnTo>
                <a:lnTo>
                  <a:pt x="0" y="6924"/>
                </a:lnTo>
                <a:lnTo>
                  <a:pt x="155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2"/>
          <p:cNvSpPr>
            <a:spLocks/>
          </p:cNvSpPr>
          <p:nvPr/>
        </p:nvSpPr>
        <p:spPr bwMode="auto">
          <a:xfrm>
            <a:off x="6954670" y="2659400"/>
            <a:ext cx="278109" cy="416430"/>
          </a:xfrm>
          <a:custGeom>
            <a:avLst/>
            <a:gdLst/>
            <a:ahLst/>
            <a:cxnLst>
              <a:cxn ang="0">
                <a:pos x="5682" y="0"/>
              </a:cxn>
              <a:cxn ang="0">
                <a:pos x="3990" y="6540"/>
              </a:cxn>
              <a:cxn ang="0">
                <a:pos x="3738" y="6660"/>
              </a:cxn>
              <a:cxn ang="0">
                <a:pos x="3618" y="6726"/>
              </a:cxn>
              <a:cxn ang="0">
                <a:pos x="3492" y="6786"/>
              </a:cxn>
              <a:cxn ang="0">
                <a:pos x="3372" y="6846"/>
              </a:cxn>
              <a:cxn ang="0">
                <a:pos x="3120" y="6966"/>
              </a:cxn>
              <a:cxn ang="0">
                <a:pos x="3000" y="7026"/>
              </a:cxn>
              <a:cxn ang="0">
                <a:pos x="2874" y="7092"/>
              </a:cxn>
              <a:cxn ang="0">
                <a:pos x="2748" y="7152"/>
              </a:cxn>
              <a:cxn ang="0">
                <a:pos x="2628" y="7212"/>
              </a:cxn>
              <a:cxn ang="0">
                <a:pos x="2376" y="7332"/>
              </a:cxn>
              <a:cxn ang="0">
                <a:pos x="2250" y="7398"/>
              </a:cxn>
              <a:cxn ang="0">
                <a:pos x="2130" y="7458"/>
              </a:cxn>
              <a:cxn ang="0">
                <a:pos x="1878" y="7578"/>
              </a:cxn>
              <a:cxn ang="0">
                <a:pos x="1752" y="7644"/>
              </a:cxn>
              <a:cxn ang="0">
                <a:pos x="1500" y="7764"/>
              </a:cxn>
              <a:cxn ang="0">
                <a:pos x="1380" y="7824"/>
              </a:cxn>
              <a:cxn ang="0">
                <a:pos x="1254" y="7890"/>
              </a:cxn>
              <a:cxn ang="0">
                <a:pos x="876" y="8070"/>
              </a:cxn>
              <a:cxn ang="0">
                <a:pos x="750" y="8136"/>
              </a:cxn>
              <a:cxn ang="0">
                <a:pos x="498" y="8256"/>
              </a:cxn>
              <a:cxn ang="0">
                <a:pos x="372" y="8322"/>
              </a:cxn>
              <a:cxn ang="0">
                <a:pos x="252" y="8382"/>
              </a:cxn>
              <a:cxn ang="0">
                <a:pos x="126" y="8442"/>
              </a:cxn>
              <a:cxn ang="0">
                <a:pos x="0" y="8508"/>
              </a:cxn>
              <a:cxn ang="0">
                <a:pos x="1248" y="2184"/>
              </a:cxn>
              <a:cxn ang="0">
                <a:pos x="1392" y="2118"/>
              </a:cxn>
              <a:cxn ang="0">
                <a:pos x="1530" y="2046"/>
              </a:cxn>
              <a:cxn ang="0">
                <a:pos x="1668" y="1980"/>
              </a:cxn>
              <a:cxn ang="0">
                <a:pos x="1806" y="1908"/>
              </a:cxn>
              <a:cxn ang="0">
                <a:pos x="1950" y="1842"/>
              </a:cxn>
              <a:cxn ang="0">
                <a:pos x="2088" y="1776"/>
              </a:cxn>
              <a:cxn ang="0">
                <a:pos x="2226" y="1704"/>
              </a:cxn>
              <a:cxn ang="0">
                <a:pos x="2364" y="1638"/>
              </a:cxn>
              <a:cxn ang="0">
                <a:pos x="2508" y="1566"/>
              </a:cxn>
              <a:cxn ang="0">
                <a:pos x="2646" y="1500"/>
              </a:cxn>
              <a:cxn ang="0">
                <a:pos x="2784" y="1428"/>
              </a:cxn>
              <a:cxn ang="0">
                <a:pos x="3060" y="1296"/>
              </a:cxn>
              <a:cxn ang="0">
                <a:pos x="3198" y="1224"/>
              </a:cxn>
              <a:cxn ang="0">
                <a:pos x="3342" y="1158"/>
              </a:cxn>
              <a:cxn ang="0">
                <a:pos x="3480" y="1086"/>
              </a:cxn>
              <a:cxn ang="0">
                <a:pos x="3756" y="954"/>
              </a:cxn>
              <a:cxn ang="0">
                <a:pos x="3894" y="882"/>
              </a:cxn>
              <a:cxn ang="0">
                <a:pos x="4170" y="750"/>
              </a:cxn>
              <a:cxn ang="0">
                <a:pos x="4308" y="678"/>
              </a:cxn>
              <a:cxn ang="0">
                <a:pos x="4584" y="546"/>
              </a:cxn>
              <a:cxn ang="0">
                <a:pos x="4722" y="474"/>
              </a:cxn>
              <a:cxn ang="0">
                <a:pos x="4998" y="342"/>
              </a:cxn>
              <a:cxn ang="0">
                <a:pos x="5136" y="270"/>
              </a:cxn>
              <a:cxn ang="0">
                <a:pos x="5412" y="138"/>
              </a:cxn>
              <a:cxn ang="0">
                <a:pos x="5544" y="66"/>
              </a:cxn>
              <a:cxn ang="0">
                <a:pos x="5682" y="0"/>
              </a:cxn>
            </a:cxnLst>
            <a:rect l="0" t="0" r="r" b="b"/>
            <a:pathLst>
              <a:path w="5682" h="8508">
                <a:moveTo>
                  <a:pt x="5682" y="0"/>
                </a:moveTo>
                <a:lnTo>
                  <a:pt x="3990" y="6540"/>
                </a:lnTo>
                <a:lnTo>
                  <a:pt x="3738" y="6660"/>
                </a:lnTo>
                <a:lnTo>
                  <a:pt x="3618" y="6726"/>
                </a:lnTo>
                <a:lnTo>
                  <a:pt x="3492" y="6786"/>
                </a:lnTo>
                <a:lnTo>
                  <a:pt x="3372" y="6846"/>
                </a:lnTo>
                <a:lnTo>
                  <a:pt x="3120" y="6966"/>
                </a:lnTo>
                <a:lnTo>
                  <a:pt x="3000" y="7026"/>
                </a:lnTo>
                <a:lnTo>
                  <a:pt x="2874" y="7092"/>
                </a:lnTo>
                <a:lnTo>
                  <a:pt x="2748" y="7152"/>
                </a:lnTo>
                <a:lnTo>
                  <a:pt x="2628" y="7212"/>
                </a:lnTo>
                <a:lnTo>
                  <a:pt x="2376" y="7332"/>
                </a:lnTo>
                <a:lnTo>
                  <a:pt x="2250" y="7398"/>
                </a:lnTo>
                <a:lnTo>
                  <a:pt x="2130" y="7458"/>
                </a:lnTo>
                <a:lnTo>
                  <a:pt x="1878" y="7578"/>
                </a:lnTo>
                <a:lnTo>
                  <a:pt x="1752" y="7644"/>
                </a:lnTo>
                <a:lnTo>
                  <a:pt x="1500" y="7764"/>
                </a:lnTo>
                <a:lnTo>
                  <a:pt x="1380" y="7824"/>
                </a:lnTo>
                <a:lnTo>
                  <a:pt x="1254" y="7890"/>
                </a:lnTo>
                <a:lnTo>
                  <a:pt x="876" y="8070"/>
                </a:lnTo>
                <a:lnTo>
                  <a:pt x="750" y="8136"/>
                </a:lnTo>
                <a:lnTo>
                  <a:pt x="498" y="8256"/>
                </a:lnTo>
                <a:lnTo>
                  <a:pt x="372" y="8322"/>
                </a:lnTo>
                <a:lnTo>
                  <a:pt x="252" y="8382"/>
                </a:lnTo>
                <a:lnTo>
                  <a:pt x="126" y="8442"/>
                </a:lnTo>
                <a:lnTo>
                  <a:pt x="0" y="8508"/>
                </a:lnTo>
                <a:lnTo>
                  <a:pt x="1248" y="2184"/>
                </a:lnTo>
                <a:lnTo>
                  <a:pt x="1392" y="2118"/>
                </a:lnTo>
                <a:lnTo>
                  <a:pt x="1530" y="2046"/>
                </a:lnTo>
                <a:lnTo>
                  <a:pt x="1668" y="1980"/>
                </a:lnTo>
                <a:lnTo>
                  <a:pt x="1806" y="1908"/>
                </a:lnTo>
                <a:lnTo>
                  <a:pt x="1950" y="1842"/>
                </a:lnTo>
                <a:lnTo>
                  <a:pt x="2088" y="1776"/>
                </a:lnTo>
                <a:lnTo>
                  <a:pt x="2226" y="1704"/>
                </a:lnTo>
                <a:lnTo>
                  <a:pt x="2364" y="1638"/>
                </a:lnTo>
                <a:lnTo>
                  <a:pt x="2508" y="1566"/>
                </a:lnTo>
                <a:lnTo>
                  <a:pt x="2646" y="1500"/>
                </a:lnTo>
                <a:lnTo>
                  <a:pt x="2784" y="1428"/>
                </a:lnTo>
                <a:lnTo>
                  <a:pt x="3060" y="1296"/>
                </a:lnTo>
                <a:lnTo>
                  <a:pt x="3198" y="1224"/>
                </a:lnTo>
                <a:lnTo>
                  <a:pt x="3342" y="1158"/>
                </a:lnTo>
                <a:lnTo>
                  <a:pt x="3480" y="1086"/>
                </a:lnTo>
                <a:lnTo>
                  <a:pt x="3756" y="954"/>
                </a:lnTo>
                <a:lnTo>
                  <a:pt x="3894" y="882"/>
                </a:lnTo>
                <a:lnTo>
                  <a:pt x="4170" y="750"/>
                </a:lnTo>
                <a:lnTo>
                  <a:pt x="4308" y="678"/>
                </a:lnTo>
                <a:lnTo>
                  <a:pt x="4584" y="546"/>
                </a:lnTo>
                <a:lnTo>
                  <a:pt x="4722" y="474"/>
                </a:lnTo>
                <a:lnTo>
                  <a:pt x="4998" y="342"/>
                </a:lnTo>
                <a:lnTo>
                  <a:pt x="5136" y="270"/>
                </a:lnTo>
                <a:lnTo>
                  <a:pt x="5412" y="138"/>
                </a:lnTo>
                <a:lnTo>
                  <a:pt x="5544" y="66"/>
                </a:lnTo>
                <a:lnTo>
                  <a:pt x="568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3"/>
          <p:cNvSpPr>
            <a:spLocks/>
          </p:cNvSpPr>
          <p:nvPr/>
        </p:nvSpPr>
        <p:spPr bwMode="auto">
          <a:xfrm>
            <a:off x="6899166" y="2644423"/>
            <a:ext cx="911858" cy="705699"/>
          </a:xfrm>
          <a:custGeom>
            <a:avLst/>
            <a:gdLst/>
            <a:ahLst/>
            <a:cxnLst>
              <a:cxn ang="0">
                <a:pos x="1158" y="696"/>
              </a:cxn>
              <a:cxn ang="0">
                <a:pos x="1140" y="1740"/>
              </a:cxn>
              <a:cxn ang="0">
                <a:pos x="1290" y="2748"/>
              </a:cxn>
              <a:cxn ang="0">
                <a:pos x="1614" y="3690"/>
              </a:cxn>
              <a:cxn ang="0">
                <a:pos x="2130" y="4530"/>
              </a:cxn>
              <a:cxn ang="0">
                <a:pos x="2784" y="5238"/>
              </a:cxn>
              <a:cxn ang="0">
                <a:pos x="3420" y="5844"/>
              </a:cxn>
              <a:cxn ang="0">
                <a:pos x="4026" y="6348"/>
              </a:cxn>
              <a:cxn ang="0">
                <a:pos x="4620" y="6768"/>
              </a:cxn>
              <a:cxn ang="0">
                <a:pos x="5196" y="7110"/>
              </a:cxn>
              <a:cxn ang="0">
                <a:pos x="5778" y="7392"/>
              </a:cxn>
              <a:cxn ang="0">
                <a:pos x="6360" y="7626"/>
              </a:cxn>
              <a:cxn ang="0">
                <a:pos x="7170" y="7878"/>
              </a:cxn>
              <a:cxn ang="0">
                <a:pos x="8022" y="8088"/>
              </a:cxn>
              <a:cxn ang="0">
                <a:pos x="8940" y="8280"/>
              </a:cxn>
              <a:cxn ang="0">
                <a:pos x="9642" y="8424"/>
              </a:cxn>
              <a:cxn ang="0">
                <a:pos x="11364" y="8688"/>
              </a:cxn>
              <a:cxn ang="0">
                <a:pos x="12414" y="8718"/>
              </a:cxn>
              <a:cxn ang="0">
                <a:pos x="13284" y="8640"/>
              </a:cxn>
              <a:cxn ang="0">
                <a:pos x="13974" y="8508"/>
              </a:cxn>
              <a:cxn ang="0">
                <a:pos x="14706" y="8310"/>
              </a:cxn>
              <a:cxn ang="0">
                <a:pos x="15504" y="8034"/>
              </a:cxn>
              <a:cxn ang="0">
                <a:pos x="16362" y="7674"/>
              </a:cxn>
              <a:cxn ang="0">
                <a:pos x="17202" y="7164"/>
              </a:cxn>
              <a:cxn ang="0">
                <a:pos x="17904" y="6480"/>
              </a:cxn>
              <a:cxn ang="0">
                <a:pos x="18474" y="5646"/>
              </a:cxn>
              <a:cxn ang="0">
                <a:pos x="15612" y="11652"/>
              </a:cxn>
              <a:cxn ang="0">
                <a:pos x="15102" y="12402"/>
              </a:cxn>
              <a:cxn ang="0">
                <a:pos x="14466" y="13020"/>
              </a:cxn>
              <a:cxn ang="0">
                <a:pos x="13716" y="13476"/>
              </a:cxn>
              <a:cxn ang="0">
                <a:pos x="12936" y="13800"/>
              </a:cxn>
              <a:cxn ang="0">
                <a:pos x="12222" y="14046"/>
              </a:cxn>
              <a:cxn ang="0">
                <a:pos x="11562" y="14226"/>
              </a:cxn>
              <a:cxn ang="0">
                <a:pos x="10938" y="14346"/>
              </a:cxn>
              <a:cxn ang="0">
                <a:pos x="10350" y="14406"/>
              </a:cxn>
              <a:cxn ang="0">
                <a:pos x="9588" y="14412"/>
              </a:cxn>
              <a:cxn ang="0">
                <a:pos x="8838" y="14346"/>
              </a:cxn>
              <a:cxn ang="0">
                <a:pos x="7866" y="14190"/>
              </a:cxn>
              <a:cxn ang="0">
                <a:pos x="7032" y="14022"/>
              </a:cxn>
              <a:cxn ang="0">
                <a:pos x="6204" y="13848"/>
              </a:cxn>
              <a:cxn ang="0">
                <a:pos x="5622" y="13704"/>
              </a:cxn>
              <a:cxn ang="0">
                <a:pos x="4890" y="13494"/>
              </a:cxn>
              <a:cxn ang="0">
                <a:pos x="4188" y="13224"/>
              </a:cxn>
              <a:cxn ang="0">
                <a:pos x="3666" y="12966"/>
              </a:cxn>
              <a:cxn ang="0">
                <a:pos x="3144" y="12660"/>
              </a:cxn>
              <a:cxn ang="0">
                <a:pos x="2610" y="12282"/>
              </a:cxn>
              <a:cxn ang="0">
                <a:pos x="2064" y="11826"/>
              </a:cxn>
              <a:cxn ang="0">
                <a:pos x="1296" y="11082"/>
              </a:cxn>
              <a:cxn ang="0">
                <a:pos x="726" y="10404"/>
              </a:cxn>
              <a:cxn ang="0">
                <a:pos x="324" y="9612"/>
              </a:cxn>
              <a:cxn ang="0">
                <a:pos x="84" y="8742"/>
              </a:cxn>
              <a:cxn ang="0">
                <a:pos x="0" y="7824"/>
              </a:cxn>
              <a:cxn ang="0">
                <a:pos x="66" y="6882"/>
              </a:cxn>
            </a:cxnLst>
            <a:rect l="0" t="0" r="r" b="b"/>
            <a:pathLst>
              <a:path w="18630" h="14418">
                <a:moveTo>
                  <a:pt x="1260" y="0"/>
                </a:moveTo>
                <a:lnTo>
                  <a:pt x="1200" y="348"/>
                </a:lnTo>
                <a:lnTo>
                  <a:pt x="1158" y="696"/>
                </a:lnTo>
                <a:lnTo>
                  <a:pt x="1134" y="1044"/>
                </a:lnTo>
                <a:lnTo>
                  <a:pt x="1128" y="1392"/>
                </a:lnTo>
                <a:lnTo>
                  <a:pt x="1140" y="1740"/>
                </a:lnTo>
                <a:lnTo>
                  <a:pt x="1170" y="2082"/>
                </a:lnTo>
                <a:lnTo>
                  <a:pt x="1218" y="2418"/>
                </a:lnTo>
                <a:lnTo>
                  <a:pt x="1290" y="2748"/>
                </a:lnTo>
                <a:lnTo>
                  <a:pt x="1380" y="3072"/>
                </a:lnTo>
                <a:lnTo>
                  <a:pt x="1488" y="3384"/>
                </a:lnTo>
                <a:lnTo>
                  <a:pt x="1614" y="3690"/>
                </a:lnTo>
                <a:lnTo>
                  <a:pt x="1764" y="3978"/>
                </a:lnTo>
                <a:lnTo>
                  <a:pt x="1938" y="4260"/>
                </a:lnTo>
                <a:lnTo>
                  <a:pt x="2130" y="4530"/>
                </a:lnTo>
                <a:lnTo>
                  <a:pt x="2340" y="4776"/>
                </a:lnTo>
                <a:lnTo>
                  <a:pt x="2568" y="5016"/>
                </a:lnTo>
                <a:lnTo>
                  <a:pt x="2784" y="5238"/>
                </a:lnTo>
                <a:lnTo>
                  <a:pt x="3000" y="5454"/>
                </a:lnTo>
                <a:lnTo>
                  <a:pt x="3210" y="5652"/>
                </a:lnTo>
                <a:lnTo>
                  <a:pt x="3420" y="5844"/>
                </a:lnTo>
                <a:lnTo>
                  <a:pt x="3624" y="6018"/>
                </a:lnTo>
                <a:lnTo>
                  <a:pt x="3828" y="6186"/>
                </a:lnTo>
                <a:lnTo>
                  <a:pt x="4026" y="6348"/>
                </a:lnTo>
                <a:lnTo>
                  <a:pt x="4224" y="6498"/>
                </a:lnTo>
                <a:lnTo>
                  <a:pt x="4422" y="6636"/>
                </a:lnTo>
                <a:lnTo>
                  <a:pt x="4620" y="6768"/>
                </a:lnTo>
                <a:lnTo>
                  <a:pt x="4812" y="6888"/>
                </a:lnTo>
                <a:lnTo>
                  <a:pt x="5004" y="7002"/>
                </a:lnTo>
                <a:lnTo>
                  <a:pt x="5196" y="7110"/>
                </a:lnTo>
                <a:lnTo>
                  <a:pt x="5388" y="7212"/>
                </a:lnTo>
                <a:lnTo>
                  <a:pt x="5586" y="7302"/>
                </a:lnTo>
                <a:lnTo>
                  <a:pt x="5778" y="7392"/>
                </a:lnTo>
                <a:lnTo>
                  <a:pt x="5970" y="7476"/>
                </a:lnTo>
                <a:lnTo>
                  <a:pt x="6168" y="7554"/>
                </a:lnTo>
                <a:lnTo>
                  <a:pt x="6360" y="7626"/>
                </a:lnTo>
                <a:lnTo>
                  <a:pt x="6558" y="7692"/>
                </a:lnTo>
                <a:lnTo>
                  <a:pt x="6762" y="7758"/>
                </a:lnTo>
                <a:lnTo>
                  <a:pt x="7170" y="7878"/>
                </a:lnTo>
                <a:lnTo>
                  <a:pt x="7590" y="7986"/>
                </a:lnTo>
                <a:lnTo>
                  <a:pt x="7806" y="8034"/>
                </a:lnTo>
                <a:lnTo>
                  <a:pt x="8022" y="8088"/>
                </a:lnTo>
                <a:lnTo>
                  <a:pt x="8244" y="8136"/>
                </a:lnTo>
                <a:lnTo>
                  <a:pt x="8472" y="8184"/>
                </a:lnTo>
                <a:lnTo>
                  <a:pt x="8940" y="8280"/>
                </a:lnTo>
                <a:lnTo>
                  <a:pt x="9180" y="8328"/>
                </a:lnTo>
                <a:lnTo>
                  <a:pt x="9414" y="8376"/>
                </a:lnTo>
                <a:lnTo>
                  <a:pt x="9642" y="8424"/>
                </a:lnTo>
                <a:lnTo>
                  <a:pt x="10086" y="8508"/>
                </a:lnTo>
                <a:lnTo>
                  <a:pt x="10734" y="8616"/>
                </a:lnTo>
                <a:lnTo>
                  <a:pt x="11364" y="8688"/>
                </a:lnTo>
                <a:lnTo>
                  <a:pt x="11784" y="8712"/>
                </a:lnTo>
                <a:lnTo>
                  <a:pt x="11988" y="8718"/>
                </a:lnTo>
                <a:lnTo>
                  <a:pt x="12414" y="8718"/>
                </a:lnTo>
                <a:lnTo>
                  <a:pt x="12624" y="8706"/>
                </a:lnTo>
                <a:lnTo>
                  <a:pt x="12840" y="8688"/>
                </a:lnTo>
                <a:lnTo>
                  <a:pt x="13284" y="8640"/>
                </a:lnTo>
                <a:lnTo>
                  <a:pt x="13506" y="8604"/>
                </a:lnTo>
                <a:lnTo>
                  <a:pt x="13740" y="8562"/>
                </a:lnTo>
                <a:lnTo>
                  <a:pt x="13974" y="8508"/>
                </a:lnTo>
                <a:lnTo>
                  <a:pt x="14214" y="8448"/>
                </a:lnTo>
                <a:lnTo>
                  <a:pt x="14460" y="8382"/>
                </a:lnTo>
                <a:lnTo>
                  <a:pt x="14706" y="8310"/>
                </a:lnTo>
                <a:lnTo>
                  <a:pt x="14964" y="8226"/>
                </a:lnTo>
                <a:lnTo>
                  <a:pt x="15228" y="8136"/>
                </a:lnTo>
                <a:lnTo>
                  <a:pt x="15504" y="8034"/>
                </a:lnTo>
                <a:lnTo>
                  <a:pt x="15780" y="7926"/>
                </a:lnTo>
                <a:lnTo>
                  <a:pt x="16068" y="7800"/>
                </a:lnTo>
                <a:lnTo>
                  <a:pt x="16362" y="7674"/>
                </a:lnTo>
                <a:lnTo>
                  <a:pt x="16656" y="7524"/>
                </a:lnTo>
                <a:lnTo>
                  <a:pt x="16938" y="7356"/>
                </a:lnTo>
                <a:lnTo>
                  <a:pt x="17202" y="7164"/>
                </a:lnTo>
                <a:lnTo>
                  <a:pt x="17448" y="6954"/>
                </a:lnTo>
                <a:lnTo>
                  <a:pt x="17682" y="6726"/>
                </a:lnTo>
                <a:lnTo>
                  <a:pt x="17904" y="6480"/>
                </a:lnTo>
                <a:lnTo>
                  <a:pt x="18108" y="6216"/>
                </a:lnTo>
                <a:lnTo>
                  <a:pt x="18300" y="5940"/>
                </a:lnTo>
                <a:lnTo>
                  <a:pt x="18474" y="5646"/>
                </a:lnTo>
                <a:lnTo>
                  <a:pt x="18630" y="5346"/>
                </a:lnTo>
                <a:lnTo>
                  <a:pt x="15750" y="11376"/>
                </a:lnTo>
                <a:lnTo>
                  <a:pt x="15612" y="11652"/>
                </a:lnTo>
                <a:lnTo>
                  <a:pt x="15456" y="11916"/>
                </a:lnTo>
                <a:lnTo>
                  <a:pt x="15282" y="12162"/>
                </a:lnTo>
                <a:lnTo>
                  <a:pt x="15102" y="12402"/>
                </a:lnTo>
                <a:lnTo>
                  <a:pt x="14904" y="12624"/>
                </a:lnTo>
                <a:lnTo>
                  <a:pt x="14694" y="12828"/>
                </a:lnTo>
                <a:lnTo>
                  <a:pt x="14466" y="13020"/>
                </a:lnTo>
                <a:lnTo>
                  <a:pt x="14226" y="13188"/>
                </a:lnTo>
                <a:lnTo>
                  <a:pt x="13980" y="13344"/>
                </a:lnTo>
                <a:lnTo>
                  <a:pt x="13716" y="13476"/>
                </a:lnTo>
                <a:lnTo>
                  <a:pt x="13446" y="13590"/>
                </a:lnTo>
                <a:lnTo>
                  <a:pt x="13188" y="13698"/>
                </a:lnTo>
                <a:lnTo>
                  <a:pt x="12936" y="13800"/>
                </a:lnTo>
                <a:lnTo>
                  <a:pt x="12690" y="13890"/>
                </a:lnTo>
                <a:lnTo>
                  <a:pt x="12456" y="13974"/>
                </a:lnTo>
                <a:lnTo>
                  <a:pt x="12222" y="14046"/>
                </a:lnTo>
                <a:lnTo>
                  <a:pt x="12000" y="14118"/>
                </a:lnTo>
                <a:lnTo>
                  <a:pt x="11778" y="14172"/>
                </a:lnTo>
                <a:lnTo>
                  <a:pt x="11562" y="14226"/>
                </a:lnTo>
                <a:lnTo>
                  <a:pt x="11352" y="14274"/>
                </a:lnTo>
                <a:lnTo>
                  <a:pt x="11142" y="14310"/>
                </a:lnTo>
                <a:lnTo>
                  <a:pt x="10938" y="14346"/>
                </a:lnTo>
                <a:lnTo>
                  <a:pt x="10740" y="14370"/>
                </a:lnTo>
                <a:lnTo>
                  <a:pt x="10542" y="14388"/>
                </a:lnTo>
                <a:lnTo>
                  <a:pt x="10350" y="14406"/>
                </a:lnTo>
                <a:lnTo>
                  <a:pt x="9966" y="14418"/>
                </a:lnTo>
                <a:lnTo>
                  <a:pt x="9780" y="14418"/>
                </a:lnTo>
                <a:lnTo>
                  <a:pt x="9588" y="14412"/>
                </a:lnTo>
                <a:lnTo>
                  <a:pt x="9216" y="14388"/>
                </a:lnTo>
                <a:lnTo>
                  <a:pt x="9024" y="14370"/>
                </a:lnTo>
                <a:lnTo>
                  <a:pt x="8838" y="14346"/>
                </a:lnTo>
                <a:lnTo>
                  <a:pt x="8646" y="14322"/>
                </a:lnTo>
                <a:lnTo>
                  <a:pt x="8262" y="14262"/>
                </a:lnTo>
                <a:lnTo>
                  <a:pt x="7866" y="14190"/>
                </a:lnTo>
                <a:lnTo>
                  <a:pt x="7458" y="14106"/>
                </a:lnTo>
                <a:lnTo>
                  <a:pt x="7248" y="14070"/>
                </a:lnTo>
                <a:lnTo>
                  <a:pt x="7032" y="14022"/>
                </a:lnTo>
                <a:lnTo>
                  <a:pt x="6822" y="13980"/>
                </a:lnTo>
                <a:lnTo>
                  <a:pt x="6612" y="13932"/>
                </a:lnTo>
                <a:lnTo>
                  <a:pt x="6204" y="13848"/>
                </a:lnTo>
                <a:lnTo>
                  <a:pt x="6006" y="13800"/>
                </a:lnTo>
                <a:lnTo>
                  <a:pt x="5814" y="13758"/>
                </a:lnTo>
                <a:lnTo>
                  <a:pt x="5622" y="13704"/>
                </a:lnTo>
                <a:lnTo>
                  <a:pt x="5250" y="13608"/>
                </a:lnTo>
                <a:lnTo>
                  <a:pt x="5070" y="13548"/>
                </a:lnTo>
                <a:lnTo>
                  <a:pt x="4890" y="13494"/>
                </a:lnTo>
                <a:lnTo>
                  <a:pt x="4710" y="13434"/>
                </a:lnTo>
                <a:lnTo>
                  <a:pt x="4536" y="13368"/>
                </a:lnTo>
                <a:lnTo>
                  <a:pt x="4188" y="13224"/>
                </a:lnTo>
                <a:lnTo>
                  <a:pt x="4008" y="13146"/>
                </a:lnTo>
                <a:lnTo>
                  <a:pt x="3840" y="13056"/>
                </a:lnTo>
                <a:lnTo>
                  <a:pt x="3666" y="12966"/>
                </a:lnTo>
                <a:lnTo>
                  <a:pt x="3492" y="12870"/>
                </a:lnTo>
                <a:lnTo>
                  <a:pt x="3318" y="12768"/>
                </a:lnTo>
                <a:lnTo>
                  <a:pt x="3144" y="12660"/>
                </a:lnTo>
                <a:lnTo>
                  <a:pt x="2964" y="12540"/>
                </a:lnTo>
                <a:lnTo>
                  <a:pt x="2790" y="12414"/>
                </a:lnTo>
                <a:lnTo>
                  <a:pt x="2610" y="12282"/>
                </a:lnTo>
                <a:lnTo>
                  <a:pt x="2430" y="12138"/>
                </a:lnTo>
                <a:lnTo>
                  <a:pt x="2250" y="11988"/>
                </a:lnTo>
                <a:lnTo>
                  <a:pt x="2064" y="11826"/>
                </a:lnTo>
                <a:lnTo>
                  <a:pt x="1878" y="11658"/>
                </a:lnTo>
                <a:lnTo>
                  <a:pt x="1494" y="11286"/>
                </a:lnTo>
                <a:lnTo>
                  <a:pt x="1296" y="11082"/>
                </a:lnTo>
                <a:lnTo>
                  <a:pt x="1092" y="10872"/>
                </a:lnTo>
                <a:lnTo>
                  <a:pt x="900" y="10644"/>
                </a:lnTo>
                <a:lnTo>
                  <a:pt x="726" y="10404"/>
                </a:lnTo>
                <a:lnTo>
                  <a:pt x="576" y="10152"/>
                </a:lnTo>
                <a:lnTo>
                  <a:pt x="438" y="9888"/>
                </a:lnTo>
                <a:lnTo>
                  <a:pt x="324" y="9612"/>
                </a:lnTo>
                <a:lnTo>
                  <a:pt x="228" y="9330"/>
                </a:lnTo>
                <a:lnTo>
                  <a:pt x="144" y="9042"/>
                </a:lnTo>
                <a:lnTo>
                  <a:pt x="84" y="8742"/>
                </a:lnTo>
                <a:lnTo>
                  <a:pt x="36" y="8442"/>
                </a:lnTo>
                <a:lnTo>
                  <a:pt x="12" y="8136"/>
                </a:lnTo>
                <a:lnTo>
                  <a:pt x="0" y="7824"/>
                </a:lnTo>
                <a:lnTo>
                  <a:pt x="6" y="7512"/>
                </a:lnTo>
                <a:lnTo>
                  <a:pt x="30" y="7200"/>
                </a:lnTo>
                <a:lnTo>
                  <a:pt x="66" y="6882"/>
                </a:lnTo>
                <a:lnTo>
                  <a:pt x="120" y="6570"/>
                </a:lnTo>
                <a:lnTo>
                  <a:pt x="126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4"/>
          <p:cNvSpPr>
            <a:spLocks/>
          </p:cNvSpPr>
          <p:nvPr/>
        </p:nvSpPr>
        <p:spPr bwMode="auto">
          <a:xfrm>
            <a:off x="6500356" y="2617405"/>
            <a:ext cx="1712414" cy="1034027"/>
          </a:xfrm>
          <a:custGeom>
            <a:avLst/>
            <a:gdLst/>
            <a:ahLst/>
            <a:cxnLst>
              <a:cxn ang="0">
                <a:pos x="252" y="948"/>
              </a:cxn>
              <a:cxn ang="0">
                <a:pos x="438" y="2238"/>
              </a:cxn>
              <a:cxn ang="0">
                <a:pos x="804" y="3552"/>
              </a:cxn>
              <a:cxn ang="0">
                <a:pos x="1356" y="4872"/>
              </a:cxn>
              <a:cxn ang="0">
                <a:pos x="2100" y="6198"/>
              </a:cxn>
              <a:cxn ang="0">
                <a:pos x="3036" y="7524"/>
              </a:cxn>
              <a:cxn ang="0">
                <a:pos x="4170" y="8826"/>
              </a:cxn>
              <a:cxn ang="0">
                <a:pos x="5454" y="10050"/>
              </a:cxn>
              <a:cxn ang="0">
                <a:pos x="6864" y="11178"/>
              </a:cxn>
              <a:cxn ang="0">
                <a:pos x="8388" y="12210"/>
              </a:cxn>
              <a:cxn ang="0">
                <a:pos x="10008" y="13128"/>
              </a:cxn>
              <a:cxn ang="0">
                <a:pos x="11712" y="13938"/>
              </a:cxn>
              <a:cxn ang="0">
                <a:pos x="13482" y="14628"/>
              </a:cxn>
              <a:cxn ang="0">
                <a:pos x="15756" y="15312"/>
              </a:cxn>
              <a:cxn ang="0">
                <a:pos x="17616" y="15714"/>
              </a:cxn>
              <a:cxn ang="0">
                <a:pos x="19482" y="15978"/>
              </a:cxn>
              <a:cxn ang="0">
                <a:pos x="21342" y="16104"/>
              </a:cxn>
              <a:cxn ang="0">
                <a:pos x="23628" y="16062"/>
              </a:cxn>
              <a:cxn ang="0">
                <a:pos x="25410" y="15870"/>
              </a:cxn>
              <a:cxn ang="0">
                <a:pos x="27126" y="15534"/>
              </a:cxn>
              <a:cxn ang="0">
                <a:pos x="28764" y="15048"/>
              </a:cxn>
              <a:cxn ang="0">
                <a:pos x="30306" y="14418"/>
              </a:cxn>
              <a:cxn ang="0">
                <a:pos x="31698" y="13656"/>
              </a:cxn>
              <a:cxn ang="0">
                <a:pos x="32916" y="12804"/>
              </a:cxn>
              <a:cxn ang="0">
                <a:pos x="33948" y="11862"/>
              </a:cxn>
              <a:cxn ang="0">
                <a:pos x="34806" y="10842"/>
              </a:cxn>
              <a:cxn ang="0">
                <a:pos x="30948" y="16614"/>
              </a:cxn>
              <a:cxn ang="0">
                <a:pos x="30138" y="17520"/>
              </a:cxn>
              <a:cxn ang="0">
                <a:pos x="29166" y="18348"/>
              </a:cxn>
              <a:cxn ang="0">
                <a:pos x="28032" y="19098"/>
              </a:cxn>
              <a:cxn ang="0">
                <a:pos x="26736" y="19752"/>
              </a:cxn>
              <a:cxn ang="0">
                <a:pos x="24960" y="20400"/>
              </a:cxn>
              <a:cxn ang="0">
                <a:pos x="23448" y="20772"/>
              </a:cxn>
              <a:cxn ang="0">
                <a:pos x="21474" y="21048"/>
              </a:cxn>
              <a:cxn ang="0">
                <a:pos x="19842" y="21126"/>
              </a:cxn>
              <a:cxn ang="0">
                <a:pos x="17754" y="21042"/>
              </a:cxn>
              <a:cxn ang="0">
                <a:pos x="16074" y="20838"/>
              </a:cxn>
              <a:cxn ang="0">
                <a:pos x="14400" y="20508"/>
              </a:cxn>
              <a:cxn ang="0">
                <a:pos x="12750" y="20058"/>
              </a:cxn>
              <a:cxn ang="0">
                <a:pos x="11130" y="19494"/>
              </a:cxn>
              <a:cxn ang="0">
                <a:pos x="9570" y="18816"/>
              </a:cxn>
              <a:cxn ang="0">
                <a:pos x="8070" y="18036"/>
              </a:cxn>
              <a:cxn ang="0">
                <a:pos x="6654" y="17160"/>
              </a:cxn>
              <a:cxn ang="0">
                <a:pos x="5328" y="16188"/>
              </a:cxn>
              <a:cxn ang="0">
                <a:pos x="4116" y="15132"/>
              </a:cxn>
              <a:cxn ang="0">
                <a:pos x="3024" y="13986"/>
              </a:cxn>
              <a:cxn ang="0">
                <a:pos x="2088" y="12798"/>
              </a:cxn>
              <a:cxn ang="0">
                <a:pos x="1332" y="11604"/>
              </a:cxn>
              <a:cxn ang="0">
                <a:pos x="756" y="10410"/>
              </a:cxn>
              <a:cxn ang="0">
                <a:pos x="342" y="9228"/>
              </a:cxn>
              <a:cxn ang="0">
                <a:pos x="90" y="8058"/>
              </a:cxn>
              <a:cxn ang="0">
                <a:pos x="0" y="6906"/>
              </a:cxn>
            </a:cxnLst>
            <a:rect l="0" t="0" r="r" b="b"/>
            <a:pathLst>
              <a:path w="34986" h="21126">
                <a:moveTo>
                  <a:pt x="228" y="0"/>
                </a:moveTo>
                <a:lnTo>
                  <a:pt x="222" y="312"/>
                </a:lnTo>
                <a:lnTo>
                  <a:pt x="234" y="630"/>
                </a:lnTo>
                <a:lnTo>
                  <a:pt x="252" y="948"/>
                </a:lnTo>
                <a:lnTo>
                  <a:pt x="282" y="1272"/>
                </a:lnTo>
                <a:lnTo>
                  <a:pt x="324" y="1590"/>
                </a:lnTo>
                <a:lnTo>
                  <a:pt x="378" y="1914"/>
                </a:lnTo>
                <a:lnTo>
                  <a:pt x="438" y="2238"/>
                </a:lnTo>
                <a:lnTo>
                  <a:pt x="516" y="2568"/>
                </a:lnTo>
                <a:lnTo>
                  <a:pt x="600" y="2892"/>
                </a:lnTo>
                <a:lnTo>
                  <a:pt x="696" y="3216"/>
                </a:lnTo>
                <a:lnTo>
                  <a:pt x="804" y="3552"/>
                </a:lnTo>
                <a:lnTo>
                  <a:pt x="924" y="3882"/>
                </a:lnTo>
                <a:lnTo>
                  <a:pt x="1056" y="4206"/>
                </a:lnTo>
                <a:lnTo>
                  <a:pt x="1200" y="4536"/>
                </a:lnTo>
                <a:lnTo>
                  <a:pt x="1356" y="4872"/>
                </a:lnTo>
                <a:lnTo>
                  <a:pt x="1524" y="5202"/>
                </a:lnTo>
                <a:lnTo>
                  <a:pt x="1704" y="5532"/>
                </a:lnTo>
                <a:lnTo>
                  <a:pt x="1896" y="5868"/>
                </a:lnTo>
                <a:lnTo>
                  <a:pt x="2100" y="6198"/>
                </a:lnTo>
                <a:lnTo>
                  <a:pt x="2316" y="6528"/>
                </a:lnTo>
                <a:lnTo>
                  <a:pt x="2544" y="6858"/>
                </a:lnTo>
                <a:lnTo>
                  <a:pt x="2784" y="7188"/>
                </a:lnTo>
                <a:lnTo>
                  <a:pt x="3036" y="7524"/>
                </a:lnTo>
                <a:lnTo>
                  <a:pt x="3300" y="7854"/>
                </a:lnTo>
                <a:lnTo>
                  <a:pt x="3582" y="8178"/>
                </a:lnTo>
                <a:lnTo>
                  <a:pt x="3870" y="8508"/>
                </a:lnTo>
                <a:lnTo>
                  <a:pt x="4170" y="8826"/>
                </a:lnTo>
                <a:lnTo>
                  <a:pt x="4476" y="9138"/>
                </a:lnTo>
                <a:lnTo>
                  <a:pt x="4794" y="9450"/>
                </a:lnTo>
                <a:lnTo>
                  <a:pt x="5118" y="9756"/>
                </a:lnTo>
                <a:lnTo>
                  <a:pt x="5454" y="10050"/>
                </a:lnTo>
                <a:lnTo>
                  <a:pt x="5796" y="10344"/>
                </a:lnTo>
                <a:lnTo>
                  <a:pt x="6144" y="10626"/>
                </a:lnTo>
                <a:lnTo>
                  <a:pt x="6498" y="10908"/>
                </a:lnTo>
                <a:lnTo>
                  <a:pt x="6864" y="11178"/>
                </a:lnTo>
                <a:lnTo>
                  <a:pt x="7236" y="11448"/>
                </a:lnTo>
                <a:lnTo>
                  <a:pt x="7614" y="11706"/>
                </a:lnTo>
                <a:lnTo>
                  <a:pt x="7998" y="11958"/>
                </a:lnTo>
                <a:lnTo>
                  <a:pt x="8388" y="12210"/>
                </a:lnTo>
                <a:lnTo>
                  <a:pt x="8784" y="12450"/>
                </a:lnTo>
                <a:lnTo>
                  <a:pt x="9186" y="12684"/>
                </a:lnTo>
                <a:lnTo>
                  <a:pt x="9594" y="12912"/>
                </a:lnTo>
                <a:lnTo>
                  <a:pt x="10008" y="13128"/>
                </a:lnTo>
                <a:lnTo>
                  <a:pt x="10428" y="13344"/>
                </a:lnTo>
                <a:lnTo>
                  <a:pt x="10854" y="13548"/>
                </a:lnTo>
                <a:lnTo>
                  <a:pt x="11280" y="13746"/>
                </a:lnTo>
                <a:lnTo>
                  <a:pt x="11712" y="13938"/>
                </a:lnTo>
                <a:lnTo>
                  <a:pt x="12150" y="14124"/>
                </a:lnTo>
                <a:lnTo>
                  <a:pt x="12588" y="14298"/>
                </a:lnTo>
                <a:lnTo>
                  <a:pt x="13032" y="14466"/>
                </a:lnTo>
                <a:lnTo>
                  <a:pt x="13482" y="14628"/>
                </a:lnTo>
                <a:lnTo>
                  <a:pt x="13932" y="14778"/>
                </a:lnTo>
                <a:lnTo>
                  <a:pt x="14388" y="14928"/>
                </a:lnTo>
                <a:lnTo>
                  <a:pt x="15300" y="15192"/>
                </a:lnTo>
                <a:lnTo>
                  <a:pt x="15756" y="15312"/>
                </a:lnTo>
                <a:lnTo>
                  <a:pt x="16224" y="15426"/>
                </a:lnTo>
                <a:lnTo>
                  <a:pt x="16686" y="15528"/>
                </a:lnTo>
                <a:lnTo>
                  <a:pt x="17148" y="15624"/>
                </a:lnTo>
                <a:lnTo>
                  <a:pt x="17616" y="15714"/>
                </a:lnTo>
                <a:lnTo>
                  <a:pt x="18084" y="15792"/>
                </a:lnTo>
                <a:lnTo>
                  <a:pt x="18552" y="15864"/>
                </a:lnTo>
                <a:lnTo>
                  <a:pt x="19014" y="15924"/>
                </a:lnTo>
                <a:lnTo>
                  <a:pt x="19482" y="15978"/>
                </a:lnTo>
                <a:lnTo>
                  <a:pt x="19950" y="16020"/>
                </a:lnTo>
                <a:lnTo>
                  <a:pt x="20418" y="16056"/>
                </a:lnTo>
                <a:lnTo>
                  <a:pt x="20880" y="16086"/>
                </a:lnTo>
                <a:lnTo>
                  <a:pt x="21342" y="16104"/>
                </a:lnTo>
                <a:lnTo>
                  <a:pt x="22266" y="16116"/>
                </a:lnTo>
                <a:lnTo>
                  <a:pt x="22722" y="16104"/>
                </a:lnTo>
                <a:lnTo>
                  <a:pt x="23178" y="16086"/>
                </a:lnTo>
                <a:lnTo>
                  <a:pt x="23628" y="16062"/>
                </a:lnTo>
                <a:lnTo>
                  <a:pt x="24078" y="16026"/>
                </a:lnTo>
                <a:lnTo>
                  <a:pt x="24528" y="15984"/>
                </a:lnTo>
                <a:lnTo>
                  <a:pt x="24972" y="15930"/>
                </a:lnTo>
                <a:lnTo>
                  <a:pt x="25410" y="15870"/>
                </a:lnTo>
                <a:lnTo>
                  <a:pt x="25848" y="15798"/>
                </a:lnTo>
                <a:lnTo>
                  <a:pt x="26280" y="15720"/>
                </a:lnTo>
                <a:lnTo>
                  <a:pt x="26706" y="15630"/>
                </a:lnTo>
                <a:lnTo>
                  <a:pt x="27126" y="15534"/>
                </a:lnTo>
                <a:lnTo>
                  <a:pt x="27546" y="15426"/>
                </a:lnTo>
                <a:lnTo>
                  <a:pt x="27954" y="15312"/>
                </a:lnTo>
                <a:lnTo>
                  <a:pt x="28362" y="15186"/>
                </a:lnTo>
                <a:lnTo>
                  <a:pt x="28764" y="15048"/>
                </a:lnTo>
                <a:lnTo>
                  <a:pt x="29160" y="14904"/>
                </a:lnTo>
                <a:lnTo>
                  <a:pt x="29550" y="14754"/>
                </a:lnTo>
                <a:lnTo>
                  <a:pt x="29928" y="14592"/>
                </a:lnTo>
                <a:lnTo>
                  <a:pt x="30306" y="14418"/>
                </a:lnTo>
                <a:lnTo>
                  <a:pt x="30672" y="14238"/>
                </a:lnTo>
                <a:lnTo>
                  <a:pt x="31026" y="14052"/>
                </a:lnTo>
                <a:lnTo>
                  <a:pt x="31368" y="13860"/>
                </a:lnTo>
                <a:lnTo>
                  <a:pt x="31698" y="13656"/>
                </a:lnTo>
                <a:lnTo>
                  <a:pt x="32022" y="13452"/>
                </a:lnTo>
                <a:lnTo>
                  <a:pt x="32328" y="13242"/>
                </a:lnTo>
                <a:lnTo>
                  <a:pt x="32628" y="13026"/>
                </a:lnTo>
                <a:lnTo>
                  <a:pt x="32916" y="12804"/>
                </a:lnTo>
                <a:lnTo>
                  <a:pt x="33192" y="12576"/>
                </a:lnTo>
                <a:lnTo>
                  <a:pt x="33456" y="12342"/>
                </a:lnTo>
                <a:lnTo>
                  <a:pt x="33708" y="12102"/>
                </a:lnTo>
                <a:lnTo>
                  <a:pt x="33948" y="11862"/>
                </a:lnTo>
                <a:lnTo>
                  <a:pt x="34176" y="11616"/>
                </a:lnTo>
                <a:lnTo>
                  <a:pt x="34398" y="11358"/>
                </a:lnTo>
                <a:lnTo>
                  <a:pt x="34608" y="11100"/>
                </a:lnTo>
                <a:lnTo>
                  <a:pt x="34806" y="10842"/>
                </a:lnTo>
                <a:lnTo>
                  <a:pt x="34986" y="10572"/>
                </a:lnTo>
                <a:lnTo>
                  <a:pt x="31290" y="16140"/>
                </a:lnTo>
                <a:lnTo>
                  <a:pt x="31122" y="16380"/>
                </a:lnTo>
                <a:lnTo>
                  <a:pt x="30948" y="16614"/>
                </a:lnTo>
                <a:lnTo>
                  <a:pt x="30756" y="16848"/>
                </a:lnTo>
                <a:lnTo>
                  <a:pt x="30558" y="17076"/>
                </a:lnTo>
                <a:lnTo>
                  <a:pt x="30354" y="17298"/>
                </a:lnTo>
                <a:lnTo>
                  <a:pt x="30138" y="17520"/>
                </a:lnTo>
                <a:lnTo>
                  <a:pt x="29910" y="17730"/>
                </a:lnTo>
                <a:lnTo>
                  <a:pt x="29670" y="17940"/>
                </a:lnTo>
                <a:lnTo>
                  <a:pt x="29424" y="18150"/>
                </a:lnTo>
                <a:lnTo>
                  <a:pt x="29166" y="18348"/>
                </a:lnTo>
                <a:lnTo>
                  <a:pt x="28896" y="18540"/>
                </a:lnTo>
                <a:lnTo>
                  <a:pt x="28620" y="18732"/>
                </a:lnTo>
                <a:lnTo>
                  <a:pt x="28332" y="18918"/>
                </a:lnTo>
                <a:lnTo>
                  <a:pt x="28032" y="19098"/>
                </a:lnTo>
                <a:lnTo>
                  <a:pt x="27726" y="19272"/>
                </a:lnTo>
                <a:lnTo>
                  <a:pt x="27408" y="19440"/>
                </a:lnTo>
                <a:lnTo>
                  <a:pt x="27078" y="19596"/>
                </a:lnTo>
                <a:lnTo>
                  <a:pt x="26736" y="19752"/>
                </a:lnTo>
                <a:lnTo>
                  <a:pt x="26394" y="19902"/>
                </a:lnTo>
                <a:lnTo>
                  <a:pt x="26046" y="20040"/>
                </a:lnTo>
                <a:lnTo>
                  <a:pt x="25326" y="20292"/>
                </a:lnTo>
                <a:lnTo>
                  <a:pt x="24960" y="20400"/>
                </a:lnTo>
                <a:lnTo>
                  <a:pt x="24588" y="20508"/>
                </a:lnTo>
                <a:lnTo>
                  <a:pt x="24216" y="20604"/>
                </a:lnTo>
                <a:lnTo>
                  <a:pt x="23832" y="20694"/>
                </a:lnTo>
                <a:lnTo>
                  <a:pt x="23448" y="20772"/>
                </a:lnTo>
                <a:lnTo>
                  <a:pt x="23064" y="20844"/>
                </a:lnTo>
                <a:lnTo>
                  <a:pt x="22272" y="20964"/>
                </a:lnTo>
                <a:lnTo>
                  <a:pt x="21876" y="21012"/>
                </a:lnTo>
                <a:lnTo>
                  <a:pt x="21474" y="21048"/>
                </a:lnTo>
                <a:lnTo>
                  <a:pt x="21066" y="21078"/>
                </a:lnTo>
                <a:lnTo>
                  <a:pt x="20658" y="21102"/>
                </a:lnTo>
                <a:lnTo>
                  <a:pt x="20250" y="21120"/>
                </a:lnTo>
                <a:lnTo>
                  <a:pt x="19842" y="21126"/>
                </a:lnTo>
                <a:lnTo>
                  <a:pt x="19422" y="21126"/>
                </a:lnTo>
                <a:lnTo>
                  <a:pt x="18594" y="21102"/>
                </a:lnTo>
                <a:lnTo>
                  <a:pt x="18174" y="21078"/>
                </a:lnTo>
                <a:lnTo>
                  <a:pt x="17754" y="21042"/>
                </a:lnTo>
                <a:lnTo>
                  <a:pt x="17334" y="21000"/>
                </a:lnTo>
                <a:lnTo>
                  <a:pt x="16914" y="20952"/>
                </a:lnTo>
                <a:lnTo>
                  <a:pt x="16494" y="20898"/>
                </a:lnTo>
                <a:lnTo>
                  <a:pt x="16074" y="20838"/>
                </a:lnTo>
                <a:lnTo>
                  <a:pt x="15654" y="20766"/>
                </a:lnTo>
                <a:lnTo>
                  <a:pt x="15234" y="20688"/>
                </a:lnTo>
                <a:lnTo>
                  <a:pt x="14820" y="20598"/>
                </a:lnTo>
                <a:lnTo>
                  <a:pt x="14400" y="20508"/>
                </a:lnTo>
                <a:lnTo>
                  <a:pt x="13986" y="20406"/>
                </a:lnTo>
                <a:lnTo>
                  <a:pt x="13572" y="20298"/>
                </a:lnTo>
                <a:lnTo>
                  <a:pt x="13158" y="20178"/>
                </a:lnTo>
                <a:lnTo>
                  <a:pt x="12750" y="20058"/>
                </a:lnTo>
                <a:lnTo>
                  <a:pt x="12342" y="19926"/>
                </a:lnTo>
                <a:lnTo>
                  <a:pt x="11934" y="19788"/>
                </a:lnTo>
                <a:lnTo>
                  <a:pt x="11532" y="19644"/>
                </a:lnTo>
                <a:lnTo>
                  <a:pt x="11130" y="19494"/>
                </a:lnTo>
                <a:lnTo>
                  <a:pt x="10734" y="19332"/>
                </a:lnTo>
                <a:lnTo>
                  <a:pt x="10344" y="19170"/>
                </a:lnTo>
                <a:lnTo>
                  <a:pt x="9954" y="18996"/>
                </a:lnTo>
                <a:lnTo>
                  <a:pt x="9570" y="18816"/>
                </a:lnTo>
                <a:lnTo>
                  <a:pt x="9186" y="18630"/>
                </a:lnTo>
                <a:lnTo>
                  <a:pt x="8808" y="18438"/>
                </a:lnTo>
                <a:lnTo>
                  <a:pt x="8436" y="18240"/>
                </a:lnTo>
                <a:lnTo>
                  <a:pt x="8070" y="18036"/>
                </a:lnTo>
                <a:lnTo>
                  <a:pt x="7710" y="17826"/>
                </a:lnTo>
                <a:lnTo>
                  <a:pt x="7350" y="17610"/>
                </a:lnTo>
                <a:lnTo>
                  <a:pt x="6996" y="17388"/>
                </a:lnTo>
                <a:lnTo>
                  <a:pt x="6654" y="17160"/>
                </a:lnTo>
                <a:lnTo>
                  <a:pt x="6312" y="16926"/>
                </a:lnTo>
                <a:lnTo>
                  <a:pt x="5976" y="16686"/>
                </a:lnTo>
                <a:lnTo>
                  <a:pt x="5652" y="16440"/>
                </a:lnTo>
                <a:lnTo>
                  <a:pt x="5328" y="16188"/>
                </a:lnTo>
                <a:lnTo>
                  <a:pt x="5016" y="15930"/>
                </a:lnTo>
                <a:lnTo>
                  <a:pt x="4710" y="15672"/>
                </a:lnTo>
                <a:lnTo>
                  <a:pt x="4410" y="15402"/>
                </a:lnTo>
                <a:lnTo>
                  <a:pt x="4116" y="15132"/>
                </a:lnTo>
                <a:lnTo>
                  <a:pt x="3828" y="14850"/>
                </a:lnTo>
                <a:lnTo>
                  <a:pt x="3552" y="14568"/>
                </a:lnTo>
                <a:lnTo>
                  <a:pt x="3282" y="14280"/>
                </a:lnTo>
                <a:lnTo>
                  <a:pt x="3024" y="13986"/>
                </a:lnTo>
                <a:lnTo>
                  <a:pt x="2772" y="13692"/>
                </a:lnTo>
                <a:lnTo>
                  <a:pt x="2532" y="13392"/>
                </a:lnTo>
                <a:lnTo>
                  <a:pt x="2310" y="13098"/>
                </a:lnTo>
                <a:lnTo>
                  <a:pt x="2088" y="12798"/>
                </a:lnTo>
                <a:lnTo>
                  <a:pt x="1884" y="12498"/>
                </a:lnTo>
                <a:lnTo>
                  <a:pt x="1692" y="12198"/>
                </a:lnTo>
                <a:lnTo>
                  <a:pt x="1506" y="11904"/>
                </a:lnTo>
                <a:lnTo>
                  <a:pt x="1332" y="11604"/>
                </a:lnTo>
                <a:lnTo>
                  <a:pt x="1176" y="11304"/>
                </a:lnTo>
                <a:lnTo>
                  <a:pt x="1020" y="11010"/>
                </a:lnTo>
                <a:lnTo>
                  <a:pt x="882" y="10710"/>
                </a:lnTo>
                <a:lnTo>
                  <a:pt x="756" y="10410"/>
                </a:lnTo>
                <a:lnTo>
                  <a:pt x="636" y="10116"/>
                </a:lnTo>
                <a:lnTo>
                  <a:pt x="528" y="9816"/>
                </a:lnTo>
                <a:lnTo>
                  <a:pt x="426" y="9522"/>
                </a:lnTo>
                <a:lnTo>
                  <a:pt x="342" y="9228"/>
                </a:lnTo>
                <a:lnTo>
                  <a:pt x="264" y="8934"/>
                </a:lnTo>
                <a:lnTo>
                  <a:pt x="198" y="8640"/>
                </a:lnTo>
                <a:lnTo>
                  <a:pt x="138" y="8346"/>
                </a:lnTo>
                <a:lnTo>
                  <a:pt x="90" y="8058"/>
                </a:lnTo>
                <a:lnTo>
                  <a:pt x="54" y="7764"/>
                </a:lnTo>
                <a:lnTo>
                  <a:pt x="30" y="7476"/>
                </a:lnTo>
                <a:lnTo>
                  <a:pt x="12" y="7194"/>
                </a:lnTo>
                <a:lnTo>
                  <a:pt x="0" y="6906"/>
                </a:lnTo>
                <a:lnTo>
                  <a:pt x="6" y="6624"/>
                </a:lnTo>
                <a:lnTo>
                  <a:pt x="22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5"/>
          <p:cNvSpPr>
            <a:spLocks noEditPoints="1"/>
          </p:cNvSpPr>
          <p:nvPr/>
        </p:nvSpPr>
        <p:spPr bwMode="auto">
          <a:xfrm>
            <a:off x="6511515" y="2111110"/>
            <a:ext cx="1775261" cy="1294810"/>
          </a:xfrm>
          <a:custGeom>
            <a:avLst/>
            <a:gdLst/>
            <a:ahLst/>
            <a:cxnLst>
              <a:cxn ang="0">
                <a:pos x="12684" y="3156"/>
              </a:cxn>
              <a:cxn ang="0">
                <a:pos x="9558" y="4062"/>
              </a:cxn>
              <a:cxn ang="0">
                <a:pos x="7278" y="5424"/>
              </a:cxn>
              <a:cxn ang="0">
                <a:pos x="5670" y="7182"/>
              </a:cxn>
              <a:cxn ang="0">
                <a:pos x="4770" y="9234"/>
              </a:cxn>
              <a:cxn ang="0">
                <a:pos x="4632" y="11712"/>
              </a:cxn>
              <a:cxn ang="0">
                <a:pos x="5424" y="14310"/>
              </a:cxn>
              <a:cxn ang="0">
                <a:pos x="7206" y="16920"/>
              </a:cxn>
              <a:cxn ang="0">
                <a:pos x="9660" y="19122"/>
              </a:cxn>
              <a:cxn ang="0">
                <a:pos x="12618" y="20856"/>
              </a:cxn>
              <a:cxn ang="0">
                <a:pos x="15900" y="22056"/>
              </a:cxn>
              <a:cxn ang="0">
                <a:pos x="19320" y="22668"/>
              </a:cxn>
              <a:cxn ang="0">
                <a:pos x="22698" y="22650"/>
              </a:cxn>
              <a:cxn ang="0">
                <a:pos x="25836" y="21984"/>
              </a:cxn>
              <a:cxn ang="0">
                <a:pos x="28428" y="20730"/>
              </a:cxn>
              <a:cxn ang="0">
                <a:pos x="30246" y="19098"/>
              </a:cxn>
              <a:cxn ang="0">
                <a:pos x="31350" y="17166"/>
              </a:cxn>
              <a:cxn ang="0">
                <a:pos x="31752" y="14982"/>
              </a:cxn>
              <a:cxn ang="0">
                <a:pos x="31356" y="12486"/>
              </a:cxn>
              <a:cxn ang="0">
                <a:pos x="30096" y="9984"/>
              </a:cxn>
              <a:cxn ang="0">
                <a:pos x="27960" y="7578"/>
              </a:cxn>
              <a:cxn ang="0">
                <a:pos x="25056" y="5514"/>
              </a:cxn>
              <a:cxn ang="0">
                <a:pos x="21762" y="4032"/>
              </a:cxn>
              <a:cxn ang="0">
                <a:pos x="18264" y="3168"/>
              </a:cxn>
              <a:cxn ang="0">
                <a:pos x="14460" y="0"/>
              </a:cxn>
              <a:cxn ang="0">
                <a:pos x="18516" y="348"/>
              </a:cxn>
              <a:cxn ang="0">
                <a:pos x="22536" y="1332"/>
              </a:cxn>
              <a:cxn ang="0">
                <a:pos x="26376" y="2922"/>
              </a:cxn>
              <a:cxn ang="0">
                <a:pos x="29874" y="5112"/>
              </a:cxn>
              <a:cxn ang="0">
                <a:pos x="32796" y="7800"/>
              </a:cxn>
              <a:cxn ang="0">
                <a:pos x="34818" y="10656"/>
              </a:cxn>
              <a:cxn ang="0">
                <a:pos x="35982" y="13608"/>
              </a:cxn>
              <a:cxn ang="0">
                <a:pos x="36252" y="16518"/>
              </a:cxn>
              <a:cxn ang="0">
                <a:pos x="35760" y="18948"/>
              </a:cxn>
              <a:cxn ang="0">
                <a:pos x="34578" y="21186"/>
              </a:cxn>
              <a:cxn ang="0">
                <a:pos x="32688" y="23148"/>
              </a:cxn>
              <a:cxn ang="0">
                <a:pos x="30078" y="24762"/>
              </a:cxn>
              <a:cxn ang="0">
                <a:pos x="26724" y="25920"/>
              </a:cxn>
              <a:cxn ang="0">
                <a:pos x="23022" y="26430"/>
              </a:cxn>
              <a:cxn ang="0">
                <a:pos x="19134" y="26310"/>
              </a:cxn>
              <a:cxn ang="0">
                <a:pos x="15174" y="25566"/>
              </a:cxn>
              <a:cxn ang="0">
                <a:pos x="11196" y="24156"/>
              </a:cxn>
              <a:cxn ang="0">
                <a:pos x="7554" y="22164"/>
              </a:cxn>
              <a:cxn ang="0">
                <a:pos x="4422" y="19656"/>
              </a:cxn>
              <a:cxn ang="0">
                <a:pos x="2016" y="16758"/>
              </a:cxn>
              <a:cxn ang="0">
                <a:pos x="552" y="13818"/>
              </a:cxn>
              <a:cxn ang="0">
                <a:pos x="6" y="10938"/>
              </a:cxn>
              <a:cxn ang="0">
                <a:pos x="312" y="8202"/>
              </a:cxn>
              <a:cxn ang="0">
                <a:pos x="1386" y="5784"/>
              </a:cxn>
              <a:cxn ang="0">
                <a:pos x="3198" y="3672"/>
              </a:cxn>
              <a:cxn ang="0">
                <a:pos x="5700" y="1956"/>
              </a:cxn>
              <a:cxn ang="0">
                <a:pos x="8982" y="684"/>
              </a:cxn>
              <a:cxn ang="0">
                <a:pos x="12858" y="48"/>
              </a:cxn>
            </a:cxnLst>
            <a:rect l="0" t="0" r="r" b="b"/>
            <a:pathLst>
              <a:path w="36270" h="26454">
                <a:moveTo>
                  <a:pt x="15438" y="2940"/>
                </a:moveTo>
                <a:lnTo>
                  <a:pt x="14742" y="2946"/>
                </a:lnTo>
                <a:lnTo>
                  <a:pt x="14046" y="2988"/>
                </a:lnTo>
                <a:lnTo>
                  <a:pt x="13362" y="3054"/>
                </a:lnTo>
                <a:lnTo>
                  <a:pt x="12684" y="3156"/>
                </a:lnTo>
                <a:lnTo>
                  <a:pt x="12018" y="3282"/>
                </a:lnTo>
                <a:lnTo>
                  <a:pt x="11364" y="3438"/>
                </a:lnTo>
                <a:lnTo>
                  <a:pt x="10722" y="3624"/>
                </a:lnTo>
                <a:lnTo>
                  <a:pt x="10092" y="3846"/>
                </a:lnTo>
                <a:lnTo>
                  <a:pt x="9558" y="4062"/>
                </a:lnTo>
                <a:lnTo>
                  <a:pt x="9054" y="4296"/>
                </a:lnTo>
                <a:lnTo>
                  <a:pt x="8568" y="4548"/>
                </a:lnTo>
                <a:lnTo>
                  <a:pt x="8112" y="4824"/>
                </a:lnTo>
                <a:lnTo>
                  <a:pt x="7686" y="5112"/>
                </a:lnTo>
                <a:lnTo>
                  <a:pt x="7278" y="5424"/>
                </a:lnTo>
                <a:lnTo>
                  <a:pt x="6906" y="5742"/>
                </a:lnTo>
                <a:lnTo>
                  <a:pt x="6552" y="6084"/>
                </a:lnTo>
                <a:lnTo>
                  <a:pt x="6228" y="6438"/>
                </a:lnTo>
                <a:lnTo>
                  <a:pt x="5934" y="6804"/>
                </a:lnTo>
                <a:lnTo>
                  <a:pt x="5670" y="7182"/>
                </a:lnTo>
                <a:lnTo>
                  <a:pt x="5430" y="7572"/>
                </a:lnTo>
                <a:lnTo>
                  <a:pt x="5220" y="7974"/>
                </a:lnTo>
                <a:lnTo>
                  <a:pt x="5040" y="8382"/>
                </a:lnTo>
                <a:lnTo>
                  <a:pt x="4890" y="8802"/>
                </a:lnTo>
                <a:lnTo>
                  <a:pt x="4770" y="9234"/>
                </a:lnTo>
                <a:lnTo>
                  <a:pt x="4674" y="9714"/>
                </a:lnTo>
                <a:lnTo>
                  <a:pt x="4608" y="10200"/>
                </a:lnTo>
                <a:lnTo>
                  <a:pt x="4578" y="10698"/>
                </a:lnTo>
                <a:lnTo>
                  <a:pt x="4590" y="11202"/>
                </a:lnTo>
                <a:lnTo>
                  <a:pt x="4632" y="11712"/>
                </a:lnTo>
                <a:lnTo>
                  <a:pt x="4716" y="12222"/>
                </a:lnTo>
                <a:lnTo>
                  <a:pt x="4836" y="12744"/>
                </a:lnTo>
                <a:lnTo>
                  <a:pt x="4992" y="13266"/>
                </a:lnTo>
                <a:lnTo>
                  <a:pt x="5190" y="13788"/>
                </a:lnTo>
                <a:lnTo>
                  <a:pt x="5424" y="14310"/>
                </a:lnTo>
                <a:lnTo>
                  <a:pt x="5700" y="14838"/>
                </a:lnTo>
                <a:lnTo>
                  <a:pt x="6018" y="15360"/>
                </a:lnTo>
                <a:lnTo>
                  <a:pt x="6372" y="15882"/>
                </a:lnTo>
                <a:lnTo>
                  <a:pt x="6768" y="16404"/>
                </a:lnTo>
                <a:lnTo>
                  <a:pt x="7206" y="16920"/>
                </a:lnTo>
                <a:lnTo>
                  <a:pt x="7650" y="17394"/>
                </a:lnTo>
                <a:lnTo>
                  <a:pt x="8118" y="17856"/>
                </a:lnTo>
                <a:lnTo>
                  <a:pt x="8610" y="18294"/>
                </a:lnTo>
                <a:lnTo>
                  <a:pt x="9126" y="18720"/>
                </a:lnTo>
                <a:lnTo>
                  <a:pt x="9660" y="19122"/>
                </a:lnTo>
                <a:lnTo>
                  <a:pt x="10218" y="19506"/>
                </a:lnTo>
                <a:lnTo>
                  <a:pt x="10794" y="19878"/>
                </a:lnTo>
                <a:lnTo>
                  <a:pt x="11388" y="20220"/>
                </a:lnTo>
                <a:lnTo>
                  <a:pt x="11994" y="20550"/>
                </a:lnTo>
                <a:lnTo>
                  <a:pt x="12618" y="20856"/>
                </a:lnTo>
                <a:lnTo>
                  <a:pt x="13254" y="21138"/>
                </a:lnTo>
                <a:lnTo>
                  <a:pt x="13902" y="21402"/>
                </a:lnTo>
                <a:lnTo>
                  <a:pt x="14562" y="21642"/>
                </a:lnTo>
                <a:lnTo>
                  <a:pt x="15228" y="21858"/>
                </a:lnTo>
                <a:lnTo>
                  <a:pt x="15900" y="22056"/>
                </a:lnTo>
                <a:lnTo>
                  <a:pt x="16578" y="22224"/>
                </a:lnTo>
                <a:lnTo>
                  <a:pt x="17262" y="22374"/>
                </a:lnTo>
                <a:lnTo>
                  <a:pt x="17946" y="22494"/>
                </a:lnTo>
                <a:lnTo>
                  <a:pt x="18636" y="22590"/>
                </a:lnTo>
                <a:lnTo>
                  <a:pt x="19320" y="22668"/>
                </a:lnTo>
                <a:lnTo>
                  <a:pt x="20004" y="22716"/>
                </a:lnTo>
                <a:lnTo>
                  <a:pt x="20688" y="22740"/>
                </a:lnTo>
                <a:lnTo>
                  <a:pt x="21366" y="22734"/>
                </a:lnTo>
                <a:lnTo>
                  <a:pt x="22038" y="22704"/>
                </a:lnTo>
                <a:lnTo>
                  <a:pt x="22698" y="22650"/>
                </a:lnTo>
                <a:lnTo>
                  <a:pt x="23352" y="22572"/>
                </a:lnTo>
                <a:lnTo>
                  <a:pt x="23994" y="22464"/>
                </a:lnTo>
                <a:lnTo>
                  <a:pt x="24624" y="22332"/>
                </a:lnTo>
                <a:lnTo>
                  <a:pt x="25236" y="22170"/>
                </a:lnTo>
                <a:lnTo>
                  <a:pt x="25836" y="21984"/>
                </a:lnTo>
                <a:lnTo>
                  <a:pt x="26424" y="21768"/>
                </a:lnTo>
                <a:lnTo>
                  <a:pt x="26988" y="21528"/>
                </a:lnTo>
                <a:lnTo>
                  <a:pt x="27498" y="21276"/>
                </a:lnTo>
                <a:lnTo>
                  <a:pt x="27978" y="21012"/>
                </a:lnTo>
                <a:lnTo>
                  <a:pt x="28428" y="20730"/>
                </a:lnTo>
                <a:lnTo>
                  <a:pt x="28848" y="20430"/>
                </a:lnTo>
                <a:lnTo>
                  <a:pt x="29238" y="20118"/>
                </a:lnTo>
                <a:lnTo>
                  <a:pt x="29604" y="19794"/>
                </a:lnTo>
                <a:lnTo>
                  <a:pt x="29940" y="19452"/>
                </a:lnTo>
                <a:lnTo>
                  <a:pt x="30246" y="19098"/>
                </a:lnTo>
                <a:lnTo>
                  <a:pt x="30522" y="18732"/>
                </a:lnTo>
                <a:lnTo>
                  <a:pt x="30774" y="18354"/>
                </a:lnTo>
                <a:lnTo>
                  <a:pt x="30996" y="17970"/>
                </a:lnTo>
                <a:lnTo>
                  <a:pt x="31188" y="17574"/>
                </a:lnTo>
                <a:lnTo>
                  <a:pt x="31350" y="17166"/>
                </a:lnTo>
                <a:lnTo>
                  <a:pt x="31488" y="16752"/>
                </a:lnTo>
                <a:lnTo>
                  <a:pt x="31596" y="16332"/>
                </a:lnTo>
                <a:lnTo>
                  <a:pt x="31674" y="15900"/>
                </a:lnTo>
                <a:lnTo>
                  <a:pt x="31728" y="15468"/>
                </a:lnTo>
                <a:lnTo>
                  <a:pt x="31752" y="14982"/>
                </a:lnTo>
                <a:lnTo>
                  <a:pt x="31746" y="14490"/>
                </a:lnTo>
                <a:lnTo>
                  <a:pt x="31698" y="13992"/>
                </a:lnTo>
                <a:lnTo>
                  <a:pt x="31620" y="13494"/>
                </a:lnTo>
                <a:lnTo>
                  <a:pt x="31506" y="12990"/>
                </a:lnTo>
                <a:lnTo>
                  <a:pt x="31356" y="12486"/>
                </a:lnTo>
                <a:lnTo>
                  <a:pt x="31176" y="11982"/>
                </a:lnTo>
                <a:lnTo>
                  <a:pt x="30954" y="11478"/>
                </a:lnTo>
                <a:lnTo>
                  <a:pt x="30702" y="10974"/>
                </a:lnTo>
                <a:lnTo>
                  <a:pt x="30420" y="10476"/>
                </a:lnTo>
                <a:lnTo>
                  <a:pt x="30096" y="9984"/>
                </a:lnTo>
                <a:lnTo>
                  <a:pt x="29742" y="9492"/>
                </a:lnTo>
                <a:lnTo>
                  <a:pt x="29352" y="9006"/>
                </a:lnTo>
                <a:lnTo>
                  <a:pt x="28932" y="8532"/>
                </a:lnTo>
                <a:lnTo>
                  <a:pt x="28476" y="8064"/>
                </a:lnTo>
                <a:lnTo>
                  <a:pt x="27960" y="7578"/>
                </a:lnTo>
                <a:lnTo>
                  <a:pt x="27420" y="7122"/>
                </a:lnTo>
                <a:lnTo>
                  <a:pt x="26856" y="6684"/>
                </a:lnTo>
                <a:lnTo>
                  <a:pt x="26274" y="6270"/>
                </a:lnTo>
                <a:lnTo>
                  <a:pt x="25674" y="5880"/>
                </a:lnTo>
                <a:lnTo>
                  <a:pt x="25056" y="5514"/>
                </a:lnTo>
                <a:lnTo>
                  <a:pt x="24420" y="5166"/>
                </a:lnTo>
                <a:lnTo>
                  <a:pt x="23772" y="4848"/>
                </a:lnTo>
                <a:lnTo>
                  <a:pt x="23112" y="4554"/>
                </a:lnTo>
                <a:lnTo>
                  <a:pt x="22440" y="4284"/>
                </a:lnTo>
                <a:lnTo>
                  <a:pt x="21762" y="4032"/>
                </a:lnTo>
                <a:lnTo>
                  <a:pt x="21072" y="3810"/>
                </a:lnTo>
                <a:lnTo>
                  <a:pt x="20376" y="3612"/>
                </a:lnTo>
                <a:lnTo>
                  <a:pt x="19674" y="3438"/>
                </a:lnTo>
                <a:lnTo>
                  <a:pt x="18972" y="3288"/>
                </a:lnTo>
                <a:lnTo>
                  <a:pt x="18264" y="3168"/>
                </a:lnTo>
                <a:lnTo>
                  <a:pt x="17556" y="3072"/>
                </a:lnTo>
                <a:lnTo>
                  <a:pt x="16848" y="3000"/>
                </a:lnTo>
                <a:lnTo>
                  <a:pt x="16140" y="2952"/>
                </a:lnTo>
                <a:lnTo>
                  <a:pt x="15438" y="2940"/>
                </a:lnTo>
                <a:close/>
                <a:moveTo>
                  <a:pt x="14460" y="0"/>
                </a:moveTo>
                <a:lnTo>
                  <a:pt x="15270" y="18"/>
                </a:lnTo>
                <a:lnTo>
                  <a:pt x="16080" y="60"/>
                </a:lnTo>
                <a:lnTo>
                  <a:pt x="16890" y="126"/>
                </a:lnTo>
                <a:lnTo>
                  <a:pt x="17706" y="222"/>
                </a:lnTo>
                <a:lnTo>
                  <a:pt x="18516" y="348"/>
                </a:lnTo>
                <a:lnTo>
                  <a:pt x="19326" y="492"/>
                </a:lnTo>
                <a:lnTo>
                  <a:pt x="20136" y="666"/>
                </a:lnTo>
                <a:lnTo>
                  <a:pt x="20940" y="864"/>
                </a:lnTo>
                <a:lnTo>
                  <a:pt x="21744" y="1086"/>
                </a:lnTo>
                <a:lnTo>
                  <a:pt x="22536" y="1332"/>
                </a:lnTo>
                <a:lnTo>
                  <a:pt x="23322" y="1602"/>
                </a:lnTo>
                <a:lnTo>
                  <a:pt x="24102" y="1896"/>
                </a:lnTo>
                <a:lnTo>
                  <a:pt x="24870" y="2214"/>
                </a:lnTo>
                <a:lnTo>
                  <a:pt x="25626" y="2556"/>
                </a:lnTo>
                <a:lnTo>
                  <a:pt x="26376" y="2922"/>
                </a:lnTo>
                <a:lnTo>
                  <a:pt x="27102" y="3312"/>
                </a:lnTo>
                <a:lnTo>
                  <a:pt x="27822" y="3726"/>
                </a:lnTo>
                <a:lnTo>
                  <a:pt x="28524" y="4164"/>
                </a:lnTo>
                <a:lnTo>
                  <a:pt x="29208" y="4626"/>
                </a:lnTo>
                <a:lnTo>
                  <a:pt x="29874" y="5112"/>
                </a:lnTo>
                <a:lnTo>
                  <a:pt x="30516" y="5616"/>
                </a:lnTo>
                <a:lnTo>
                  <a:pt x="31140" y="6150"/>
                </a:lnTo>
                <a:lnTo>
                  <a:pt x="31746" y="6708"/>
                </a:lnTo>
                <a:lnTo>
                  <a:pt x="32286" y="7248"/>
                </a:lnTo>
                <a:lnTo>
                  <a:pt x="32796" y="7800"/>
                </a:lnTo>
                <a:lnTo>
                  <a:pt x="33264" y="8358"/>
                </a:lnTo>
                <a:lnTo>
                  <a:pt x="33708" y="8922"/>
                </a:lnTo>
                <a:lnTo>
                  <a:pt x="34110" y="9498"/>
                </a:lnTo>
                <a:lnTo>
                  <a:pt x="34482" y="10074"/>
                </a:lnTo>
                <a:lnTo>
                  <a:pt x="34818" y="10656"/>
                </a:lnTo>
                <a:lnTo>
                  <a:pt x="35118" y="11244"/>
                </a:lnTo>
                <a:lnTo>
                  <a:pt x="35388" y="11832"/>
                </a:lnTo>
                <a:lnTo>
                  <a:pt x="35622" y="12426"/>
                </a:lnTo>
                <a:lnTo>
                  <a:pt x="35820" y="13014"/>
                </a:lnTo>
                <a:lnTo>
                  <a:pt x="35982" y="13608"/>
                </a:lnTo>
                <a:lnTo>
                  <a:pt x="36108" y="14196"/>
                </a:lnTo>
                <a:lnTo>
                  <a:pt x="36198" y="14784"/>
                </a:lnTo>
                <a:lnTo>
                  <a:pt x="36252" y="15366"/>
                </a:lnTo>
                <a:lnTo>
                  <a:pt x="36270" y="15948"/>
                </a:lnTo>
                <a:lnTo>
                  <a:pt x="36252" y="16518"/>
                </a:lnTo>
                <a:lnTo>
                  <a:pt x="36210" y="17016"/>
                </a:lnTo>
                <a:lnTo>
                  <a:pt x="36138" y="17508"/>
                </a:lnTo>
                <a:lnTo>
                  <a:pt x="36036" y="17994"/>
                </a:lnTo>
                <a:lnTo>
                  <a:pt x="35910" y="18474"/>
                </a:lnTo>
                <a:lnTo>
                  <a:pt x="35760" y="18948"/>
                </a:lnTo>
                <a:lnTo>
                  <a:pt x="35580" y="19416"/>
                </a:lnTo>
                <a:lnTo>
                  <a:pt x="35370" y="19872"/>
                </a:lnTo>
                <a:lnTo>
                  <a:pt x="35130" y="20316"/>
                </a:lnTo>
                <a:lnTo>
                  <a:pt x="34866" y="20754"/>
                </a:lnTo>
                <a:lnTo>
                  <a:pt x="34578" y="21186"/>
                </a:lnTo>
                <a:lnTo>
                  <a:pt x="34254" y="21600"/>
                </a:lnTo>
                <a:lnTo>
                  <a:pt x="33906" y="22008"/>
                </a:lnTo>
                <a:lnTo>
                  <a:pt x="33528" y="22398"/>
                </a:lnTo>
                <a:lnTo>
                  <a:pt x="33120" y="22782"/>
                </a:lnTo>
                <a:lnTo>
                  <a:pt x="32688" y="23148"/>
                </a:lnTo>
                <a:lnTo>
                  <a:pt x="32226" y="23502"/>
                </a:lnTo>
                <a:lnTo>
                  <a:pt x="31728" y="23838"/>
                </a:lnTo>
                <a:lnTo>
                  <a:pt x="31212" y="24162"/>
                </a:lnTo>
                <a:lnTo>
                  <a:pt x="30660" y="24468"/>
                </a:lnTo>
                <a:lnTo>
                  <a:pt x="30078" y="24762"/>
                </a:lnTo>
                <a:lnTo>
                  <a:pt x="29442" y="25044"/>
                </a:lnTo>
                <a:lnTo>
                  <a:pt x="28788" y="25302"/>
                </a:lnTo>
                <a:lnTo>
                  <a:pt x="28116" y="25536"/>
                </a:lnTo>
                <a:lnTo>
                  <a:pt x="27426" y="25740"/>
                </a:lnTo>
                <a:lnTo>
                  <a:pt x="26724" y="25920"/>
                </a:lnTo>
                <a:lnTo>
                  <a:pt x="26004" y="26070"/>
                </a:lnTo>
                <a:lnTo>
                  <a:pt x="25278" y="26202"/>
                </a:lnTo>
                <a:lnTo>
                  <a:pt x="24534" y="26304"/>
                </a:lnTo>
                <a:lnTo>
                  <a:pt x="23784" y="26376"/>
                </a:lnTo>
                <a:lnTo>
                  <a:pt x="23022" y="26430"/>
                </a:lnTo>
                <a:lnTo>
                  <a:pt x="22254" y="26454"/>
                </a:lnTo>
                <a:lnTo>
                  <a:pt x="21480" y="26454"/>
                </a:lnTo>
                <a:lnTo>
                  <a:pt x="20700" y="26430"/>
                </a:lnTo>
                <a:lnTo>
                  <a:pt x="19920" y="26382"/>
                </a:lnTo>
                <a:lnTo>
                  <a:pt x="19134" y="26310"/>
                </a:lnTo>
                <a:lnTo>
                  <a:pt x="18348" y="26208"/>
                </a:lnTo>
                <a:lnTo>
                  <a:pt x="17562" y="26088"/>
                </a:lnTo>
                <a:lnTo>
                  <a:pt x="16776" y="25938"/>
                </a:lnTo>
                <a:lnTo>
                  <a:pt x="15996" y="25770"/>
                </a:lnTo>
                <a:lnTo>
                  <a:pt x="15174" y="25566"/>
                </a:lnTo>
                <a:lnTo>
                  <a:pt x="14364" y="25332"/>
                </a:lnTo>
                <a:lnTo>
                  <a:pt x="13554" y="25074"/>
                </a:lnTo>
                <a:lnTo>
                  <a:pt x="12756" y="24792"/>
                </a:lnTo>
                <a:lnTo>
                  <a:pt x="11970" y="24486"/>
                </a:lnTo>
                <a:lnTo>
                  <a:pt x="11196" y="24156"/>
                </a:lnTo>
                <a:lnTo>
                  <a:pt x="10440" y="23802"/>
                </a:lnTo>
                <a:lnTo>
                  <a:pt x="9690" y="23424"/>
                </a:lnTo>
                <a:lnTo>
                  <a:pt x="8964" y="23028"/>
                </a:lnTo>
                <a:lnTo>
                  <a:pt x="8250" y="22608"/>
                </a:lnTo>
                <a:lnTo>
                  <a:pt x="7554" y="22164"/>
                </a:lnTo>
                <a:lnTo>
                  <a:pt x="6882" y="21702"/>
                </a:lnTo>
                <a:lnTo>
                  <a:pt x="6234" y="21216"/>
                </a:lnTo>
                <a:lnTo>
                  <a:pt x="5604" y="20718"/>
                </a:lnTo>
                <a:lnTo>
                  <a:pt x="5004" y="20196"/>
                </a:lnTo>
                <a:lnTo>
                  <a:pt x="4422" y="19656"/>
                </a:lnTo>
                <a:lnTo>
                  <a:pt x="3876" y="19098"/>
                </a:lnTo>
                <a:lnTo>
                  <a:pt x="3354" y="18522"/>
                </a:lnTo>
                <a:lnTo>
                  <a:pt x="2868" y="17934"/>
                </a:lnTo>
                <a:lnTo>
                  <a:pt x="2424" y="17352"/>
                </a:lnTo>
                <a:lnTo>
                  <a:pt x="2016" y="16758"/>
                </a:lnTo>
                <a:lnTo>
                  <a:pt x="1644" y="16170"/>
                </a:lnTo>
                <a:lnTo>
                  <a:pt x="1320" y="15582"/>
                </a:lnTo>
                <a:lnTo>
                  <a:pt x="1026" y="14994"/>
                </a:lnTo>
                <a:lnTo>
                  <a:pt x="768" y="14406"/>
                </a:lnTo>
                <a:lnTo>
                  <a:pt x="552" y="13818"/>
                </a:lnTo>
                <a:lnTo>
                  <a:pt x="372" y="13236"/>
                </a:lnTo>
                <a:lnTo>
                  <a:pt x="228" y="12654"/>
                </a:lnTo>
                <a:lnTo>
                  <a:pt x="120" y="12078"/>
                </a:lnTo>
                <a:lnTo>
                  <a:pt x="42" y="11508"/>
                </a:lnTo>
                <a:lnTo>
                  <a:pt x="6" y="10938"/>
                </a:lnTo>
                <a:lnTo>
                  <a:pt x="0" y="10380"/>
                </a:lnTo>
                <a:lnTo>
                  <a:pt x="30" y="9822"/>
                </a:lnTo>
                <a:lnTo>
                  <a:pt x="90" y="9276"/>
                </a:lnTo>
                <a:lnTo>
                  <a:pt x="186" y="8736"/>
                </a:lnTo>
                <a:lnTo>
                  <a:pt x="312" y="8202"/>
                </a:lnTo>
                <a:lnTo>
                  <a:pt x="468" y="7698"/>
                </a:lnTo>
                <a:lnTo>
                  <a:pt x="648" y="7206"/>
                </a:lnTo>
                <a:lnTo>
                  <a:pt x="864" y="6720"/>
                </a:lnTo>
                <a:lnTo>
                  <a:pt x="1110" y="6246"/>
                </a:lnTo>
                <a:lnTo>
                  <a:pt x="1386" y="5784"/>
                </a:lnTo>
                <a:lnTo>
                  <a:pt x="1692" y="5334"/>
                </a:lnTo>
                <a:lnTo>
                  <a:pt x="2028" y="4896"/>
                </a:lnTo>
                <a:lnTo>
                  <a:pt x="2388" y="4476"/>
                </a:lnTo>
                <a:lnTo>
                  <a:pt x="2778" y="4062"/>
                </a:lnTo>
                <a:lnTo>
                  <a:pt x="3198" y="3672"/>
                </a:lnTo>
                <a:lnTo>
                  <a:pt x="3648" y="3294"/>
                </a:lnTo>
                <a:lnTo>
                  <a:pt x="4122" y="2934"/>
                </a:lnTo>
                <a:lnTo>
                  <a:pt x="4620" y="2586"/>
                </a:lnTo>
                <a:lnTo>
                  <a:pt x="5148" y="2262"/>
                </a:lnTo>
                <a:lnTo>
                  <a:pt x="5700" y="1956"/>
                </a:lnTo>
                <a:lnTo>
                  <a:pt x="6282" y="1668"/>
                </a:lnTo>
                <a:lnTo>
                  <a:pt x="6882" y="1398"/>
                </a:lnTo>
                <a:lnTo>
                  <a:pt x="7512" y="1152"/>
                </a:lnTo>
                <a:lnTo>
                  <a:pt x="8244" y="906"/>
                </a:lnTo>
                <a:lnTo>
                  <a:pt x="8982" y="684"/>
                </a:lnTo>
                <a:lnTo>
                  <a:pt x="9738" y="498"/>
                </a:lnTo>
                <a:lnTo>
                  <a:pt x="10506" y="342"/>
                </a:lnTo>
                <a:lnTo>
                  <a:pt x="11280" y="216"/>
                </a:lnTo>
                <a:lnTo>
                  <a:pt x="12066" y="120"/>
                </a:lnTo>
                <a:lnTo>
                  <a:pt x="12858" y="48"/>
                </a:lnTo>
                <a:lnTo>
                  <a:pt x="13656" y="12"/>
                </a:lnTo>
                <a:lnTo>
                  <a:pt x="1446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16"/>
          <p:cNvSpPr>
            <a:spLocks noEditPoints="1"/>
          </p:cNvSpPr>
          <p:nvPr/>
        </p:nvSpPr>
        <p:spPr bwMode="auto">
          <a:xfrm>
            <a:off x="6954376" y="2383052"/>
            <a:ext cx="890420" cy="688079"/>
          </a:xfrm>
          <a:custGeom>
            <a:avLst/>
            <a:gdLst/>
            <a:ahLst/>
            <a:cxnLst>
              <a:cxn ang="0">
                <a:pos x="5688" y="5646"/>
              </a:cxn>
              <a:cxn ang="0">
                <a:pos x="1254" y="7830"/>
              </a:cxn>
              <a:cxn ang="0">
                <a:pos x="8580" y="11370"/>
              </a:cxn>
              <a:cxn ang="0">
                <a:pos x="11370" y="9084"/>
              </a:cxn>
              <a:cxn ang="0">
                <a:pos x="14850" y="7842"/>
              </a:cxn>
              <a:cxn ang="0">
                <a:pos x="13734" y="2688"/>
              </a:cxn>
              <a:cxn ang="0">
                <a:pos x="6678" y="3012"/>
              </a:cxn>
              <a:cxn ang="0">
                <a:pos x="7662" y="6"/>
              </a:cxn>
              <a:cxn ang="0">
                <a:pos x="8538" y="90"/>
              </a:cxn>
              <a:cxn ang="0">
                <a:pos x="9438" y="240"/>
              </a:cxn>
              <a:cxn ang="0">
                <a:pos x="10410" y="438"/>
              </a:cxn>
              <a:cxn ang="0">
                <a:pos x="11376" y="642"/>
              </a:cxn>
              <a:cxn ang="0">
                <a:pos x="12264" y="852"/>
              </a:cxn>
              <a:cxn ang="0">
                <a:pos x="13110" y="1128"/>
              </a:cxn>
              <a:cxn ang="0">
                <a:pos x="13938" y="1494"/>
              </a:cxn>
              <a:cxn ang="0">
                <a:pos x="14796" y="2004"/>
              </a:cxn>
              <a:cxn ang="0">
                <a:pos x="15708" y="2694"/>
              </a:cxn>
              <a:cxn ang="0">
                <a:pos x="16716" y="3612"/>
              </a:cxn>
              <a:cxn ang="0">
                <a:pos x="17382" y="4458"/>
              </a:cxn>
              <a:cxn ang="0">
                <a:pos x="17850" y="5454"/>
              </a:cxn>
              <a:cxn ang="0">
                <a:pos x="18114" y="6552"/>
              </a:cxn>
              <a:cxn ang="0">
                <a:pos x="18192" y="7710"/>
              </a:cxn>
              <a:cxn ang="0">
                <a:pos x="18078" y="8874"/>
              </a:cxn>
              <a:cxn ang="0">
                <a:pos x="17784" y="10002"/>
              </a:cxn>
              <a:cxn ang="0">
                <a:pos x="17316" y="11034"/>
              </a:cxn>
              <a:cxn ang="0">
                <a:pos x="16674" y="11940"/>
              </a:cxn>
              <a:cxn ang="0">
                <a:pos x="15864" y="12660"/>
              </a:cxn>
              <a:cxn ang="0">
                <a:pos x="14784" y="13206"/>
              </a:cxn>
              <a:cxn ang="0">
                <a:pos x="13554" y="13656"/>
              </a:cxn>
              <a:cxn ang="0">
                <a:pos x="12456" y="13926"/>
              </a:cxn>
              <a:cxn ang="0">
                <a:pos x="11448" y="14046"/>
              </a:cxn>
              <a:cxn ang="0">
                <a:pos x="10482" y="14040"/>
              </a:cxn>
              <a:cxn ang="0">
                <a:pos x="9522" y="13938"/>
              </a:cxn>
              <a:cxn ang="0">
                <a:pos x="8520" y="13764"/>
              </a:cxn>
              <a:cxn ang="0">
                <a:pos x="7434" y="13542"/>
              </a:cxn>
              <a:cxn ang="0">
                <a:pos x="6372" y="13302"/>
              </a:cxn>
              <a:cxn ang="0">
                <a:pos x="5388" y="13020"/>
              </a:cxn>
              <a:cxn ang="0">
                <a:pos x="4452" y="12642"/>
              </a:cxn>
              <a:cxn ang="0">
                <a:pos x="3528" y="12132"/>
              </a:cxn>
              <a:cxn ang="0">
                <a:pos x="2574" y="11430"/>
              </a:cxn>
              <a:cxn ang="0">
                <a:pos x="1566" y="10488"/>
              </a:cxn>
              <a:cxn ang="0">
                <a:pos x="768" y="9540"/>
              </a:cxn>
              <a:cxn ang="0">
                <a:pos x="300" y="8562"/>
              </a:cxn>
              <a:cxn ang="0">
                <a:pos x="48" y="7476"/>
              </a:cxn>
              <a:cxn ang="0">
                <a:pos x="6" y="6336"/>
              </a:cxn>
              <a:cxn ang="0">
                <a:pos x="162" y="5184"/>
              </a:cxn>
              <a:cxn ang="0">
                <a:pos x="498" y="4074"/>
              </a:cxn>
              <a:cxn ang="0">
                <a:pos x="1002" y="3036"/>
              </a:cxn>
              <a:cxn ang="0">
                <a:pos x="1662" y="2130"/>
              </a:cxn>
              <a:cxn ang="0">
                <a:pos x="2466" y="1398"/>
              </a:cxn>
              <a:cxn ang="0">
                <a:pos x="3402" y="882"/>
              </a:cxn>
              <a:cxn ang="0">
                <a:pos x="4674" y="432"/>
              </a:cxn>
              <a:cxn ang="0">
                <a:pos x="5778" y="156"/>
              </a:cxn>
              <a:cxn ang="0">
                <a:pos x="6756" y="18"/>
              </a:cxn>
            </a:cxnLst>
            <a:rect l="0" t="0" r="r" b="b"/>
            <a:pathLst>
              <a:path w="18192" h="14058">
                <a:moveTo>
                  <a:pt x="4260" y="1758"/>
                </a:moveTo>
                <a:lnTo>
                  <a:pt x="4968" y="3690"/>
                </a:lnTo>
                <a:lnTo>
                  <a:pt x="5688" y="5646"/>
                </a:lnTo>
                <a:lnTo>
                  <a:pt x="4224" y="6372"/>
                </a:lnTo>
                <a:lnTo>
                  <a:pt x="2742" y="7098"/>
                </a:lnTo>
                <a:lnTo>
                  <a:pt x="1254" y="7830"/>
                </a:lnTo>
                <a:lnTo>
                  <a:pt x="7038" y="8646"/>
                </a:lnTo>
                <a:lnTo>
                  <a:pt x="7806" y="10002"/>
                </a:lnTo>
                <a:lnTo>
                  <a:pt x="8580" y="11370"/>
                </a:lnTo>
                <a:lnTo>
                  <a:pt x="9366" y="12750"/>
                </a:lnTo>
                <a:lnTo>
                  <a:pt x="10374" y="10902"/>
                </a:lnTo>
                <a:lnTo>
                  <a:pt x="11370" y="9084"/>
                </a:lnTo>
                <a:lnTo>
                  <a:pt x="14256" y="9210"/>
                </a:lnTo>
                <a:lnTo>
                  <a:pt x="17124" y="9336"/>
                </a:lnTo>
                <a:lnTo>
                  <a:pt x="14850" y="7842"/>
                </a:lnTo>
                <a:lnTo>
                  <a:pt x="12588" y="6348"/>
                </a:lnTo>
                <a:lnTo>
                  <a:pt x="13170" y="4506"/>
                </a:lnTo>
                <a:lnTo>
                  <a:pt x="13734" y="2688"/>
                </a:lnTo>
                <a:lnTo>
                  <a:pt x="11436" y="3474"/>
                </a:lnTo>
                <a:lnTo>
                  <a:pt x="9108" y="4272"/>
                </a:lnTo>
                <a:lnTo>
                  <a:pt x="6678" y="3012"/>
                </a:lnTo>
                <a:lnTo>
                  <a:pt x="4260" y="1758"/>
                </a:lnTo>
                <a:close/>
                <a:moveTo>
                  <a:pt x="7362" y="0"/>
                </a:moveTo>
                <a:lnTo>
                  <a:pt x="7662" y="6"/>
                </a:lnTo>
                <a:lnTo>
                  <a:pt x="7956" y="24"/>
                </a:lnTo>
                <a:lnTo>
                  <a:pt x="8244" y="54"/>
                </a:lnTo>
                <a:lnTo>
                  <a:pt x="8538" y="90"/>
                </a:lnTo>
                <a:lnTo>
                  <a:pt x="8832" y="132"/>
                </a:lnTo>
                <a:lnTo>
                  <a:pt x="9132" y="186"/>
                </a:lnTo>
                <a:lnTo>
                  <a:pt x="9438" y="240"/>
                </a:lnTo>
                <a:lnTo>
                  <a:pt x="9756" y="306"/>
                </a:lnTo>
                <a:lnTo>
                  <a:pt x="10074" y="366"/>
                </a:lnTo>
                <a:lnTo>
                  <a:pt x="10410" y="438"/>
                </a:lnTo>
                <a:lnTo>
                  <a:pt x="10746" y="504"/>
                </a:lnTo>
                <a:lnTo>
                  <a:pt x="11064" y="570"/>
                </a:lnTo>
                <a:lnTo>
                  <a:pt x="11376" y="642"/>
                </a:lnTo>
                <a:lnTo>
                  <a:pt x="11682" y="708"/>
                </a:lnTo>
                <a:lnTo>
                  <a:pt x="11976" y="780"/>
                </a:lnTo>
                <a:lnTo>
                  <a:pt x="12264" y="852"/>
                </a:lnTo>
                <a:lnTo>
                  <a:pt x="12552" y="936"/>
                </a:lnTo>
                <a:lnTo>
                  <a:pt x="12828" y="1026"/>
                </a:lnTo>
                <a:lnTo>
                  <a:pt x="13110" y="1128"/>
                </a:lnTo>
                <a:lnTo>
                  <a:pt x="13386" y="1236"/>
                </a:lnTo>
                <a:lnTo>
                  <a:pt x="13662" y="1356"/>
                </a:lnTo>
                <a:lnTo>
                  <a:pt x="13938" y="1494"/>
                </a:lnTo>
                <a:lnTo>
                  <a:pt x="14220" y="1650"/>
                </a:lnTo>
                <a:lnTo>
                  <a:pt x="14502" y="1818"/>
                </a:lnTo>
                <a:lnTo>
                  <a:pt x="14796" y="2004"/>
                </a:lnTo>
                <a:lnTo>
                  <a:pt x="15090" y="2214"/>
                </a:lnTo>
                <a:lnTo>
                  <a:pt x="15396" y="2442"/>
                </a:lnTo>
                <a:lnTo>
                  <a:pt x="15708" y="2694"/>
                </a:lnTo>
                <a:lnTo>
                  <a:pt x="16032" y="2976"/>
                </a:lnTo>
                <a:lnTo>
                  <a:pt x="16368" y="3282"/>
                </a:lnTo>
                <a:lnTo>
                  <a:pt x="16716" y="3612"/>
                </a:lnTo>
                <a:lnTo>
                  <a:pt x="16962" y="3876"/>
                </a:lnTo>
                <a:lnTo>
                  <a:pt x="17184" y="4158"/>
                </a:lnTo>
                <a:lnTo>
                  <a:pt x="17382" y="4458"/>
                </a:lnTo>
                <a:lnTo>
                  <a:pt x="17562" y="4776"/>
                </a:lnTo>
                <a:lnTo>
                  <a:pt x="17718" y="5106"/>
                </a:lnTo>
                <a:lnTo>
                  <a:pt x="17850" y="5454"/>
                </a:lnTo>
                <a:lnTo>
                  <a:pt x="17958" y="5814"/>
                </a:lnTo>
                <a:lnTo>
                  <a:pt x="18048" y="6180"/>
                </a:lnTo>
                <a:lnTo>
                  <a:pt x="18114" y="6552"/>
                </a:lnTo>
                <a:lnTo>
                  <a:pt x="18162" y="6936"/>
                </a:lnTo>
                <a:lnTo>
                  <a:pt x="18186" y="7320"/>
                </a:lnTo>
                <a:lnTo>
                  <a:pt x="18192" y="7710"/>
                </a:lnTo>
                <a:lnTo>
                  <a:pt x="18174" y="8100"/>
                </a:lnTo>
                <a:lnTo>
                  <a:pt x="18138" y="8490"/>
                </a:lnTo>
                <a:lnTo>
                  <a:pt x="18078" y="8874"/>
                </a:lnTo>
                <a:lnTo>
                  <a:pt x="18000" y="9258"/>
                </a:lnTo>
                <a:lnTo>
                  <a:pt x="17904" y="9630"/>
                </a:lnTo>
                <a:lnTo>
                  <a:pt x="17784" y="10002"/>
                </a:lnTo>
                <a:lnTo>
                  <a:pt x="17646" y="10356"/>
                </a:lnTo>
                <a:lnTo>
                  <a:pt x="17490" y="10704"/>
                </a:lnTo>
                <a:lnTo>
                  <a:pt x="17316" y="11034"/>
                </a:lnTo>
                <a:lnTo>
                  <a:pt x="17118" y="11352"/>
                </a:lnTo>
                <a:lnTo>
                  <a:pt x="16902" y="11658"/>
                </a:lnTo>
                <a:lnTo>
                  <a:pt x="16674" y="11940"/>
                </a:lnTo>
                <a:lnTo>
                  <a:pt x="16422" y="12204"/>
                </a:lnTo>
                <a:lnTo>
                  <a:pt x="16152" y="12444"/>
                </a:lnTo>
                <a:lnTo>
                  <a:pt x="15864" y="12660"/>
                </a:lnTo>
                <a:lnTo>
                  <a:pt x="15558" y="12852"/>
                </a:lnTo>
                <a:lnTo>
                  <a:pt x="15234" y="13014"/>
                </a:lnTo>
                <a:lnTo>
                  <a:pt x="14784" y="13206"/>
                </a:lnTo>
                <a:lnTo>
                  <a:pt x="14358" y="13380"/>
                </a:lnTo>
                <a:lnTo>
                  <a:pt x="13950" y="13530"/>
                </a:lnTo>
                <a:lnTo>
                  <a:pt x="13554" y="13656"/>
                </a:lnTo>
                <a:lnTo>
                  <a:pt x="13176" y="13764"/>
                </a:lnTo>
                <a:lnTo>
                  <a:pt x="12810" y="13854"/>
                </a:lnTo>
                <a:lnTo>
                  <a:pt x="12456" y="13926"/>
                </a:lnTo>
                <a:lnTo>
                  <a:pt x="12114" y="13986"/>
                </a:lnTo>
                <a:lnTo>
                  <a:pt x="11778" y="14022"/>
                </a:lnTo>
                <a:lnTo>
                  <a:pt x="11448" y="14046"/>
                </a:lnTo>
                <a:lnTo>
                  <a:pt x="11124" y="14058"/>
                </a:lnTo>
                <a:lnTo>
                  <a:pt x="10800" y="14058"/>
                </a:lnTo>
                <a:lnTo>
                  <a:pt x="10482" y="14040"/>
                </a:lnTo>
                <a:lnTo>
                  <a:pt x="10164" y="14016"/>
                </a:lnTo>
                <a:lnTo>
                  <a:pt x="9846" y="13980"/>
                </a:lnTo>
                <a:lnTo>
                  <a:pt x="9522" y="13938"/>
                </a:lnTo>
                <a:lnTo>
                  <a:pt x="9198" y="13890"/>
                </a:lnTo>
                <a:lnTo>
                  <a:pt x="8862" y="13830"/>
                </a:lnTo>
                <a:lnTo>
                  <a:pt x="8520" y="13764"/>
                </a:lnTo>
                <a:lnTo>
                  <a:pt x="8172" y="13692"/>
                </a:lnTo>
                <a:lnTo>
                  <a:pt x="7812" y="13620"/>
                </a:lnTo>
                <a:lnTo>
                  <a:pt x="7434" y="13542"/>
                </a:lnTo>
                <a:lnTo>
                  <a:pt x="7068" y="13464"/>
                </a:lnTo>
                <a:lnTo>
                  <a:pt x="6714" y="13386"/>
                </a:lnTo>
                <a:lnTo>
                  <a:pt x="6372" y="13302"/>
                </a:lnTo>
                <a:lnTo>
                  <a:pt x="6036" y="13218"/>
                </a:lnTo>
                <a:lnTo>
                  <a:pt x="5712" y="13122"/>
                </a:lnTo>
                <a:lnTo>
                  <a:pt x="5388" y="13020"/>
                </a:lnTo>
                <a:lnTo>
                  <a:pt x="5076" y="12906"/>
                </a:lnTo>
                <a:lnTo>
                  <a:pt x="4764" y="12780"/>
                </a:lnTo>
                <a:lnTo>
                  <a:pt x="4452" y="12642"/>
                </a:lnTo>
                <a:lnTo>
                  <a:pt x="4146" y="12492"/>
                </a:lnTo>
                <a:lnTo>
                  <a:pt x="3834" y="12318"/>
                </a:lnTo>
                <a:lnTo>
                  <a:pt x="3528" y="12132"/>
                </a:lnTo>
                <a:lnTo>
                  <a:pt x="3216" y="11916"/>
                </a:lnTo>
                <a:lnTo>
                  <a:pt x="2898" y="11688"/>
                </a:lnTo>
                <a:lnTo>
                  <a:pt x="2574" y="11430"/>
                </a:lnTo>
                <a:lnTo>
                  <a:pt x="2250" y="11142"/>
                </a:lnTo>
                <a:lnTo>
                  <a:pt x="1914" y="10830"/>
                </a:lnTo>
                <a:lnTo>
                  <a:pt x="1566" y="10488"/>
                </a:lnTo>
                <a:lnTo>
                  <a:pt x="1212" y="10116"/>
                </a:lnTo>
                <a:lnTo>
                  <a:pt x="978" y="9840"/>
                </a:lnTo>
                <a:lnTo>
                  <a:pt x="768" y="9540"/>
                </a:lnTo>
                <a:lnTo>
                  <a:pt x="588" y="9228"/>
                </a:lnTo>
                <a:lnTo>
                  <a:pt x="432" y="8904"/>
                </a:lnTo>
                <a:lnTo>
                  <a:pt x="300" y="8562"/>
                </a:lnTo>
                <a:lnTo>
                  <a:pt x="192" y="8208"/>
                </a:lnTo>
                <a:lnTo>
                  <a:pt x="108" y="7848"/>
                </a:lnTo>
                <a:lnTo>
                  <a:pt x="48" y="7476"/>
                </a:lnTo>
                <a:lnTo>
                  <a:pt x="12" y="7104"/>
                </a:lnTo>
                <a:lnTo>
                  <a:pt x="0" y="6720"/>
                </a:lnTo>
                <a:lnTo>
                  <a:pt x="6" y="6336"/>
                </a:lnTo>
                <a:lnTo>
                  <a:pt x="36" y="5952"/>
                </a:lnTo>
                <a:lnTo>
                  <a:pt x="90" y="5568"/>
                </a:lnTo>
                <a:lnTo>
                  <a:pt x="162" y="5184"/>
                </a:lnTo>
                <a:lnTo>
                  <a:pt x="252" y="4806"/>
                </a:lnTo>
                <a:lnTo>
                  <a:pt x="366" y="4434"/>
                </a:lnTo>
                <a:lnTo>
                  <a:pt x="498" y="4074"/>
                </a:lnTo>
                <a:lnTo>
                  <a:pt x="648" y="3714"/>
                </a:lnTo>
                <a:lnTo>
                  <a:pt x="816" y="3372"/>
                </a:lnTo>
                <a:lnTo>
                  <a:pt x="1002" y="3036"/>
                </a:lnTo>
                <a:lnTo>
                  <a:pt x="1206" y="2718"/>
                </a:lnTo>
                <a:lnTo>
                  <a:pt x="1428" y="2418"/>
                </a:lnTo>
                <a:lnTo>
                  <a:pt x="1662" y="2130"/>
                </a:lnTo>
                <a:lnTo>
                  <a:pt x="1914" y="1866"/>
                </a:lnTo>
                <a:lnTo>
                  <a:pt x="2184" y="1620"/>
                </a:lnTo>
                <a:lnTo>
                  <a:pt x="2466" y="1398"/>
                </a:lnTo>
                <a:lnTo>
                  <a:pt x="2766" y="1200"/>
                </a:lnTo>
                <a:lnTo>
                  <a:pt x="3078" y="1026"/>
                </a:lnTo>
                <a:lnTo>
                  <a:pt x="3402" y="882"/>
                </a:lnTo>
                <a:lnTo>
                  <a:pt x="3846" y="714"/>
                </a:lnTo>
                <a:lnTo>
                  <a:pt x="4272" y="564"/>
                </a:lnTo>
                <a:lnTo>
                  <a:pt x="4674" y="432"/>
                </a:lnTo>
                <a:lnTo>
                  <a:pt x="5058" y="324"/>
                </a:lnTo>
                <a:lnTo>
                  <a:pt x="5424" y="228"/>
                </a:lnTo>
                <a:lnTo>
                  <a:pt x="5778" y="156"/>
                </a:lnTo>
                <a:lnTo>
                  <a:pt x="6114" y="96"/>
                </a:lnTo>
                <a:lnTo>
                  <a:pt x="6438" y="48"/>
                </a:lnTo>
                <a:lnTo>
                  <a:pt x="6756" y="18"/>
                </a:lnTo>
                <a:lnTo>
                  <a:pt x="7062" y="6"/>
                </a:lnTo>
                <a:lnTo>
                  <a:pt x="7362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7"/>
          <p:cNvSpPr>
            <a:spLocks/>
          </p:cNvSpPr>
          <p:nvPr/>
        </p:nvSpPr>
        <p:spPr bwMode="auto">
          <a:xfrm>
            <a:off x="6532660" y="2126675"/>
            <a:ext cx="1420796" cy="929479"/>
          </a:xfrm>
          <a:custGeom>
            <a:avLst/>
            <a:gdLst/>
            <a:ahLst/>
            <a:cxnLst>
              <a:cxn ang="0">
                <a:pos x="15696" y="54"/>
              </a:cxn>
              <a:cxn ang="0">
                <a:pos x="18078" y="336"/>
              </a:cxn>
              <a:cxn ang="0">
                <a:pos x="20496" y="852"/>
              </a:cxn>
              <a:cxn ang="0">
                <a:pos x="22968" y="1632"/>
              </a:cxn>
              <a:cxn ang="0">
                <a:pos x="25356" y="2652"/>
              </a:cxn>
              <a:cxn ang="0">
                <a:pos x="27612" y="3918"/>
              </a:cxn>
              <a:cxn ang="0">
                <a:pos x="28260" y="5640"/>
              </a:cxn>
              <a:cxn ang="0">
                <a:pos x="26334" y="5520"/>
              </a:cxn>
              <a:cxn ang="0">
                <a:pos x="24498" y="4392"/>
              </a:cxn>
              <a:cxn ang="0">
                <a:pos x="22542" y="3468"/>
              </a:cxn>
              <a:cxn ang="0">
                <a:pos x="20502" y="2742"/>
              </a:cxn>
              <a:cxn ang="0">
                <a:pos x="18402" y="2226"/>
              </a:cxn>
              <a:cxn ang="0">
                <a:pos x="16278" y="1920"/>
              </a:cxn>
              <a:cxn ang="0">
                <a:pos x="14166" y="1842"/>
              </a:cxn>
              <a:cxn ang="0">
                <a:pos x="12096" y="1992"/>
              </a:cxn>
              <a:cxn ang="0">
                <a:pos x="10104" y="2394"/>
              </a:cxn>
              <a:cxn ang="0">
                <a:pos x="8298" y="3024"/>
              </a:cxn>
              <a:cxn ang="0">
                <a:pos x="6828" y="3786"/>
              </a:cxn>
              <a:cxn ang="0">
                <a:pos x="5586" y="4704"/>
              </a:cxn>
              <a:cxn ang="0">
                <a:pos x="4566" y="5748"/>
              </a:cxn>
              <a:cxn ang="0">
                <a:pos x="3792" y="6900"/>
              </a:cxn>
              <a:cxn ang="0">
                <a:pos x="3258" y="8148"/>
              </a:cxn>
              <a:cxn ang="0">
                <a:pos x="2964" y="9594"/>
              </a:cxn>
              <a:cxn ang="0">
                <a:pos x="2982" y="11160"/>
              </a:cxn>
              <a:cxn ang="0">
                <a:pos x="3336" y="12780"/>
              </a:cxn>
              <a:cxn ang="0">
                <a:pos x="3912" y="14172"/>
              </a:cxn>
              <a:cxn ang="0">
                <a:pos x="4644" y="15414"/>
              </a:cxn>
              <a:cxn ang="0">
                <a:pos x="5742" y="16818"/>
              </a:cxn>
              <a:cxn ang="0">
                <a:pos x="7080" y="18144"/>
              </a:cxn>
              <a:cxn ang="0">
                <a:pos x="4122" y="18990"/>
              </a:cxn>
              <a:cxn ang="0">
                <a:pos x="2778" y="17472"/>
              </a:cxn>
              <a:cxn ang="0">
                <a:pos x="1536" y="15648"/>
              </a:cxn>
              <a:cxn ang="0">
                <a:pos x="666" y="13824"/>
              </a:cxn>
              <a:cxn ang="0">
                <a:pos x="162" y="12018"/>
              </a:cxn>
              <a:cxn ang="0">
                <a:pos x="0" y="10260"/>
              </a:cxn>
              <a:cxn ang="0">
                <a:pos x="174" y="8562"/>
              </a:cxn>
              <a:cxn ang="0">
                <a:pos x="636" y="7032"/>
              </a:cxn>
              <a:cxn ang="0">
                <a:pos x="1356" y="5646"/>
              </a:cxn>
              <a:cxn ang="0">
                <a:pos x="2334" y="4368"/>
              </a:cxn>
              <a:cxn ang="0">
                <a:pos x="3564" y="3216"/>
              </a:cxn>
              <a:cxn ang="0">
                <a:pos x="5028" y="2208"/>
              </a:cxn>
              <a:cxn ang="0">
                <a:pos x="6726" y="1368"/>
              </a:cxn>
              <a:cxn ang="0">
                <a:pos x="8772" y="672"/>
              </a:cxn>
              <a:cxn ang="0">
                <a:pos x="11016" y="210"/>
              </a:cxn>
              <a:cxn ang="0">
                <a:pos x="13332" y="12"/>
              </a:cxn>
            </a:cxnLst>
            <a:rect l="0" t="0" r="r" b="b"/>
            <a:pathLst>
              <a:path w="29028" h="18990">
                <a:moveTo>
                  <a:pt x="14118" y="0"/>
                </a:moveTo>
                <a:lnTo>
                  <a:pt x="14904" y="12"/>
                </a:lnTo>
                <a:lnTo>
                  <a:pt x="15696" y="54"/>
                </a:lnTo>
                <a:lnTo>
                  <a:pt x="16488" y="126"/>
                </a:lnTo>
                <a:lnTo>
                  <a:pt x="17286" y="216"/>
                </a:lnTo>
                <a:lnTo>
                  <a:pt x="18078" y="336"/>
                </a:lnTo>
                <a:lnTo>
                  <a:pt x="18870" y="480"/>
                </a:lnTo>
                <a:lnTo>
                  <a:pt x="19656" y="648"/>
                </a:lnTo>
                <a:lnTo>
                  <a:pt x="20496" y="852"/>
                </a:lnTo>
                <a:lnTo>
                  <a:pt x="21324" y="1086"/>
                </a:lnTo>
                <a:lnTo>
                  <a:pt x="22152" y="1344"/>
                </a:lnTo>
                <a:lnTo>
                  <a:pt x="22968" y="1632"/>
                </a:lnTo>
                <a:lnTo>
                  <a:pt x="23778" y="1944"/>
                </a:lnTo>
                <a:lnTo>
                  <a:pt x="24570" y="2286"/>
                </a:lnTo>
                <a:lnTo>
                  <a:pt x="25356" y="2652"/>
                </a:lnTo>
                <a:lnTo>
                  <a:pt x="26124" y="3048"/>
                </a:lnTo>
                <a:lnTo>
                  <a:pt x="26874" y="3468"/>
                </a:lnTo>
                <a:lnTo>
                  <a:pt x="27612" y="3918"/>
                </a:lnTo>
                <a:lnTo>
                  <a:pt x="28332" y="4392"/>
                </a:lnTo>
                <a:lnTo>
                  <a:pt x="29028" y="4890"/>
                </a:lnTo>
                <a:lnTo>
                  <a:pt x="28260" y="5640"/>
                </a:lnTo>
                <a:lnTo>
                  <a:pt x="27468" y="6378"/>
                </a:lnTo>
                <a:lnTo>
                  <a:pt x="26910" y="5940"/>
                </a:lnTo>
                <a:lnTo>
                  <a:pt x="26334" y="5520"/>
                </a:lnTo>
                <a:lnTo>
                  <a:pt x="25740" y="5124"/>
                </a:lnTo>
                <a:lnTo>
                  <a:pt x="25128" y="4746"/>
                </a:lnTo>
                <a:lnTo>
                  <a:pt x="24498" y="4392"/>
                </a:lnTo>
                <a:lnTo>
                  <a:pt x="23862" y="4062"/>
                </a:lnTo>
                <a:lnTo>
                  <a:pt x="23208" y="3750"/>
                </a:lnTo>
                <a:lnTo>
                  <a:pt x="22542" y="3468"/>
                </a:lnTo>
                <a:lnTo>
                  <a:pt x="21870" y="3204"/>
                </a:lnTo>
                <a:lnTo>
                  <a:pt x="21186" y="2964"/>
                </a:lnTo>
                <a:lnTo>
                  <a:pt x="20502" y="2742"/>
                </a:lnTo>
                <a:lnTo>
                  <a:pt x="19806" y="2550"/>
                </a:lnTo>
                <a:lnTo>
                  <a:pt x="19104" y="2376"/>
                </a:lnTo>
                <a:lnTo>
                  <a:pt x="18402" y="2226"/>
                </a:lnTo>
                <a:lnTo>
                  <a:pt x="17694" y="2100"/>
                </a:lnTo>
                <a:lnTo>
                  <a:pt x="16986" y="1998"/>
                </a:lnTo>
                <a:lnTo>
                  <a:pt x="16278" y="1920"/>
                </a:lnTo>
                <a:lnTo>
                  <a:pt x="15570" y="1872"/>
                </a:lnTo>
                <a:lnTo>
                  <a:pt x="14868" y="1842"/>
                </a:lnTo>
                <a:lnTo>
                  <a:pt x="14166" y="1842"/>
                </a:lnTo>
                <a:lnTo>
                  <a:pt x="13470" y="1866"/>
                </a:lnTo>
                <a:lnTo>
                  <a:pt x="12780" y="1914"/>
                </a:lnTo>
                <a:lnTo>
                  <a:pt x="12096" y="1992"/>
                </a:lnTo>
                <a:lnTo>
                  <a:pt x="11424" y="2100"/>
                </a:lnTo>
                <a:lnTo>
                  <a:pt x="10758" y="2232"/>
                </a:lnTo>
                <a:lnTo>
                  <a:pt x="10104" y="2394"/>
                </a:lnTo>
                <a:lnTo>
                  <a:pt x="9462" y="2586"/>
                </a:lnTo>
                <a:lnTo>
                  <a:pt x="8832" y="2808"/>
                </a:lnTo>
                <a:lnTo>
                  <a:pt x="8298" y="3024"/>
                </a:lnTo>
                <a:lnTo>
                  <a:pt x="7782" y="3264"/>
                </a:lnTo>
                <a:lnTo>
                  <a:pt x="7296" y="3516"/>
                </a:lnTo>
                <a:lnTo>
                  <a:pt x="6828" y="3786"/>
                </a:lnTo>
                <a:lnTo>
                  <a:pt x="6390" y="4074"/>
                </a:lnTo>
                <a:lnTo>
                  <a:pt x="5976" y="4380"/>
                </a:lnTo>
                <a:lnTo>
                  <a:pt x="5586" y="4704"/>
                </a:lnTo>
                <a:lnTo>
                  <a:pt x="5220" y="5034"/>
                </a:lnTo>
                <a:lnTo>
                  <a:pt x="4878" y="5382"/>
                </a:lnTo>
                <a:lnTo>
                  <a:pt x="4566" y="5748"/>
                </a:lnTo>
                <a:lnTo>
                  <a:pt x="4284" y="6120"/>
                </a:lnTo>
                <a:lnTo>
                  <a:pt x="4020" y="6504"/>
                </a:lnTo>
                <a:lnTo>
                  <a:pt x="3792" y="6900"/>
                </a:lnTo>
                <a:lnTo>
                  <a:pt x="3582" y="7308"/>
                </a:lnTo>
                <a:lnTo>
                  <a:pt x="3408" y="7722"/>
                </a:lnTo>
                <a:lnTo>
                  <a:pt x="3258" y="8148"/>
                </a:lnTo>
                <a:lnTo>
                  <a:pt x="3138" y="8580"/>
                </a:lnTo>
                <a:lnTo>
                  <a:pt x="3036" y="9084"/>
                </a:lnTo>
                <a:lnTo>
                  <a:pt x="2964" y="9594"/>
                </a:lnTo>
                <a:lnTo>
                  <a:pt x="2934" y="10110"/>
                </a:lnTo>
                <a:lnTo>
                  <a:pt x="2940" y="10632"/>
                </a:lnTo>
                <a:lnTo>
                  <a:pt x="2982" y="11160"/>
                </a:lnTo>
                <a:lnTo>
                  <a:pt x="3060" y="11700"/>
                </a:lnTo>
                <a:lnTo>
                  <a:pt x="3180" y="12240"/>
                </a:lnTo>
                <a:lnTo>
                  <a:pt x="3336" y="12780"/>
                </a:lnTo>
                <a:lnTo>
                  <a:pt x="3534" y="13326"/>
                </a:lnTo>
                <a:lnTo>
                  <a:pt x="3768" y="13872"/>
                </a:lnTo>
                <a:lnTo>
                  <a:pt x="3912" y="14172"/>
                </a:lnTo>
                <a:lnTo>
                  <a:pt x="4068" y="14472"/>
                </a:lnTo>
                <a:lnTo>
                  <a:pt x="4344" y="14946"/>
                </a:lnTo>
                <a:lnTo>
                  <a:pt x="4644" y="15414"/>
                </a:lnTo>
                <a:lnTo>
                  <a:pt x="4980" y="15882"/>
                </a:lnTo>
                <a:lnTo>
                  <a:pt x="5346" y="16350"/>
                </a:lnTo>
                <a:lnTo>
                  <a:pt x="5742" y="16818"/>
                </a:lnTo>
                <a:lnTo>
                  <a:pt x="6168" y="17274"/>
                </a:lnTo>
                <a:lnTo>
                  <a:pt x="6612" y="17718"/>
                </a:lnTo>
                <a:lnTo>
                  <a:pt x="7080" y="18144"/>
                </a:lnTo>
                <a:lnTo>
                  <a:pt x="6090" y="18450"/>
                </a:lnTo>
                <a:lnTo>
                  <a:pt x="5106" y="18732"/>
                </a:lnTo>
                <a:lnTo>
                  <a:pt x="4122" y="18990"/>
                </a:lnTo>
                <a:lnTo>
                  <a:pt x="3690" y="18540"/>
                </a:lnTo>
                <a:lnTo>
                  <a:pt x="3276" y="18078"/>
                </a:lnTo>
                <a:lnTo>
                  <a:pt x="2778" y="17472"/>
                </a:lnTo>
                <a:lnTo>
                  <a:pt x="2316" y="16866"/>
                </a:lnTo>
                <a:lnTo>
                  <a:pt x="1902" y="16260"/>
                </a:lnTo>
                <a:lnTo>
                  <a:pt x="1536" y="15648"/>
                </a:lnTo>
                <a:lnTo>
                  <a:pt x="1206" y="15036"/>
                </a:lnTo>
                <a:lnTo>
                  <a:pt x="912" y="14430"/>
                </a:lnTo>
                <a:lnTo>
                  <a:pt x="666" y="13824"/>
                </a:lnTo>
                <a:lnTo>
                  <a:pt x="456" y="13218"/>
                </a:lnTo>
                <a:lnTo>
                  <a:pt x="288" y="12618"/>
                </a:lnTo>
                <a:lnTo>
                  <a:pt x="162" y="12018"/>
                </a:lnTo>
                <a:lnTo>
                  <a:pt x="72" y="11430"/>
                </a:lnTo>
                <a:lnTo>
                  <a:pt x="18" y="10842"/>
                </a:lnTo>
                <a:lnTo>
                  <a:pt x="0" y="10260"/>
                </a:lnTo>
                <a:lnTo>
                  <a:pt x="24" y="9684"/>
                </a:lnTo>
                <a:lnTo>
                  <a:pt x="84" y="9120"/>
                </a:lnTo>
                <a:lnTo>
                  <a:pt x="174" y="8562"/>
                </a:lnTo>
                <a:lnTo>
                  <a:pt x="306" y="8010"/>
                </a:lnTo>
                <a:lnTo>
                  <a:pt x="456" y="7518"/>
                </a:lnTo>
                <a:lnTo>
                  <a:pt x="636" y="7032"/>
                </a:lnTo>
                <a:lnTo>
                  <a:pt x="846" y="6558"/>
                </a:lnTo>
                <a:lnTo>
                  <a:pt x="1086" y="6096"/>
                </a:lnTo>
                <a:lnTo>
                  <a:pt x="1356" y="5646"/>
                </a:lnTo>
                <a:lnTo>
                  <a:pt x="1656" y="5208"/>
                </a:lnTo>
                <a:lnTo>
                  <a:pt x="1980" y="4782"/>
                </a:lnTo>
                <a:lnTo>
                  <a:pt x="2334" y="4368"/>
                </a:lnTo>
                <a:lnTo>
                  <a:pt x="2718" y="3966"/>
                </a:lnTo>
                <a:lnTo>
                  <a:pt x="3126" y="3582"/>
                </a:lnTo>
                <a:lnTo>
                  <a:pt x="3564" y="3216"/>
                </a:lnTo>
                <a:lnTo>
                  <a:pt x="4026" y="2862"/>
                </a:lnTo>
                <a:lnTo>
                  <a:pt x="4512" y="2526"/>
                </a:lnTo>
                <a:lnTo>
                  <a:pt x="5028" y="2208"/>
                </a:lnTo>
                <a:lnTo>
                  <a:pt x="5568" y="1908"/>
                </a:lnTo>
                <a:lnTo>
                  <a:pt x="6132" y="1632"/>
                </a:lnTo>
                <a:lnTo>
                  <a:pt x="6726" y="1368"/>
                </a:lnTo>
                <a:lnTo>
                  <a:pt x="7338" y="1128"/>
                </a:lnTo>
                <a:lnTo>
                  <a:pt x="8052" y="882"/>
                </a:lnTo>
                <a:lnTo>
                  <a:pt x="8772" y="672"/>
                </a:lnTo>
                <a:lnTo>
                  <a:pt x="9510" y="486"/>
                </a:lnTo>
                <a:lnTo>
                  <a:pt x="10260" y="336"/>
                </a:lnTo>
                <a:lnTo>
                  <a:pt x="11016" y="210"/>
                </a:lnTo>
                <a:lnTo>
                  <a:pt x="11778" y="114"/>
                </a:lnTo>
                <a:lnTo>
                  <a:pt x="12552" y="48"/>
                </a:lnTo>
                <a:lnTo>
                  <a:pt x="13332" y="12"/>
                </a:lnTo>
                <a:lnTo>
                  <a:pt x="14118" y="0"/>
                </a:lnTo>
                <a:close/>
              </a:path>
            </a:pathLst>
          </a:custGeom>
          <a:gradFill>
            <a:gsLst>
              <a:gs pos="25000">
                <a:srgbClr val="FFFFFF">
                  <a:alpha val="39000"/>
                </a:srgbClr>
              </a:gs>
              <a:gs pos="100000">
                <a:srgbClr val="8EB4E3">
                  <a:alpha val="0"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8" name="Group 23"/>
          <p:cNvGrpSpPr/>
          <p:nvPr/>
        </p:nvGrpSpPr>
        <p:grpSpPr>
          <a:xfrm rot="5400000">
            <a:off x="5393513" y="1250117"/>
            <a:ext cx="714382" cy="1643119"/>
            <a:chOff x="3567105" y="2981224"/>
            <a:chExt cx="3862734" cy="2157499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Прямоугольник 121"/>
          <p:cNvSpPr/>
          <p:nvPr/>
        </p:nvSpPr>
        <p:spPr>
          <a:xfrm>
            <a:off x="4357686" y="1212633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44"/>
          <p:cNvSpPr txBox="1">
            <a:spLocks noChangeArrowheads="1"/>
          </p:cNvSpPr>
          <p:nvPr/>
        </p:nvSpPr>
        <p:spPr bwMode="auto">
          <a:xfrm>
            <a:off x="4614927" y="642918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3" name="Group 23"/>
          <p:cNvGrpSpPr/>
          <p:nvPr/>
        </p:nvGrpSpPr>
        <p:grpSpPr>
          <a:xfrm rot="5400000" flipH="1" flipV="1">
            <a:off x="6381607" y="4036223"/>
            <a:ext cx="714380" cy="2214578"/>
            <a:chOff x="3567105" y="2981224"/>
            <a:chExt cx="3862734" cy="2157499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Прямоугольник 121"/>
          <p:cNvSpPr/>
          <p:nvPr/>
        </p:nvSpPr>
        <p:spPr>
          <a:xfrm>
            <a:off x="7310518" y="6070417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44"/>
          <p:cNvSpPr txBox="1">
            <a:spLocks noChangeArrowheads="1"/>
          </p:cNvSpPr>
          <p:nvPr/>
        </p:nvSpPr>
        <p:spPr bwMode="auto">
          <a:xfrm>
            <a:off x="7567759" y="5500702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8" name="Group 23"/>
          <p:cNvGrpSpPr/>
          <p:nvPr/>
        </p:nvGrpSpPr>
        <p:grpSpPr>
          <a:xfrm rot="5400000">
            <a:off x="1131103" y="2440743"/>
            <a:ext cx="1309633" cy="1285883"/>
            <a:chOff x="4350997" y="2981224"/>
            <a:chExt cx="3078842" cy="2157498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4350997" y="5137831"/>
              <a:ext cx="1002060" cy="89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Прямоугольник 121"/>
          <p:cNvSpPr/>
          <p:nvPr/>
        </p:nvSpPr>
        <p:spPr>
          <a:xfrm>
            <a:off x="642910" y="195732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44"/>
          <p:cNvSpPr txBox="1">
            <a:spLocks noChangeArrowheads="1"/>
          </p:cNvSpPr>
          <p:nvPr/>
        </p:nvSpPr>
        <p:spPr bwMode="auto">
          <a:xfrm>
            <a:off x="888276" y="1220916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21"/>
          <p:cNvSpPr/>
          <p:nvPr/>
        </p:nvSpPr>
        <p:spPr>
          <a:xfrm>
            <a:off x="2143108" y="1000108"/>
            <a:ext cx="18573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21"/>
          <p:cNvSpPr/>
          <p:nvPr/>
        </p:nvSpPr>
        <p:spPr>
          <a:xfrm>
            <a:off x="6286512" y="1017614"/>
            <a:ext cx="18573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</p:txBody>
      </p:sp>
      <p:sp>
        <p:nvSpPr>
          <p:cNvPr id="106" name="Прямоугольник 121"/>
          <p:cNvSpPr/>
          <p:nvPr/>
        </p:nvSpPr>
        <p:spPr>
          <a:xfrm>
            <a:off x="4714876" y="5214950"/>
            <a:ext cx="18573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</p:spTree>
    <p:extLst>
      <p:ext uri="{BB962C8B-B14F-4D97-AF65-F5344CB8AC3E}">
        <p14:creationId xmlns:p14="http://schemas.microsoft.com/office/powerpoint/2010/main" val="227710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136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