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22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55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rgbClr val="9D9D9D"/>
              </a:gs>
              <a:gs pos="46000">
                <a:srgbClr val="EEEEEE"/>
              </a:gs>
              <a:gs pos="3400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5"/>
          <p:cNvSpPr/>
          <p:nvPr/>
        </p:nvSpPr>
        <p:spPr>
          <a:xfrm>
            <a:off x="0" y="4929198"/>
            <a:ext cx="9144000" cy="1928802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50000"/>
                </a:schemeClr>
              </a:gs>
              <a:gs pos="53000">
                <a:srgbClr val="C9C9C9"/>
              </a:gs>
              <a:gs pos="7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158" y="357166"/>
            <a:ext cx="55007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CYLINDER</a:t>
            </a:r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TOOLBOX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люс 33"/>
          <p:cNvSpPr/>
          <p:nvPr/>
        </p:nvSpPr>
        <p:spPr>
          <a:xfrm>
            <a:off x="1321571" y="3250405"/>
            <a:ext cx="1285884" cy="1285884"/>
          </a:xfrm>
          <a:prstGeom prst="mathPlus">
            <a:avLst>
              <a:gd name="adj1" fmla="val 19520"/>
            </a:avLst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Умножение 36"/>
          <p:cNvSpPr/>
          <p:nvPr/>
        </p:nvSpPr>
        <p:spPr>
          <a:xfrm>
            <a:off x="2678893" y="3321843"/>
            <a:ext cx="1643074" cy="1214446"/>
          </a:xfrm>
          <a:prstGeom prst="mathMultiply">
            <a:avLst/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еление 39"/>
          <p:cNvSpPr/>
          <p:nvPr/>
        </p:nvSpPr>
        <p:spPr>
          <a:xfrm>
            <a:off x="4393405" y="3464719"/>
            <a:ext cx="1571636" cy="857256"/>
          </a:xfrm>
          <a:prstGeom prst="mathDivide">
            <a:avLst>
              <a:gd name="adj1" fmla="val 23520"/>
              <a:gd name="adj2" fmla="val 5880"/>
              <a:gd name="adj3" fmla="val 8427"/>
            </a:avLst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Равно 40"/>
          <p:cNvSpPr/>
          <p:nvPr/>
        </p:nvSpPr>
        <p:spPr>
          <a:xfrm>
            <a:off x="5965041" y="3393281"/>
            <a:ext cx="1393041" cy="1071570"/>
          </a:xfrm>
          <a:prstGeom prst="mathEqual">
            <a:avLst>
              <a:gd name="adj1" fmla="val 17298"/>
              <a:gd name="adj2" fmla="val 11760"/>
            </a:avLst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571472" y="1464455"/>
            <a:ext cx="2071702" cy="1143008"/>
          </a:xfrm>
          <a:prstGeom prst="rightArrow">
            <a:avLst/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 flipH="1">
            <a:off x="2928926" y="1464455"/>
            <a:ext cx="2071702" cy="1143008"/>
          </a:xfrm>
          <a:prstGeom prst="rightArrow">
            <a:avLst/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трелка вправо 44"/>
          <p:cNvSpPr/>
          <p:nvPr/>
        </p:nvSpPr>
        <p:spPr>
          <a:xfrm rot="5400000" flipH="1">
            <a:off x="5250661" y="1464455"/>
            <a:ext cx="2071702" cy="1143008"/>
          </a:xfrm>
          <a:prstGeom prst="rightArrow">
            <a:avLst/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Стрелка вправо 45"/>
          <p:cNvSpPr/>
          <p:nvPr/>
        </p:nvSpPr>
        <p:spPr>
          <a:xfrm rot="16200000" flipH="1">
            <a:off x="7036611" y="1464455"/>
            <a:ext cx="2071702" cy="1143008"/>
          </a:xfrm>
          <a:prstGeom prst="rightArrow">
            <a:avLst/>
          </a:prstGeom>
          <a:gradFill>
            <a:gsLst>
              <a:gs pos="0">
                <a:srgbClr val="262626"/>
              </a:gs>
              <a:gs pos="50000">
                <a:srgbClr val="4D4D4D"/>
              </a:gs>
              <a:gs pos="100000">
                <a:srgbClr val="717171"/>
              </a:gs>
            </a:gsLst>
            <a:lin ang="2700000" scaled="1"/>
          </a:gradFill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75"/>
          <p:cNvSpPr/>
          <p:nvPr/>
        </p:nvSpPr>
        <p:spPr>
          <a:xfrm flipH="1">
            <a:off x="2285984" y="5357826"/>
            <a:ext cx="470538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</a:p>
          <a:p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This is an example text.</a:t>
            </a:r>
            <a:r>
              <a:rPr lang="ru-RU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Go ahead and replace it with your own text</a:t>
            </a:r>
            <a:endPara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56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