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E03860-520C-413F-9074-0577245CA323}" type="datetime1">
              <a:rPr lang="da-DK" altLang="zh-CN"/>
              <a:pPr/>
              <a:t>19-07-2012</a:t>
            </a:fld>
            <a:endParaRPr lang="da-DK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F5C48-830B-484E-9328-EEEFF5C55D76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319523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zh-CN" smtClean="0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zh-CN" smtClean="0"/>
              <a:t>Klik for at redigere typografi i masteren</a:t>
            </a:r>
          </a:p>
          <a:p>
            <a:pPr lvl="1"/>
            <a:r>
              <a:rPr lang="da-DK" altLang="zh-CN" smtClean="0"/>
              <a:t>Andet niveau</a:t>
            </a:r>
          </a:p>
          <a:p>
            <a:pPr lvl="2"/>
            <a:r>
              <a:rPr lang="da-DK" altLang="zh-CN" smtClean="0"/>
              <a:t>Tredje niveau</a:t>
            </a:r>
          </a:p>
          <a:p>
            <a:pPr lvl="3"/>
            <a:r>
              <a:rPr lang="da-DK" altLang="zh-CN" smtClean="0"/>
              <a:t>Fjerde niveau</a:t>
            </a:r>
          </a:p>
          <a:p>
            <a:pPr lvl="4"/>
            <a:r>
              <a:rPr lang="da-DK" altLang="zh-CN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7DB0116-FC15-4D09-B383-90321B95BC80}" type="datetime1">
              <a:rPr lang="da-DK" altLang="zh-CN"/>
              <a:pPr/>
              <a:t>19-07-2012</a:t>
            </a:fld>
            <a:endParaRPr lang="da-DK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D20276D-CF0D-4D64-95A6-B1A471E48DA5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398390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ktangel 29"/>
          <p:cNvSpPr>
            <a:spLocks noChangeArrowheads="1"/>
          </p:cNvSpPr>
          <p:nvPr/>
        </p:nvSpPr>
        <p:spPr bwMode="auto">
          <a:xfrm rot="10800000" flipV="1">
            <a:off x="-19050" y="0"/>
            <a:ext cx="9144000" cy="5165725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31000">
                <a:srgbClr val="F3F3F3"/>
              </a:gs>
              <a:gs pos="52000">
                <a:srgbClr val="F3F3F3"/>
              </a:gs>
              <a:gs pos="100000">
                <a:srgbClr val="F3F3F3"/>
              </a:gs>
              <a:gs pos="100000">
                <a:srgbClr val="F3F3F3"/>
              </a:gs>
              <a:gs pos="100000">
                <a:srgbClr val="F3F3F3"/>
              </a:gs>
            </a:gsLst>
            <a:lin ang="16200000" scaled="1"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45" name="Krans 44"/>
          <p:cNvSpPr>
            <a:spLocks noChangeArrowheads="1"/>
          </p:cNvSpPr>
          <p:nvPr/>
        </p:nvSpPr>
        <p:spPr bwMode="auto">
          <a:xfrm>
            <a:off x="3005138" y="1800225"/>
            <a:ext cx="3171825" cy="3170238"/>
          </a:xfrm>
          <a:custGeom>
            <a:avLst/>
            <a:gdLst>
              <a:gd name="T0" fmla="*/ 1585913 w 3171825"/>
              <a:gd name="T1" fmla="*/ 0 h 3170238"/>
              <a:gd name="T2" fmla="*/ 464503 w 3171825"/>
              <a:gd name="T3" fmla="*/ 464270 h 3170238"/>
              <a:gd name="T4" fmla="*/ 0 w 3171825"/>
              <a:gd name="T5" fmla="*/ 1585119 h 3170238"/>
              <a:gd name="T6" fmla="*/ 464503 w 3171825"/>
              <a:gd name="T7" fmla="*/ 2705968 h 3170238"/>
              <a:gd name="T8" fmla="*/ 1585913 w 3171825"/>
              <a:gd name="T9" fmla="*/ 3170238 h 3170238"/>
              <a:gd name="T10" fmla="*/ 2707322 w 3171825"/>
              <a:gd name="T11" fmla="*/ 2705968 h 3170238"/>
              <a:gd name="T12" fmla="*/ 3171825 w 3171825"/>
              <a:gd name="T13" fmla="*/ 1585119 h 3170238"/>
              <a:gd name="T14" fmla="*/ 2707322 w 3171825"/>
              <a:gd name="T15" fmla="*/ 464270 h 3170238"/>
              <a:gd name="T16" fmla="*/ 17694720 60000 65536"/>
              <a:gd name="T17" fmla="*/ 17694720 60000 65536"/>
              <a:gd name="T18" fmla="*/ 11796480 60000 65536"/>
              <a:gd name="T19" fmla="*/ 5898240 60000 65536"/>
              <a:gd name="T20" fmla="*/ 5898240 60000 65536"/>
              <a:gd name="T21" fmla="*/ 5898240 60000 65536"/>
              <a:gd name="T22" fmla="*/ 0 60000 65536"/>
              <a:gd name="T23" fmla="*/ 17694720 60000 65536"/>
              <a:gd name="T24" fmla="*/ 464503 w 3171825"/>
              <a:gd name="T25" fmla="*/ 464270 h 3170238"/>
              <a:gd name="T26" fmla="*/ 2707322 w 3171825"/>
              <a:gd name="T27" fmla="*/ 2705968 h 31702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171825" h="3170238">
                <a:moveTo>
                  <a:pt x="0" y="1585119"/>
                </a:moveTo>
                <a:lnTo>
                  <a:pt x="0" y="1585119"/>
                </a:lnTo>
                <a:cubicBezTo>
                  <a:pt x="1" y="709682"/>
                  <a:pt x="710038" y="1"/>
                  <a:pt x="1585913" y="1"/>
                </a:cubicBezTo>
                <a:cubicBezTo>
                  <a:pt x="1585914" y="1"/>
                  <a:pt x="1585914" y="2"/>
                  <a:pt x="1585915" y="2"/>
                </a:cubicBezTo>
                <a:cubicBezTo>
                  <a:pt x="2461790" y="3"/>
                  <a:pt x="3171827" y="709684"/>
                  <a:pt x="3171827" y="1585121"/>
                </a:cubicBezTo>
                <a:cubicBezTo>
                  <a:pt x="3171827" y="1585121"/>
                  <a:pt x="3171826" y="1585122"/>
                  <a:pt x="3171826" y="1585123"/>
                </a:cubicBezTo>
                <a:lnTo>
                  <a:pt x="3171827" y="1585124"/>
                </a:lnTo>
                <a:cubicBezTo>
                  <a:pt x="3171827" y="2460561"/>
                  <a:pt x="2461789" y="3170243"/>
                  <a:pt x="1585914" y="3170243"/>
                </a:cubicBezTo>
                <a:cubicBezTo>
                  <a:pt x="1585913" y="3170242"/>
                  <a:pt x="1585913" y="3170242"/>
                  <a:pt x="1585913" y="3170242"/>
                </a:cubicBezTo>
                <a:cubicBezTo>
                  <a:pt x="710037" y="3170242"/>
                  <a:pt x="1" y="2460560"/>
                  <a:pt x="1" y="1585124"/>
                </a:cubicBezTo>
                <a:cubicBezTo>
                  <a:pt x="1" y="1585123"/>
                  <a:pt x="1" y="1585122"/>
                  <a:pt x="1" y="1585122"/>
                </a:cubicBezTo>
                <a:close/>
                <a:moveTo>
                  <a:pt x="529810" y="1585119"/>
                </a:moveTo>
                <a:lnTo>
                  <a:pt x="529810" y="1585119"/>
                </a:lnTo>
                <a:cubicBezTo>
                  <a:pt x="529810" y="1585119"/>
                  <a:pt x="529809" y="1585119"/>
                  <a:pt x="529809" y="1585119"/>
                </a:cubicBezTo>
                <a:cubicBezTo>
                  <a:pt x="529809" y="2167950"/>
                  <a:pt x="1002642" y="2640428"/>
                  <a:pt x="1585910" y="2640428"/>
                </a:cubicBezTo>
                <a:lnTo>
                  <a:pt x="1585911" y="2640428"/>
                </a:lnTo>
                <a:cubicBezTo>
                  <a:pt x="1585911" y="2640428"/>
                  <a:pt x="1585911" y="2640428"/>
                  <a:pt x="1585912" y="2640428"/>
                </a:cubicBezTo>
                <a:cubicBezTo>
                  <a:pt x="2169180" y="2640428"/>
                  <a:pt x="2642013" y="2167951"/>
                  <a:pt x="2642013" y="1585120"/>
                </a:cubicBezTo>
                <a:lnTo>
                  <a:pt x="2642014" y="1585121"/>
                </a:lnTo>
                <a:cubicBezTo>
                  <a:pt x="2642014" y="1002289"/>
                  <a:pt x="2169181" y="529812"/>
                  <a:pt x="1585912" y="529812"/>
                </a:cubicBezTo>
                <a:lnTo>
                  <a:pt x="1585911" y="529812"/>
                </a:lnTo>
                <a:cubicBezTo>
                  <a:pt x="1585911" y="529812"/>
                  <a:pt x="1585911" y="529811"/>
                  <a:pt x="1585911" y="529811"/>
                </a:cubicBezTo>
                <a:cubicBezTo>
                  <a:pt x="1002642" y="529811"/>
                  <a:pt x="529809" y="1002289"/>
                  <a:pt x="529809" y="1585120"/>
                </a:cubicBezTo>
                <a:close/>
              </a:path>
            </a:pathLst>
          </a:custGeom>
          <a:gradFill rotWithShape="1">
            <a:gsLst>
              <a:gs pos="0">
                <a:srgbClr val="E6E6E6"/>
              </a:gs>
              <a:gs pos="100000">
                <a:srgbClr val="FFFFFF"/>
              </a:gs>
            </a:gsLst>
            <a:lin ang="16200000"/>
          </a:gradFill>
          <a:ln w="12700">
            <a:solidFill>
              <a:srgbClr val="BFBFBF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 Narrow" charset="0"/>
              <a:ea typeface="ＭＳ Ｐゴシック" pitchFamily="-112" charset="-128"/>
            </a:endParaRPr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/>
          <a:p>
            <a:r>
              <a:rPr lang="de-DE" sz="2600" b="1">
                <a:latin typeface="Calibri" pitchFamily="34" charset="0"/>
              </a:rPr>
              <a:t>TIMELINE </a:t>
            </a:r>
            <a:r>
              <a:rPr lang="de-DE" sz="2600">
                <a:latin typeface="Calibri" pitchFamily="34" charset="0"/>
              </a:rPr>
              <a:t>LOADBAR</a:t>
            </a:r>
            <a:endParaRPr lang="de-DE" sz="2800">
              <a:latin typeface="Calibri" pitchFamily="34" charset="0"/>
            </a:endParaRPr>
          </a:p>
        </p:txBody>
      </p:sp>
      <p:sp>
        <p:nvSpPr>
          <p:cNvPr id="5125" name="Tekstboks 45"/>
          <p:cNvSpPr txBox="1">
            <a:spLocks noChangeArrowheads="1"/>
          </p:cNvSpPr>
          <p:nvPr/>
        </p:nvSpPr>
        <p:spPr bwMode="auto">
          <a:xfrm>
            <a:off x="4013200" y="3054350"/>
            <a:ext cx="1162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da-DK" altLang="zh-CN" sz="3600">
                <a:latin typeface="Calibri" pitchFamily="34" charset="0"/>
              </a:rPr>
              <a:t>2010</a:t>
            </a:r>
          </a:p>
        </p:txBody>
      </p:sp>
      <p:sp>
        <p:nvSpPr>
          <p:cNvPr id="51" name="Rektangulær billedforklaring 50"/>
          <p:cNvSpPr>
            <a:spLocks noChangeArrowheads="1"/>
          </p:cNvSpPr>
          <p:nvPr/>
        </p:nvSpPr>
        <p:spPr bwMode="auto">
          <a:xfrm>
            <a:off x="4932363" y="681038"/>
            <a:ext cx="1195387" cy="1079500"/>
          </a:xfrm>
          <a:prstGeom prst="wedgeRectCallout">
            <a:avLst>
              <a:gd name="adj1" fmla="val -29778"/>
              <a:gd name="adj2" fmla="val 68806"/>
            </a:avLst>
          </a:prstGeom>
          <a:gradFill rotWithShape="1">
            <a:gsLst>
              <a:gs pos="0">
                <a:srgbClr val="E6E6E6"/>
              </a:gs>
              <a:gs pos="100000">
                <a:srgbClr val="FFFFFF"/>
              </a:gs>
            </a:gsLst>
            <a:lin ang="16200000"/>
          </a:gradFill>
          <a:ln w="12700">
            <a:solidFill>
              <a:srgbClr val="BFBFBF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5127" name="Rektangel 51"/>
          <p:cNvSpPr>
            <a:spLocks noChangeArrowheads="1"/>
          </p:cNvSpPr>
          <p:nvPr/>
        </p:nvSpPr>
        <p:spPr bwMode="auto">
          <a:xfrm>
            <a:off x="4941888" y="796925"/>
            <a:ext cx="120650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b="1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January</a:t>
            </a:r>
          </a:p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This is an example text. </a:t>
            </a:r>
          </a:p>
        </p:txBody>
      </p:sp>
      <p:sp>
        <p:nvSpPr>
          <p:cNvPr id="53" name="Rektangulær billedforklaring 52"/>
          <p:cNvSpPr>
            <a:spLocks noChangeArrowheads="1"/>
          </p:cNvSpPr>
          <p:nvPr/>
        </p:nvSpPr>
        <p:spPr bwMode="auto">
          <a:xfrm>
            <a:off x="6213475" y="1252538"/>
            <a:ext cx="1195388" cy="1079500"/>
          </a:xfrm>
          <a:prstGeom prst="wedgeRectCallout">
            <a:avLst>
              <a:gd name="adj1" fmla="val -91509"/>
              <a:gd name="adj2" fmla="val 49977"/>
            </a:avLst>
          </a:prstGeom>
          <a:gradFill rotWithShape="1">
            <a:gsLst>
              <a:gs pos="0">
                <a:srgbClr val="E6E6E6"/>
              </a:gs>
              <a:gs pos="100000">
                <a:srgbClr val="FFFFFF"/>
              </a:gs>
            </a:gsLst>
            <a:lin ang="16200000"/>
          </a:gradFill>
          <a:ln w="12700">
            <a:solidFill>
              <a:srgbClr val="BFBFBF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5129" name="Rektangel 53"/>
          <p:cNvSpPr>
            <a:spLocks noChangeArrowheads="1"/>
          </p:cNvSpPr>
          <p:nvPr/>
        </p:nvSpPr>
        <p:spPr bwMode="auto">
          <a:xfrm>
            <a:off x="6223000" y="1398588"/>
            <a:ext cx="1204913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b="1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February</a:t>
            </a:r>
          </a:p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This is an example text. </a:t>
            </a:r>
          </a:p>
        </p:txBody>
      </p:sp>
      <p:sp>
        <p:nvSpPr>
          <p:cNvPr id="55" name="Rektangulær billedforklaring 54"/>
          <p:cNvSpPr>
            <a:spLocks noChangeArrowheads="1"/>
          </p:cNvSpPr>
          <p:nvPr/>
        </p:nvSpPr>
        <p:spPr bwMode="auto">
          <a:xfrm>
            <a:off x="6340475" y="2392363"/>
            <a:ext cx="1196975" cy="957262"/>
          </a:xfrm>
          <a:prstGeom prst="wedgeRectCallout">
            <a:avLst>
              <a:gd name="adj1" fmla="val -73676"/>
              <a:gd name="adj2" fmla="val 16556"/>
            </a:avLst>
          </a:prstGeom>
          <a:gradFill rotWithShape="1">
            <a:gsLst>
              <a:gs pos="0">
                <a:srgbClr val="E6E6E6"/>
              </a:gs>
              <a:gs pos="100000">
                <a:srgbClr val="FFFFFF"/>
              </a:gs>
            </a:gsLst>
            <a:lin ang="16200000"/>
          </a:gradFill>
          <a:ln w="12700">
            <a:solidFill>
              <a:srgbClr val="BFBFBF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5131" name="Rektangel 55"/>
          <p:cNvSpPr>
            <a:spLocks noChangeArrowheads="1"/>
          </p:cNvSpPr>
          <p:nvPr/>
        </p:nvSpPr>
        <p:spPr bwMode="auto">
          <a:xfrm>
            <a:off x="6350000" y="2463800"/>
            <a:ext cx="1206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b="1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March</a:t>
            </a:r>
          </a:p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This is an example text. </a:t>
            </a:r>
          </a:p>
        </p:txBody>
      </p:sp>
      <p:sp>
        <p:nvSpPr>
          <p:cNvPr id="5132" name="Freeform 100"/>
          <p:cNvSpPr>
            <a:spLocks/>
          </p:cNvSpPr>
          <p:nvPr/>
        </p:nvSpPr>
        <p:spPr bwMode="auto">
          <a:xfrm>
            <a:off x="4614863" y="1900238"/>
            <a:ext cx="720725" cy="495300"/>
          </a:xfrm>
          <a:custGeom>
            <a:avLst/>
            <a:gdLst>
              <a:gd name="T0" fmla="*/ 2147483647 w 454"/>
              <a:gd name="T1" fmla="*/ 2147483647 h 312"/>
              <a:gd name="T2" fmla="*/ 2147483647 w 454"/>
              <a:gd name="T3" fmla="*/ 2147483647 h 312"/>
              <a:gd name="T4" fmla="*/ 2147483647 w 454"/>
              <a:gd name="T5" fmla="*/ 2147483647 h 312"/>
              <a:gd name="T6" fmla="*/ 2147483647 w 454"/>
              <a:gd name="T7" fmla="*/ 2147483647 h 312"/>
              <a:gd name="T8" fmla="*/ 2147483647 w 454"/>
              <a:gd name="T9" fmla="*/ 2147483647 h 312"/>
              <a:gd name="T10" fmla="*/ 2147483647 w 454"/>
              <a:gd name="T11" fmla="*/ 2147483647 h 312"/>
              <a:gd name="T12" fmla="*/ 2147483647 w 454"/>
              <a:gd name="T13" fmla="*/ 2147483647 h 312"/>
              <a:gd name="T14" fmla="*/ 2147483647 w 454"/>
              <a:gd name="T15" fmla="*/ 2147483647 h 312"/>
              <a:gd name="T16" fmla="*/ 2147483647 w 454"/>
              <a:gd name="T17" fmla="*/ 2147483647 h 312"/>
              <a:gd name="T18" fmla="*/ 0 w 454"/>
              <a:gd name="T19" fmla="*/ 0 h 312"/>
              <a:gd name="T20" fmla="*/ 0 w 454"/>
              <a:gd name="T21" fmla="*/ 2147483647 h 312"/>
              <a:gd name="T22" fmla="*/ 0 w 454"/>
              <a:gd name="T23" fmla="*/ 2147483647 h 312"/>
              <a:gd name="T24" fmla="*/ 2147483647 w 454"/>
              <a:gd name="T25" fmla="*/ 2147483647 h 312"/>
              <a:gd name="T26" fmla="*/ 2147483647 w 454"/>
              <a:gd name="T27" fmla="*/ 2147483647 h 312"/>
              <a:gd name="T28" fmla="*/ 2147483647 w 454"/>
              <a:gd name="T29" fmla="*/ 2147483647 h 312"/>
              <a:gd name="T30" fmla="*/ 2147483647 w 454"/>
              <a:gd name="T31" fmla="*/ 2147483647 h 312"/>
              <a:gd name="T32" fmla="*/ 2147483647 w 454"/>
              <a:gd name="T33" fmla="*/ 2147483647 h 312"/>
              <a:gd name="T34" fmla="*/ 2147483647 w 454"/>
              <a:gd name="T35" fmla="*/ 2147483647 h 312"/>
              <a:gd name="T36" fmla="*/ 2147483647 w 454"/>
              <a:gd name="T37" fmla="*/ 2147483647 h 312"/>
              <a:gd name="T38" fmla="*/ 2147483647 w 454"/>
              <a:gd name="T39" fmla="*/ 2147483647 h 312"/>
              <a:gd name="T40" fmla="*/ 2147483647 w 454"/>
              <a:gd name="T41" fmla="*/ 2147483647 h 31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54"/>
              <a:gd name="T64" fmla="*/ 0 h 312"/>
              <a:gd name="T65" fmla="*/ 454 w 454"/>
              <a:gd name="T66" fmla="*/ 312 h 31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54" h="312">
                <a:moveTo>
                  <a:pt x="454" y="122"/>
                </a:moveTo>
                <a:lnTo>
                  <a:pt x="454" y="122"/>
                </a:lnTo>
                <a:lnTo>
                  <a:pt x="402" y="94"/>
                </a:lnTo>
                <a:lnTo>
                  <a:pt x="348" y="70"/>
                </a:lnTo>
                <a:lnTo>
                  <a:pt x="292" y="48"/>
                </a:lnTo>
                <a:lnTo>
                  <a:pt x="236" y="32"/>
                </a:lnTo>
                <a:lnTo>
                  <a:pt x="178" y="18"/>
                </a:lnTo>
                <a:lnTo>
                  <a:pt x="118" y="8"/>
                </a:lnTo>
                <a:lnTo>
                  <a:pt x="60" y="2"/>
                </a:lnTo>
                <a:lnTo>
                  <a:pt x="0" y="0"/>
                </a:lnTo>
                <a:lnTo>
                  <a:pt x="0" y="220"/>
                </a:lnTo>
                <a:lnTo>
                  <a:pt x="46" y="220"/>
                </a:lnTo>
                <a:lnTo>
                  <a:pt x="90" y="224"/>
                </a:lnTo>
                <a:lnTo>
                  <a:pt x="134" y="232"/>
                </a:lnTo>
                <a:lnTo>
                  <a:pt x="178" y="242"/>
                </a:lnTo>
                <a:lnTo>
                  <a:pt x="222" y="256"/>
                </a:lnTo>
                <a:lnTo>
                  <a:pt x="264" y="272"/>
                </a:lnTo>
                <a:lnTo>
                  <a:pt x="306" y="290"/>
                </a:lnTo>
                <a:lnTo>
                  <a:pt x="346" y="312"/>
                </a:lnTo>
                <a:lnTo>
                  <a:pt x="454" y="122"/>
                </a:lnTo>
                <a:close/>
              </a:path>
            </a:pathLst>
          </a:custGeom>
          <a:solidFill>
            <a:srgbClr val="99EC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33" name="Freeform 101"/>
          <p:cNvSpPr>
            <a:spLocks/>
          </p:cNvSpPr>
          <p:nvPr/>
        </p:nvSpPr>
        <p:spPr bwMode="auto">
          <a:xfrm>
            <a:off x="5189538" y="2109788"/>
            <a:ext cx="701675" cy="701675"/>
          </a:xfrm>
          <a:custGeom>
            <a:avLst/>
            <a:gdLst>
              <a:gd name="T0" fmla="*/ 2147483647 w 442"/>
              <a:gd name="T1" fmla="*/ 2147483647 h 442"/>
              <a:gd name="T2" fmla="*/ 2147483647 w 442"/>
              <a:gd name="T3" fmla="*/ 2147483647 h 442"/>
              <a:gd name="T4" fmla="*/ 2147483647 w 442"/>
              <a:gd name="T5" fmla="*/ 2147483647 h 442"/>
              <a:gd name="T6" fmla="*/ 2147483647 w 442"/>
              <a:gd name="T7" fmla="*/ 2147483647 h 442"/>
              <a:gd name="T8" fmla="*/ 2147483647 w 442"/>
              <a:gd name="T9" fmla="*/ 2147483647 h 442"/>
              <a:gd name="T10" fmla="*/ 2147483647 w 442"/>
              <a:gd name="T11" fmla="*/ 2147483647 h 442"/>
              <a:gd name="T12" fmla="*/ 2147483647 w 442"/>
              <a:gd name="T13" fmla="*/ 2147483647 h 442"/>
              <a:gd name="T14" fmla="*/ 2147483647 w 442"/>
              <a:gd name="T15" fmla="*/ 2147483647 h 442"/>
              <a:gd name="T16" fmla="*/ 2147483647 w 442"/>
              <a:gd name="T17" fmla="*/ 2147483647 h 442"/>
              <a:gd name="T18" fmla="*/ 2147483647 w 442"/>
              <a:gd name="T19" fmla="*/ 0 h 442"/>
              <a:gd name="T20" fmla="*/ 0 w 442"/>
              <a:gd name="T21" fmla="*/ 2147483647 h 442"/>
              <a:gd name="T22" fmla="*/ 0 w 442"/>
              <a:gd name="T23" fmla="*/ 2147483647 h 442"/>
              <a:gd name="T24" fmla="*/ 2147483647 w 442"/>
              <a:gd name="T25" fmla="*/ 2147483647 h 442"/>
              <a:gd name="T26" fmla="*/ 2147483647 w 442"/>
              <a:gd name="T27" fmla="*/ 2147483647 h 442"/>
              <a:gd name="T28" fmla="*/ 2147483647 w 442"/>
              <a:gd name="T29" fmla="*/ 2147483647 h 442"/>
              <a:gd name="T30" fmla="*/ 2147483647 w 442"/>
              <a:gd name="T31" fmla="*/ 2147483647 h 442"/>
              <a:gd name="T32" fmla="*/ 2147483647 w 442"/>
              <a:gd name="T33" fmla="*/ 2147483647 h 442"/>
              <a:gd name="T34" fmla="*/ 2147483647 w 442"/>
              <a:gd name="T35" fmla="*/ 2147483647 h 442"/>
              <a:gd name="T36" fmla="*/ 2147483647 w 442"/>
              <a:gd name="T37" fmla="*/ 2147483647 h 442"/>
              <a:gd name="T38" fmla="*/ 2147483647 w 442"/>
              <a:gd name="T39" fmla="*/ 2147483647 h 442"/>
              <a:gd name="T40" fmla="*/ 2147483647 w 442"/>
              <a:gd name="T41" fmla="*/ 2147483647 h 44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42"/>
              <a:gd name="T64" fmla="*/ 0 h 442"/>
              <a:gd name="T65" fmla="*/ 442 w 442"/>
              <a:gd name="T66" fmla="*/ 442 h 44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42" h="442">
                <a:moveTo>
                  <a:pt x="442" y="332"/>
                </a:moveTo>
                <a:lnTo>
                  <a:pt x="442" y="332"/>
                </a:lnTo>
                <a:lnTo>
                  <a:pt x="412" y="282"/>
                </a:lnTo>
                <a:lnTo>
                  <a:pt x="376" y="232"/>
                </a:lnTo>
                <a:lnTo>
                  <a:pt x="338" y="186"/>
                </a:lnTo>
                <a:lnTo>
                  <a:pt x="298" y="144"/>
                </a:lnTo>
                <a:lnTo>
                  <a:pt x="254" y="104"/>
                </a:lnTo>
                <a:lnTo>
                  <a:pt x="208" y="66"/>
                </a:lnTo>
                <a:lnTo>
                  <a:pt x="160" y="30"/>
                </a:lnTo>
                <a:lnTo>
                  <a:pt x="110" y="0"/>
                </a:lnTo>
                <a:lnTo>
                  <a:pt x="0" y="188"/>
                </a:lnTo>
                <a:lnTo>
                  <a:pt x="40" y="212"/>
                </a:lnTo>
                <a:lnTo>
                  <a:pt x="76" y="238"/>
                </a:lnTo>
                <a:lnTo>
                  <a:pt x="110" y="268"/>
                </a:lnTo>
                <a:lnTo>
                  <a:pt x="144" y="298"/>
                </a:lnTo>
                <a:lnTo>
                  <a:pt x="174" y="330"/>
                </a:lnTo>
                <a:lnTo>
                  <a:pt x="204" y="366"/>
                </a:lnTo>
                <a:lnTo>
                  <a:pt x="230" y="402"/>
                </a:lnTo>
                <a:lnTo>
                  <a:pt x="254" y="442"/>
                </a:lnTo>
                <a:lnTo>
                  <a:pt x="442" y="332"/>
                </a:lnTo>
                <a:close/>
              </a:path>
            </a:pathLst>
          </a:custGeom>
          <a:solidFill>
            <a:srgbClr val="99EC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34" name="Freeform 102"/>
          <p:cNvSpPr>
            <a:spLocks/>
          </p:cNvSpPr>
          <p:nvPr/>
        </p:nvSpPr>
        <p:spPr bwMode="auto">
          <a:xfrm>
            <a:off x="5605463" y="2665413"/>
            <a:ext cx="495300" cy="720725"/>
          </a:xfrm>
          <a:custGeom>
            <a:avLst/>
            <a:gdLst>
              <a:gd name="T0" fmla="*/ 2147483647 w 312"/>
              <a:gd name="T1" fmla="*/ 2147483647 h 454"/>
              <a:gd name="T2" fmla="*/ 2147483647 w 312"/>
              <a:gd name="T3" fmla="*/ 2147483647 h 454"/>
              <a:gd name="T4" fmla="*/ 2147483647 w 312"/>
              <a:gd name="T5" fmla="*/ 2147483647 h 454"/>
              <a:gd name="T6" fmla="*/ 2147483647 w 312"/>
              <a:gd name="T7" fmla="*/ 2147483647 h 454"/>
              <a:gd name="T8" fmla="*/ 2147483647 w 312"/>
              <a:gd name="T9" fmla="*/ 2147483647 h 454"/>
              <a:gd name="T10" fmla="*/ 2147483647 w 312"/>
              <a:gd name="T11" fmla="*/ 2147483647 h 454"/>
              <a:gd name="T12" fmla="*/ 2147483647 w 312"/>
              <a:gd name="T13" fmla="*/ 2147483647 h 454"/>
              <a:gd name="T14" fmla="*/ 2147483647 w 312"/>
              <a:gd name="T15" fmla="*/ 2147483647 h 454"/>
              <a:gd name="T16" fmla="*/ 2147483647 w 312"/>
              <a:gd name="T17" fmla="*/ 2147483647 h 454"/>
              <a:gd name="T18" fmla="*/ 2147483647 w 312"/>
              <a:gd name="T19" fmla="*/ 0 h 454"/>
              <a:gd name="T20" fmla="*/ 0 w 312"/>
              <a:gd name="T21" fmla="*/ 2147483647 h 454"/>
              <a:gd name="T22" fmla="*/ 0 w 312"/>
              <a:gd name="T23" fmla="*/ 2147483647 h 454"/>
              <a:gd name="T24" fmla="*/ 2147483647 w 312"/>
              <a:gd name="T25" fmla="*/ 2147483647 h 454"/>
              <a:gd name="T26" fmla="*/ 2147483647 w 312"/>
              <a:gd name="T27" fmla="*/ 2147483647 h 454"/>
              <a:gd name="T28" fmla="*/ 2147483647 w 312"/>
              <a:gd name="T29" fmla="*/ 2147483647 h 454"/>
              <a:gd name="T30" fmla="*/ 2147483647 w 312"/>
              <a:gd name="T31" fmla="*/ 2147483647 h 454"/>
              <a:gd name="T32" fmla="*/ 2147483647 w 312"/>
              <a:gd name="T33" fmla="*/ 2147483647 h 454"/>
              <a:gd name="T34" fmla="*/ 2147483647 w 312"/>
              <a:gd name="T35" fmla="*/ 2147483647 h 454"/>
              <a:gd name="T36" fmla="*/ 2147483647 w 312"/>
              <a:gd name="T37" fmla="*/ 2147483647 h 454"/>
              <a:gd name="T38" fmla="*/ 2147483647 w 312"/>
              <a:gd name="T39" fmla="*/ 2147483647 h 454"/>
              <a:gd name="T40" fmla="*/ 2147483647 w 312"/>
              <a:gd name="T41" fmla="*/ 2147483647 h 4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12"/>
              <a:gd name="T64" fmla="*/ 0 h 454"/>
              <a:gd name="T65" fmla="*/ 312 w 312"/>
              <a:gd name="T66" fmla="*/ 454 h 4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12" h="454">
                <a:moveTo>
                  <a:pt x="312" y="454"/>
                </a:moveTo>
                <a:lnTo>
                  <a:pt x="312" y="454"/>
                </a:lnTo>
                <a:lnTo>
                  <a:pt x="310" y="394"/>
                </a:lnTo>
                <a:lnTo>
                  <a:pt x="304" y="334"/>
                </a:lnTo>
                <a:lnTo>
                  <a:pt x="294" y="276"/>
                </a:lnTo>
                <a:lnTo>
                  <a:pt x="280" y="218"/>
                </a:lnTo>
                <a:lnTo>
                  <a:pt x="262" y="162"/>
                </a:lnTo>
                <a:lnTo>
                  <a:pt x="242" y="106"/>
                </a:lnTo>
                <a:lnTo>
                  <a:pt x="218" y="52"/>
                </a:lnTo>
                <a:lnTo>
                  <a:pt x="190" y="0"/>
                </a:lnTo>
                <a:lnTo>
                  <a:pt x="0" y="108"/>
                </a:lnTo>
                <a:lnTo>
                  <a:pt x="22" y="148"/>
                </a:lnTo>
                <a:lnTo>
                  <a:pt x="40" y="190"/>
                </a:lnTo>
                <a:lnTo>
                  <a:pt x="56" y="232"/>
                </a:lnTo>
                <a:lnTo>
                  <a:pt x="70" y="276"/>
                </a:lnTo>
                <a:lnTo>
                  <a:pt x="80" y="318"/>
                </a:lnTo>
                <a:lnTo>
                  <a:pt x="86" y="364"/>
                </a:lnTo>
                <a:lnTo>
                  <a:pt x="92" y="408"/>
                </a:lnTo>
                <a:lnTo>
                  <a:pt x="92" y="454"/>
                </a:lnTo>
                <a:lnTo>
                  <a:pt x="312" y="454"/>
                </a:lnTo>
                <a:close/>
              </a:path>
            </a:pathLst>
          </a:custGeom>
          <a:solidFill>
            <a:srgbClr val="99EC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35" name="Freeform 103"/>
          <p:cNvSpPr>
            <a:spLocks/>
          </p:cNvSpPr>
          <p:nvPr/>
        </p:nvSpPr>
        <p:spPr bwMode="auto">
          <a:xfrm>
            <a:off x="5605463" y="3414713"/>
            <a:ext cx="495300" cy="720725"/>
          </a:xfrm>
          <a:custGeom>
            <a:avLst/>
            <a:gdLst>
              <a:gd name="T0" fmla="*/ 2147483647 w 312"/>
              <a:gd name="T1" fmla="*/ 2147483647 h 454"/>
              <a:gd name="T2" fmla="*/ 2147483647 w 312"/>
              <a:gd name="T3" fmla="*/ 2147483647 h 454"/>
              <a:gd name="T4" fmla="*/ 2147483647 w 312"/>
              <a:gd name="T5" fmla="*/ 2147483647 h 454"/>
              <a:gd name="T6" fmla="*/ 2147483647 w 312"/>
              <a:gd name="T7" fmla="*/ 2147483647 h 454"/>
              <a:gd name="T8" fmla="*/ 2147483647 w 312"/>
              <a:gd name="T9" fmla="*/ 2147483647 h 454"/>
              <a:gd name="T10" fmla="*/ 2147483647 w 312"/>
              <a:gd name="T11" fmla="*/ 2147483647 h 454"/>
              <a:gd name="T12" fmla="*/ 2147483647 w 312"/>
              <a:gd name="T13" fmla="*/ 2147483647 h 454"/>
              <a:gd name="T14" fmla="*/ 2147483647 w 312"/>
              <a:gd name="T15" fmla="*/ 2147483647 h 454"/>
              <a:gd name="T16" fmla="*/ 2147483647 w 312"/>
              <a:gd name="T17" fmla="*/ 2147483647 h 454"/>
              <a:gd name="T18" fmla="*/ 2147483647 w 312"/>
              <a:gd name="T19" fmla="*/ 0 h 454"/>
              <a:gd name="T20" fmla="*/ 2147483647 w 312"/>
              <a:gd name="T21" fmla="*/ 0 h 454"/>
              <a:gd name="T22" fmla="*/ 2147483647 w 312"/>
              <a:gd name="T23" fmla="*/ 0 h 454"/>
              <a:gd name="T24" fmla="*/ 2147483647 w 312"/>
              <a:gd name="T25" fmla="*/ 2147483647 h 454"/>
              <a:gd name="T26" fmla="*/ 2147483647 w 312"/>
              <a:gd name="T27" fmla="*/ 2147483647 h 454"/>
              <a:gd name="T28" fmla="*/ 2147483647 w 312"/>
              <a:gd name="T29" fmla="*/ 2147483647 h 454"/>
              <a:gd name="T30" fmla="*/ 2147483647 w 312"/>
              <a:gd name="T31" fmla="*/ 2147483647 h 454"/>
              <a:gd name="T32" fmla="*/ 2147483647 w 312"/>
              <a:gd name="T33" fmla="*/ 2147483647 h 454"/>
              <a:gd name="T34" fmla="*/ 2147483647 w 312"/>
              <a:gd name="T35" fmla="*/ 2147483647 h 454"/>
              <a:gd name="T36" fmla="*/ 2147483647 w 312"/>
              <a:gd name="T37" fmla="*/ 2147483647 h 454"/>
              <a:gd name="T38" fmla="*/ 0 w 312"/>
              <a:gd name="T39" fmla="*/ 2147483647 h 454"/>
              <a:gd name="T40" fmla="*/ 2147483647 w 312"/>
              <a:gd name="T41" fmla="*/ 2147483647 h 4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12"/>
              <a:gd name="T64" fmla="*/ 0 h 454"/>
              <a:gd name="T65" fmla="*/ 312 w 312"/>
              <a:gd name="T66" fmla="*/ 454 h 4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12" h="454">
                <a:moveTo>
                  <a:pt x="190" y="454"/>
                </a:moveTo>
                <a:lnTo>
                  <a:pt x="190" y="454"/>
                </a:lnTo>
                <a:lnTo>
                  <a:pt x="218" y="402"/>
                </a:lnTo>
                <a:lnTo>
                  <a:pt x="242" y="346"/>
                </a:lnTo>
                <a:lnTo>
                  <a:pt x="262" y="292"/>
                </a:lnTo>
                <a:lnTo>
                  <a:pt x="280" y="234"/>
                </a:lnTo>
                <a:lnTo>
                  <a:pt x="294" y="176"/>
                </a:lnTo>
                <a:lnTo>
                  <a:pt x="304" y="118"/>
                </a:lnTo>
                <a:lnTo>
                  <a:pt x="310" y="58"/>
                </a:lnTo>
                <a:lnTo>
                  <a:pt x="312" y="0"/>
                </a:lnTo>
                <a:lnTo>
                  <a:pt x="92" y="0"/>
                </a:lnTo>
                <a:lnTo>
                  <a:pt x="92" y="44"/>
                </a:lnTo>
                <a:lnTo>
                  <a:pt x="86" y="90"/>
                </a:lnTo>
                <a:lnTo>
                  <a:pt x="80" y="134"/>
                </a:lnTo>
                <a:lnTo>
                  <a:pt x="70" y="178"/>
                </a:lnTo>
                <a:lnTo>
                  <a:pt x="56" y="222"/>
                </a:lnTo>
                <a:lnTo>
                  <a:pt x="40" y="264"/>
                </a:lnTo>
                <a:lnTo>
                  <a:pt x="22" y="304"/>
                </a:lnTo>
                <a:lnTo>
                  <a:pt x="0" y="344"/>
                </a:lnTo>
                <a:lnTo>
                  <a:pt x="190" y="454"/>
                </a:lnTo>
                <a:close/>
              </a:path>
            </a:pathLst>
          </a:custGeom>
          <a:solidFill>
            <a:srgbClr val="99EC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36" name="Freeform 104"/>
          <p:cNvSpPr>
            <a:spLocks/>
          </p:cNvSpPr>
          <p:nvPr/>
        </p:nvSpPr>
        <p:spPr bwMode="auto">
          <a:xfrm>
            <a:off x="5189538" y="3989388"/>
            <a:ext cx="701675" cy="701675"/>
          </a:xfrm>
          <a:custGeom>
            <a:avLst/>
            <a:gdLst>
              <a:gd name="T0" fmla="*/ 2147483647 w 442"/>
              <a:gd name="T1" fmla="*/ 2147483647 h 442"/>
              <a:gd name="T2" fmla="*/ 2147483647 w 442"/>
              <a:gd name="T3" fmla="*/ 2147483647 h 442"/>
              <a:gd name="T4" fmla="*/ 2147483647 w 442"/>
              <a:gd name="T5" fmla="*/ 2147483647 h 442"/>
              <a:gd name="T6" fmla="*/ 2147483647 w 442"/>
              <a:gd name="T7" fmla="*/ 2147483647 h 442"/>
              <a:gd name="T8" fmla="*/ 2147483647 w 442"/>
              <a:gd name="T9" fmla="*/ 2147483647 h 442"/>
              <a:gd name="T10" fmla="*/ 2147483647 w 442"/>
              <a:gd name="T11" fmla="*/ 2147483647 h 442"/>
              <a:gd name="T12" fmla="*/ 2147483647 w 442"/>
              <a:gd name="T13" fmla="*/ 2147483647 h 442"/>
              <a:gd name="T14" fmla="*/ 2147483647 w 442"/>
              <a:gd name="T15" fmla="*/ 2147483647 h 442"/>
              <a:gd name="T16" fmla="*/ 2147483647 w 442"/>
              <a:gd name="T17" fmla="*/ 2147483647 h 442"/>
              <a:gd name="T18" fmla="*/ 2147483647 w 442"/>
              <a:gd name="T19" fmla="*/ 2147483647 h 442"/>
              <a:gd name="T20" fmla="*/ 2147483647 w 442"/>
              <a:gd name="T21" fmla="*/ 0 h 442"/>
              <a:gd name="T22" fmla="*/ 2147483647 w 442"/>
              <a:gd name="T23" fmla="*/ 0 h 442"/>
              <a:gd name="T24" fmla="*/ 2147483647 w 442"/>
              <a:gd name="T25" fmla="*/ 2147483647 h 442"/>
              <a:gd name="T26" fmla="*/ 2147483647 w 442"/>
              <a:gd name="T27" fmla="*/ 2147483647 h 442"/>
              <a:gd name="T28" fmla="*/ 2147483647 w 442"/>
              <a:gd name="T29" fmla="*/ 2147483647 h 442"/>
              <a:gd name="T30" fmla="*/ 2147483647 w 442"/>
              <a:gd name="T31" fmla="*/ 2147483647 h 442"/>
              <a:gd name="T32" fmla="*/ 2147483647 w 442"/>
              <a:gd name="T33" fmla="*/ 2147483647 h 442"/>
              <a:gd name="T34" fmla="*/ 2147483647 w 442"/>
              <a:gd name="T35" fmla="*/ 2147483647 h 442"/>
              <a:gd name="T36" fmla="*/ 2147483647 w 442"/>
              <a:gd name="T37" fmla="*/ 2147483647 h 442"/>
              <a:gd name="T38" fmla="*/ 0 w 442"/>
              <a:gd name="T39" fmla="*/ 2147483647 h 442"/>
              <a:gd name="T40" fmla="*/ 2147483647 w 442"/>
              <a:gd name="T41" fmla="*/ 2147483647 h 44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42"/>
              <a:gd name="T64" fmla="*/ 0 h 442"/>
              <a:gd name="T65" fmla="*/ 442 w 442"/>
              <a:gd name="T66" fmla="*/ 442 h 44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42" h="442">
                <a:moveTo>
                  <a:pt x="110" y="442"/>
                </a:moveTo>
                <a:lnTo>
                  <a:pt x="110" y="442"/>
                </a:lnTo>
                <a:lnTo>
                  <a:pt x="160" y="410"/>
                </a:lnTo>
                <a:lnTo>
                  <a:pt x="208" y="376"/>
                </a:lnTo>
                <a:lnTo>
                  <a:pt x="254" y="338"/>
                </a:lnTo>
                <a:lnTo>
                  <a:pt x="298" y="298"/>
                </a:lnTo>
                <a:lnTo>
                  <a:pt x="338" y="254"/>
                </a:lnTo>
                <a:lnTo>
                  <a:pt x="376" y="208"/>
                </a:lnTo>
                <a:lnTo>
                  <a:pt x="412" y="160"/>
                </a:lnTo>
                <a:lnTo>
                  <a:pt x="442" y="108"/>
                </a:lnTo>
                <a:lnTo>
                  <a:pt x="254" y="0"/>
                </a:lnTo>
                <a:lnTo>
                  <a:pt x="230" y="38"/>
                </a:lnTo>
                <a:lnTo>
                  <a:pt x="204" y="76"/>
                </a:lnTo>
                <a:lnTo>
                  <a:pt x="174" y="110"/>
                </a:lnTo>
                <a:lnTo>
                  <a:pt x="144" y="144"/>
                </a:lnTo>
                <a:lnTo>
                  <a:pt x="110" y="174"/>
                </a:lnTo>
                <a:lnTo>
                  <a:pt x="76" y="202"/>
                </a:lnTo>
                <a:lnTo>
                  <a:pt x="40" y="228"/>
                </a:lnTo>
                <a:lnTo>
                  <a:pt x="0" y="252"/>
                </a:lnTo>
                <a:lnTo>
                  <a:pt x="110" y="442"/>
                </a:lnTo>
                <a:close/>
              </a:path>
            </a:pathLst>
          </a:custGeom>
          <a:solidFill>
            <a:srgbClr val="99EC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37" name="Freeform 105"/>
          <p:cNvSpPr>
            <a:spLocks/>
          </p:cNvSpPr>
          <p:nvPr/>
        </p:nvSpPr>
        <p:spPr bwMode="auto">
          <a:xfrm>
            <a:off x="4614863" y="4405313"/>
            <a:ext cx="720725" cy="492125"/>
          </a:xfrm>
          <a:custGeom>
            <a:avLst/>
            <a:gdLst>
              <a:gd name="T0" fmla="*/ 0 w 454"/>
              <a:gd name="T1" fmla="*/ 2147483647 h 310"/>
              <a:gd name="T2" fmla="*/ 0 w 454"/>
              <a:gd name="T3" fmla="*/ 2147483647 h 310"/>
              <a:gd name="T4" fmla="*/ 2147483647 w 454"/>
              <a:gd name="T5" fmla="*/ 2147483647 h 310"/>
              <a:gd name="T6" fmla="*/ 2147483647 w 454"/>
              <a:gd name="T7" fmla="*/ 2147483647 h 310"/>
              <a:gd name="T8" fmla="*/ 2147483647 w 454"/>
              <a:gd name="T9" fmla="*/ 2147483647 h 310"/>
              <a:gd name="T10" fmla="*/ 2147483647 w 454"/>
              <a:gd name="T11" fmla="*/ 2147483647 h 310"/>
              <a:gd name="T12" fmla="*/ 2147483647 w 454"/>
              <a:gd name="T13" fmla="*/ 2147483647 h 310"/>
              <a:gd name="T14" fmla="*/ 2147483647 w 454"/>
              <a:gd name="T15" fmla="*/ 2147483647 h 310"/>
              <a:gd name="T16" fmla="*/ 2147483647 w 454"/>
              <a:gd name="T17" fmla="*/ 2147483647 h 310"/>
              <a:gd name="T18" fmla="*/ 2147483647 w 454"/>
              <a:gd name="T19" fmla="*/ 2147483647 h 310"/>
              <a:gd name="T20" fmla="*/ 2147483647 w 454"/>
              <a:gd name="T21" fmla="*/ 0 h 310"/>
              <a:gd name="T22" fmla="*/ 2147483647 w 454"/>
              <a:gd name="T23" fmla="*/ 0 h 310"/>
              <a:gd name="T24" fmla="*/ 2147483647 w 454"/>
              <a:gd name="T25" fmla="*/ 2147483647 h 310"/>
              <a:gd name="T26" fmla="*/ 2147483647 w 454"/>
              <a:gd name="T27" fmla="*/ 2147483647 h 310"/>
              <a:gd name="T28" fmla="*/ 2147483647 w 454"/>
              <a:gd name="T29" fmla="*/ 2147483647 h 310"/>
              <a:gd name="T30" fmla="*/ 2147483647 w 454"/>
              <a:gd name="T31" fmla="*/ 2147483647 h 310"/>
              <a:gd name="T32" fmla="*/ 2147483647 w 454"/>
              <a:gd name="T33" fmla="*/ 2147483647 h 310"/>
              <a:gd name="T34" fmla="*/ 2147483647 w 454"/>
              <a:gd name="T35" fmla="*/ 2147483647 h 310"/>
              <a:gd name="T36" fmla="*/ 2147483647 w 454"/>
              <a:gd name="T37" fmla="*/ 2147483647 h 310"/>
              <a:gd name="T38" fmla="*/ 0 w 454"/>
              <a:gd name="T39" fmla="*/ 2147483647 h 310"/>
              <a:gd name="T40" fmla="*/ 0 w 454"/>
              <a:gd name="T41" fmla="*/ 2147483647 h 31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54"/>
              <a:gd name="T64" fmla="*/ 0 h 310"/>
              <a:gd name="T65" fmla="*/ 454 w 454"/>
              <a:gd name="T66" fmla="*/ 310 h 31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54" h="310">
                <a:moveTo>
                  <a:pt x="0" y="310"/>
                </a:moveTo>
                <a:lnTo>
                  <a:pt x="0" y="310"/>
                </a:lnTo>
                <a:lnTo>
                  <a:pt x="60" y="308"/>
                </a:lnTo>
                <a:lnTo>
                  <a:pt x="118" y="302"/>
                </a:lnTo>
                <a:lnTo>
                  <a:pt x="178" y="292"/>
                </a:lnTo>
                <a:lnTo>
                  <a:pt x="236" y="280"/>
                </a:lnTo>
                <a:lnTo>
                  <a:pt x="292" y="262"/>
                </a:lnTo>
                <a:lnTo>
                  <a:pt x="348" y="242"/>
                </a:lnTo>
                <a:lnTo>
                  <a:pt x="402" y="216"/>
                </a:lnTo>
                <a:lnTo>
                  <a:pt x="454" y="188"/>
                </a:lnTo>
                <a:lnTo>
                  <a:pt x="346" y="0"/>
                </a:lnTo>
                <a:lnTo>
                  <a:pt x="306" y="20"/>
                </a:lnTo>
                <a:lnTo>
                  <a:pt x="264" y="40"/>
                </a:lnTo>
                <a:lnTo>
                  <a:pt x="222" y="56"/>
                </a:lnTo>
                <a:lnTo>
                  <a:pt x="178" y="68"/>
                </a:lnTo>
                <a:lnTo>
                  <a:pt x="134" y="78"/>
                </a:lnTo>
                <a:lnTo>
                  <a:pt x="90" y="86"/>
                </a:lnTo>
                <a:lnTo>
                  <a:pt x="46" y="90"/>
                </a:lnTo>
                <a:lnTo>
                  <a:pt x="0" y="92"/>
                </a:lnTo>
                <a:lnTo>
                  <a:pt x="0" y="310"/>
                </a:lnTo>
                <a:close/>
              </a:path>
            </a:pathLst>
          </a:custGeom>
          <a:solidFill>
            <a:srgbClr val="99EC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38" name="Freeform 106"/>
          <p:cNvSpPr>
            <a:spLocks/>
          </p:cNvSpPr>
          <p:nvPr/>
        </p:nvSpPr>
        <p:spPr bwMode="auto">
          <a:xfrm>
            <a:off x="3865563" y="4405313"/>
            <a:ext cx="720725" cy="492125"/>
          </a:xfrm>
          <a:custGeom>
            <a:avLst/>
            <a:gdLst>
              <a:gd name="T0" fmla="*/ 0 w 454"/>
              <a:gd name="T1" fmla="*/ 2147483647 h 310"/>
              <a:gd name="T2" fmla="*/ 0 w 454"/>
              <a:gd name="T3" fmla="*/ 2147483647 h 310"/>
              <a:gd name="T4" fmla="*/ 2147483647 w 454"/>
              <a:gd name="T5" fmla="*/ 2147483647 h 310"/>
              <a:gd name="T6" fmla="*/ 2147483647 w 454"/>
              <a:gd name="T7" fmla="*/ 2147483647 h 310"/>
              <a:gd name="T8" fmla="*/ 2147483647 w 454"/>
              <a:gd name="T9" fmla="*/ 2147483647 h 310"/>
              <a:gd name="T10" fmla="*/ 2147483647 w 454"/>
              <a:gd name="T11" fmla="*/ 2147483647 h 310"/>
              <a:gd name="T12" fmla="*/ 2147483647 w 454"/>
              <a:gd name="T13" fmla="*/ 2147483647 h 310"/>
              <a:gd name="T14" fmla="*/ 2147483647 w 454"/>
              <a:gd name="T15" fmla="*/ 2147483647 h 310"/>
              <a:gd name="T16" fmla="*/ 2147483647 w 454"/>
              <a:gd name="T17" fmla="*/ 2147483647 h 310"/>
              <a:gd name="T18" fmla="*/ 2147483647 w 454"/>
              <a:gd name="T19" fmla="*/ 2147483647 h 310"/>
              <a:gd name="T20" fmla="*/ 2147483647 w 454"/>
              <a:gd name="T21" fmla="*/ 2147483647 h 310"/>
              <a:gd name="T22" fmla="*/ 2147483647 w 454"/>
              <a:gd name="T23" fmla="*/ 2147483647 h 310"/>
              <a:gd name="T24" fmla="*/ 2147483647 w 454"/>
              <a:gd name="T25" fmla="*/ 2147483647 h 310"/>
              <a:gd name="T26" fmla="*/ 2147483647 w 454"/>
              <a:gd name="T27" fmla="*/ 2147483647 h 310"/>
              <a:gd name="T28" fmla="*/ 2147483647 w 454"/>
              <a:gd name="T29" fmla="*/ 2147483647 h 310"/>
              <a:gd name="T30" fmla="*/ 2147483647 w 454"/>
              <a:gd name="T31" fmla="*/ 2147483647 h 310"/>
              <a:gd name="T32" fmla="*/ 2147483647 w 454"/>
              <a:gd name="T33" fmla="*/ 2147483647 h 310"/>
              <a:gd name="T34" fmla="*/ 2147483647 w 454"/>
              <a:gd name="T35" fmla="*/ 2147483647 h 310"/>
              <a:gd name="T36" fmla="*/ 2147483647 w 454"/>
              <a:gd name="T37" fmla="*/ 2147483647 h 310"/>
              <a:gd name="T38" fmla="*/ 2147483647 w 454"/>
              <a:gd name="T39" fmla="*/ 0 h 310"/>
              <a:gd name="T40" fmla="*/ 0 w 454"/>
              <a:gd name="T41" fmla="*/ 2147483647 h 31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54"/>
              <a:gd name="T64" fmla="*/ 0 h 310"/>
              <a:gd name="T65" fmla="*/ 454 w 454"/>
              <a:gd name="T66" fmla="*/ 310 h 31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54" h="310">
                <a:moveTo>
                  <a:pt x="0" y="188"/>
                </a:moveTo>
                <a:lnTo>
                  <a:pt x="0" y="188"/>
                </a:lnTo>
                <a:lnTo>
                  <a:pt x="52" y="216"/>
                </a:lnTo>
                <a:lnTo>
                  <a:pt x="106" y="242"/>
                </a:lnTo>
                <a:lnTo>
                  <a:pt x="162" y="262"/>
                </a:lnTo>
                <a:lnTo>
                  <a:pt x="220" y="280"/>
                </a:lnTo>
                <a:lnTo>
                  <a:pt x="278" y="292"/>
                </a:lnTo>
                <a:lnTo>
                  <a:pt x="336" y="302"/>
                </a:lnTo>
                <a:lnTo>
                  <a:pt x="394" y="308"/>
                </a:lnTo>
                <a:lnTo>
                  <a:pt x="454" y="310"/>
                </a:lnTo>
                <a:lnTo>
                  <a:pt x="454" y="92"/>
                </a:lnTo>
                <a:lnTo>
                  <a:pt x="410" y="90"/>
                </a:lnTo>
                <a:lnTo>
                  <a:pt x="364" y="86"/>
                </a:lnTo>
                <a:lnTo>
                  <a:pt x="320" y="78"/>
                </a:lnTo>
                <a:lnTo>
                  <a:pt x="276" y="68"/>
                </a:lnTo>
                <a:lnTo>
                  <a:pt x="232" y="56"/>
                </a:lnTo>
                <a:lnTo>
                  <a:pt x="190" y="40"/>
                </a:lnTo>
                <a:lnTo>
                  <a:pt x="150" y="20"/>
                </a:lnTo>
                <a:lnTo>
                  <a:pt x="110" y="0"/>
                </a:lnTo>
                <a:lnTo>
                  <a:pt x="0" y="188"/>
                </a:lnTo>
                <a:close/>
              </a:path>
            </a:pathLst>
          </a:custGeom>
          <a:solidFill>
            <a:srgbClr val="99EC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39" name="Freeform 107"/>
          <p:cNvSpPr>
            <a:spLocks/>
          </p:cNvSpPr>
          <p:nvPr/>
        </p:nvSpPr>
        <p:spPr bwMode="auto">
          <a:xfrm>
            <a:off x="3309938" y="3989388"/>
            <a:ext cx="701675" cy="701675"/>
          </a:xfrm>
          <a:custGeom>
            <a:avLst/>
            <a:gdLst>
              <a:gd name="T0" fmla="*/ 0 w 442"/>
              <a:gd name="T1" fmla="*/ 2147483647 h 442"/>
              <a:gd name="T2" fmla="*/ 0 w 442"/>
              <a:gd name="T3" fmla="*/ 2147483647 h 442"/>
              <a:gd name="T4" fmla="*/ 2147483647 w 442"/>
              <a:gd name="T5" fmla="*/ 2147483647 h 442"/>
              <a:gd name="T6" fmla="*/ 2147483647 w 442"/>
              <a:gd name="T7" fmla="*/ 2147483647 h 442"/>
              <a:gd name="T8" fmla="*/ 2147483647 w 442"/>
              <a:gd name="T9" fmla="*/ 2147483647 h 442"/>
              <a:gd name="T10" fmla="*/ 2147483647 w 442"/>
              <a:gd name="T11" fmla="*/ 2147483647 h 442"/>
              <a:gd name="T12" fmla="*/ 2147483647 w 442"/>
              <a:gd name="T13" fmla="*/ 2147483647 h 442"/>
              <a:gd name="T14" fmla="*/ 2147483647 w 442"/>
              <a:gd name="T15" fmla="*/ 2147483647 h 442"/>
              <a:gd name="T16" fmla="*/ 2147483647 w 442"/>
              <a:gd name="T17" fmla="*/ 2147483647 h 442"/>
              <a:gd name="T18" fmla="*/ 2147483647 w 442"/>
              <a:gd name="T19" fmla="*/ 2147483647 h 442"/>
              <a:gd name="T20" fmla="*/ 2147483647 w 442"/>
              <a:gd name="T21" fmla="*/ 2147483647 h 442"/>
              <a:gd name="T22" fmla="*/ 2147483647 w 442"/>
              <a:gd name="T23" fmla="*/ 2147483647 h 442"/>
              <a:gd name="T24" fmla="*/ 2147483647 w 442"/>
              <a:gd name="T25" fmla="*/ 2147483647 h 442"/>
              <a:gd name="T26" fmla="*/ 2147483647 w 442"/>
              <a:gd name="T27" fmla="*/ 2147483647 h 442"/>
              <a:gd name="T28" fmla="*/ 2147483647 w 442"/>
              <a:gd name="T29" fmla="*/ 2147483647 h 442"/>
              <a:gd name="T30" fmla="*/ 2147483647 w 442"/>
              <a:gd name="T31" fmla="*/ 2147483647 h 442"/>
              <a:gd name="T32" fmla="*/ 2147483647 w 442"/>
              <a:gd name="T33" fmla="*/ 2147483647 h 442"/>
              <a:gd name="T34" fmla="*/ 2147483647 w 442"/>
              <a:gd name="T35" fmla="*/ 2147483647 h 442"/>
              <a:gd name="T36" fmla="*/ 2147483647 w 442"/>
              <a:gd name="T37" fmla="*/ 2147483647 h 442"/>
              <a:gd name="T38" fmla="*/ 2147483647 w 442"/>
              <a:gd name="T39" fmla="*/ 0 h 442"/>
              <a:gd name="T40" fmla="*/ 0 w 442"/>
              <a:gd name="T41" fmla="*/ 2147483647 h 44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42"/>
              <a:gd name="T64" fmla="*/ 0 h 442"/>
              <a:gd name="T65" fmla="*/ 442 w 442"/>
              <a:gd name="T66" fmla="*/ 442 h 44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42" h="442">
                <a:moveTo>
                  <a:pt x="0" y="108"/>
                </a:moveTo>
                <a:lnTo>
                  <a:pt x="0" y="108"/>
                </a:lnTo>
                <a:lnTo>
                  <a:pt x="32" y="160"/>
                </a:lnTo>
                <a:lnTo>
                  <a:pt x="66" y="208"/>
                </a:lnTo>
                <a:lnTo>
                  <a:pt x="104" y="254"/>
                </a:lnTo>
                <a:lnTo>
                  <a:pt x="144" y="298"/>
                </a:lnTo>
                <a:lnTo>
                  <a:pt x="188" y="338"/>
                </a:lnTo>
                <a:lnTo>
                  <a:pt x="234" y="376"/>
                </a:lnTo>
                <a:lnTo>
                  <a:pt x="282" y="410"/>
                </a:lnTo>
                <a:lnTo>
                  <a:pt x="332" y="442"/>
                </a:lnTo>
                <a:lnTo>
                  <a:pt x="442" y="252"/>
                </a:lnTo>
                <a:lnTo>
                  <a:pt x="404" y="228"/>
                </a:lnTo>
                <a:lnTo>
                  <a:pt x="366" y="202"/>
                </a:lnTo>
                <a:lnTo>
                  <a:pt x="332" y="174"/>
                </a:lnTo>
                <a:lnTo>
                  <a:pt x="298" y="144"/>
                </a:lnTo>
                <a:lnTo>
                  <a:pt x="268" y="110"/>
                </a:lnTo>
                <a:lnTo>
                  <a:pt x="240" y="76"/>
                </a:lnTo>
                <a:lnTo>
                  <a:pt x="212" y="38"/>
                </a:lnTo>
                <a:lnTo>
                  <a:pt x="190" y="0"/>
                </a:lnTo>
                <a:lnTo>
                  <a:pt x="0" y="108"/>
                </a:lnTo>
                <a:close/>
              </a:path>
            </a:pathLst>
          </a:custGeom>
          <a:solidFill>
            <a:srgbClr val="99EC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40" name="Freeform 108"/>
          <p:cNvSpPr>
            <a:spLocks/>
          </p:cNvSpPr>
          <p:nvPr/>
        </p:nvSpPr>
        <p:spPr bwMode="auto">
          <a:xfrm>
            <a:off x="3103563" y="3414713"/>
            <a:ext cx="492125" cy="720725"/>
          </a:xfrm>
          <a:custGeom>
            <a:avLst/>
            <a:gdLst>
              <a:gd name="T0" fmla="*/ 0 w 310"/>
              <a:gd name="T1" fmla="*/ 0 h 454"/>
              <a:gd name="T2" fmla="*/ 0 w 310"/>
              <a:gd name="T3" fmla="*/ 0 h 454"/>
              <a:gd name="T4" fmla="*/ 2147483647 w 310"/>
              <a:gd name="T5" fmla="*/ 2147483647 h 454"/>
              <a:gd name="T6" fmla="*/ 2147483647 w 310"/>
              <a:gd name="T7" fmla="*/ 2147483647 h 454"/>
              <a:gd name="T8" fmla="*/ 2147483647 w 310"/>
              <a:gd name="T9" fmla="*/ 2147483647 h 454"/>
              <a:gd name="T10" fmla="*/ 2147483647 w 310"/>
              <a:gd name="T11" fmla="*/ 2147483647 h 454"/>
              <a:gd name="T12" fmla="*/ 2147483647 w 310"/>
              <a:gd name="T13" fmla="*/ 2147483647 h 454"/>
              <a:gd name="T14" fmla="*/ 2147483647 w 310"/>
              <a:gd name="T15" fmla="*/ 2147483647 h 454"/>
              <a:gd name="T16" fmla="*/ 2147483647 w 310"/>
              <a:gd name="T17" fmla="*/ 2147483647 h 454"/>
              <a:gd name="T18" fmla="*/ 2147483647 w 310"/>
              <a:gd name="T19" fmla="*/ 2147483647 h 454"/>
              <a:gd name="T20" fmla="*/ 2147483647 w 310"/>
              <a:gd name="T21" fmla="*/ 2147483647 h 454"/>
              <a:gd name="T22" fmla="*/ 2147483647 w 310"/>
              <a:gd name="T23" fmla="*/ 2147483647 h 454"/>
              <a:gd name="T24" fmla="*/ 2147483647 w 310"/>
              <a:gd name="T25" fmla="*/ 2147483647 h 454"/>
              <a:gd name="T26" fmla="*/ 2147483647 w 310"/>
              <a:gd name="T27" fmla="*/ 2147483647 h 454"/>
              <a:gd name="T28" fmla="*/ 2147483647 w 310"/>
              <a:gd name="T29" fmla="*/ 2147483647 h 454"/>
              <a:gd name="T30" fmla="*/ 2147483647 w 310"/>
              <a:gd name="T31" fmla="*/ 2147483647 h 454"/>
              <a:gd name="T32" fmla="*/ 2147483647 w 310"/>
              <a:gd name="T33" fmla="*/ 2147483647 h 454"/>
              <a:gd name="T34" fmla="*/ 2147483647 w 310"/>
              <a:gd name="T35" fmla="*/ 2147483647 h 454"/>
              <a:gd name="T36" fmla="*/ 2147483647 w 310"/>
              <a:gd name="T37" fmla="*/ 2147483647 h 454"/>
              <a:gd name="T38" fmla="*/ 2147483647 w 310"/>
              <a:gd name="T39" fmla="*/ 0 h 454"/>
              <a:gd name="T40" fmla="*/ 0 w 310"/>
              <a:gd name="T41" fmla="*/ 0 h 4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10"/>
              <a:gd name="T64" fmla="*/ 0 h 454"/>
              <a:gd name="T65" fmla="*/ 310 w 310"/>
              <a:gd name="T66" fmla="*/ 454 h 4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10" h="454">
                <a:moveTo>
                  <a:pt x="0" y="0"/>
                </a:moveTo>
                <a:lnTo>
                  <a:pt x="0" y="0"/>
                </a:lnTo>
                <a:lnTo>
                  <a:pt x="2" y="58"/>
                </a:lnTo>
                <a:lnTo>
                  <a:pt x="8" y="118"/>
                </a:lnTo>
                <a:lnTo>
                  <a:pt x="16" y="176"/>
                </a:lnTo>
                <a:lnTo>
                  <a:pt x="30" y="234"/>
                </a:lnTo>
                <a:lnTo>
                  <a:pt x="48" y="292"/>
                </a:lnTo>
                <a:lnTo>
                  <a:pt x="68" y="346"/>
                </a:lnTo>
                <a:lnTo>
                  <a:pt x="94" y="402"/>
                </a:lnTo>
                <a:lnTo>
                  <a:pt x="122" y="454"/>
                </a:lnTo>
                <a:lnTo>
                  <a:pt x="310" y="344"/>
                </a:lnTo>
                <a:lnTo>
                  <a:pt x="290" y="304"/>
                </a:lnTo>
                <a:lnTo>
                  <a:pt x="270" y="264"/>
                </a:lnTo>
                <a:lnTo>
                  <a:pt x="254" y="222"/>
                </a:lnTo>
                <a:lnTo>
                  <a:pt x="242" y="178"/>
                </a:lnTo>
                <a:lnTo>
                  <a:pt x="232" y="134"/>
                </a:lnTo>
                <a:lnTo>
                  <a:pt x="224" y="90"/>
                </a:lnTo>
                <a:lnTo>
                  <a:pt x="220" y="44"/>
                </a:lnTo>
                <a:lnTo>
                  <a:pt x="218" y="0"/>
                </a:lnTo>
                <a:lnTo>
                  <a:pt x="0" y="0"/>
                </a:lnTo>
                <a:close/>
              </a:path>
            </a:pathLst>
          </a:custGeom>
          <a:solidFill>
            <a:srgbClr val="99EC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41" name="Freeform 109"/>
          <p:cNvSpPr>
            <a:spLocks/>
          </p:cNvSpPr>
          <p:nvPr/>
        </p:nvSpPr>
        <p:spPr bwMode="auto">
          <a:xfrm>
            <a:off x="3103563" y="2665413"/>
            <a:ext cx="492125" cy="720725"/>
          </a:xfrm>
          <a:custGeom>
            <a:avLst/>
            <a:gdLst>
              <a:gd name="T0" fmla="*/ 2147483647 w 310"/>
              <a:gd name="T1" fmla="*/ 0 h 454"/>
              <a:gd name="T2" fmla="*/ 2147483647 w 310"/>
              <a:gd name="T3" fmla="*/ 0 h 454"/>
              <a:gd name="T4" fmla="*/ 2147483647 w 310"/>
              <a:gd name="T5" fmla="*/ 2147483647 h 454"/>
              <a:gd name="T6" fmla="*/ 2147483647 w 310"/>
              <a:gd name="T7" fmla="*/ 2147483647 h 454"/>
              <a:gd name="T8" fmla="*/ 2147483647 w 310"/>
              <a:gd name="T9" fmla="*/ 2147483647 h 454"/>
              <a:gd name="T10" fmla="*/ 2147483647 w 310"/>
              <a:gd name="T11" fmla="*/ 2147483647 h 454"/>
              <a:gd name="T12" fmla="*/ 2147483647 w 310"/>
              <a:gd name="T13" fmla="*/ 2147483647 h 454"/>
              <a:gd name="T14" fmla="*/ 2147483647 w 310"/>
              <a:gd name="T15" fmla="*/ 2147483647 h 454"/>
              <a:gd name="T16" fmla="*/ 2147483647 w 310"/>
              <a:gd name="T17" fmla="*/ 2147483647 h 454"/>
              <a:gd name="T18" fmla="*/ 0 w 310"/>
              <a:gd name="T19" fmla="*/ 2147483647 h 454"/>
              <a:gd name="T20" fmla="*/ 2147483647 w 310"/>
              <a:gd name="T21" fmla="*/ 2147483647 h 454"/>
              <a:gd name="T22" fmla="*/ 2147483647 w 310"/>
              <a:gd name="T23" fmla="*/ 2147483647 h 454"/>
              <a:gd name="T24" fmla="*/ 2147483647 w 310"/>
              <a:gd name="T25" fmla="*/ 2147483647 h 454"/>
              <a:gd name="T26" fmla="*/ 2147483647 w 310"/>
              <a:gd name="T27" fmla="*/ 2147483647 h 454"/>
              <a:gd name="T28" fmla="*/ 2147483647 w 310"/>
              <a:gd name="T29" fmla="*/ 2147483647 h 454"/>
              <a:gd name="T30" fmla="*/ 2147483647 w 310"/>
              <a:gd name="T31" fmla="*/ 2147483647 h 454"/>
              <a:gd name="T32" fmla="*/ 2147483647 w 310"/>
              <a:gd name="T33" fmla="*/ 2147483647 h 454"/>
              <a:gd name="T34" fmla="*/ 2147483647 w 310"/>
              <a:gd name="T35" fmla="*/ 2147483647 h 454"/>
              <a:gd name="T36" fmla="*/ 2147483647 w 310"/>
              <a:gd name="T37" fmla="*/ 2147483647 h 454"/>
              <a:gd name="T38" fmla="*/ 2147483647 w 310"/>
              <a:gd name="T39" fmla="*/ 2147483647 h 454"/>
              <a:gd name="T40" fmla="*/ 2147483647 w 310"/>
              <a:gd name="T41" fmla="*/ 0 h 4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10"/>
              <a:gd name="T64" fmla="*/ 0 h 454"/>
              <a:gd name="T65" fmla="*/ 310 w 310"/>
              <a:gd name="T66" fmla="*/ 454 h 4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10" h="454">
                <a:moveTo>
                  <a:pt x="122" y="0"/>
                </a:moveTo>
                <a:lnTo>
                  <a:pt x="122" y="0"/>
                </a:lnTo>
                <a:lnTo>
                  <a:pt x="94" y="52"/>
                </a:lnTo>
                <a:lnTo>
                  <a:pt x="68" y="106"/>
                </a:lnTo>
                <a:lnTo>
                  <a:pt x="48" y="162"/>
                </a:lnTo>
                <a:lnTo>
                  <a:pt x="30" y="218"/>
                </a:lnTo>
                <a:lnTo>
                  <a:pt x="16" y="276"/>
                </a:lnTo>
                <a:lnTo>
                  <a:pt x="8" y="334"/>
                </a:lnTo>
                <a:lnTo>
                  <a:pt x="2" y="394"/>
                </a:lnTo>
                <a:lnTo>
                  <a:pt x="0" y="454"/>
                </a:lnTo>
                <a:lnTo>
                  <a:pt x="218" y="454"/>
                </a:lnTo>
                <a:lnTo>
                  <a:pt x="220" y="408"/>
                </a:lnTo>
                <a:lnTo>
                  <a:pt x="224" y="364"/>
                </a:lnTo>
                <a:lnTo>
                  <a:pt x="232" y="318"/>
                </a:lnTo>
                <a:lnTo>
                  <a:pt x="242" y="276"/>
                </a:lnTo>
                <a:lnTo>
                  <a:pt x="254" y="232"/>
                </a:lnTo>
                <a:lnTo>
                  <a:pt x="270" y="190"/>
                </a:lnTo>
                <a:lnTo>
                  <a:pt x="290" y="148"/>
                </a:lnTo>
                <a:lnTo>
                  <a:pt x="310" y="108"/>
                </a:lnTo>
                <a:lnTo>
                  <a:pt x="122" y="0"/>
                </a:lnTo>
                <a:close/>
              </a:path>
            </a:pathLst>
          </a:custGeom>
          <a:solidFill>
            <a:srgbClr val="99EC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42" name="Freeform 110"/>
          <p:cNvSpPr>
            <a:spLocks/>
          </p:cNvSpPr>
          <p:nvPr/>
        </p:nvSpPr>
        <p:spPr bwMode="auto">
          <a:xfrm>
            <a:off x="3309938" y="2109788"/>
            <a:ext cx="701675" cy="701675"/>
          </a:xfrm>
          <a:custGeom>
            <a:avLst/>
            <a:gdLst>
              <a:gd name="T0" fmla="*/ 2147483647 w 442"/>
              <a:gd name="T1" fmla="*/ 0 h 442"/>
              <a:gd name="T2" fmla="*/ 2147483647 w 442"/>
              <a:gd name="T3" fmla="*/ 0 h 442"/>
              <a:gd name="T4" fmla="*/ 2147483647 w 442"/>
              <a:gd name="T5" fmla="*/ 2147483647 h 442"/>
              <a:gd name="T6" fmla="*/ 2147483647 w 442"/>
              <a:gd name="T7" fmla="*/ 2147483647 h 442"/>
              <a:gd name="T8" fmla="*/ 2147483647 w 442"/>
              <a:gd name="T9" fmla="*/ 2147483647 h 442"/>
              <a:gd name="T10" fmla="*/ 2147483647 w 442"/>
              <a:gd name="T11" fmla="*/ 2147483647 h 442"/>
              <a:gd name="T12" fmla="*/ 2147483647 w 442"/>
              <a:gd name="T13" fmla="*/ 2147483647 h 442"/>
              <a:gd name="T14" fmla="*/ 2147483647 w 442"/>
              <a:gd name="T15" fmla="*/ 2147483647 h 442"/>
              <a:gd name="T16" fmla="*/ 2147483647 w 442"/>
              <a:gd name="T17" fmla="*/ 2147483647 h 442"/>
              <a:gd name="T18" fmla="*/ 0 w 442"/>
              <a:gd name="T19" fmla="*/ 2147483647 h 442"/>
              <a:gd name="T20" fmla="*/ 2147483647 w 442"/>
              <a:gd name="T21" fmla="*/ 2147483647 h 442"/>
              <a:gd name="T22" fmla="*/ 2147483647 w 442"/>
              <a:gd name="T23" fmla="*/ 2147483647 h 442"/>
              <a:gd name="T24" fmla="*/ 2147483647 w 442"/>
              <a:gd name="T25" fmla="*/ 2147483647 h 442"/>
              <a:gd name="T26" fmla="*/ 2147483647 w 442"/>
              <a:gd name="T27" fmla="*/ 2147483647 h 442"/>
              <a:gd name="T28" fmla="*/ 2147483647 w 442"/>
              <a:gd name="T29" fmla="*/ 2147483647 h 442"/>
              <a:gd name="T30" fmla="*/ 2147483647 w 442"/>
              <a:gd name="T31" fmla="*/ 2147483647 h 442"/>
              <a:gd name="T32" fmla="*/ 2147483647 w 442"/>
              <a:gd name="T33" fmla="*/ 2147483647 h 442"/>
              <a:gd name="T34" fmla="*/ 2147483647 w 442"/>
              <a:gd name="T35" fmla="*/ 2147483647 h 442"/>
              <a:gd name="T36" fmla="*/ 2147483647 w 442"/>
              <a:gd name="T37" fmla="*/ 2147483647 h 442"/>
              <a:gd name="T38" fmla="*/ 2147483647 w 442"/>
              <a:gd name="T39" fmla="*/ 2147483647 h 442"/>
              <a:gd name="T40" fmla="*/ 2147483647 w 442"/>
              <a:gd name="T41" fmla="*/ 0 h 44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42"/>
              <a:gd name="T64" fmla="*/ 0 h 442"/>
              <a:gd name="T65" fmla="*/ 442 w 442"/>
              <a:gd name="T66" fmla="*/ 442 h 44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42" h="442">
                <a:moveTo>
                  <a:pt x="332" y="0"/>
                </a:moveTo>
                <a:lnTo>
                  <a:pt x="332" y="0"/>
                </a:lnTo>
                <a:lnTo>
                  <a:pt x="282" y="30"/>
                </a:lnTo>
                <a:lnTo>
                  <a:pt x="234" y="66"/>
                </a:lnTo>
                <a:lnTo>
                  <a:pt x="188" y="104"/>
                </a:lnTo>
                <a:lnTo>
                  <a:pt x="144" y="144"/>
                </a:lnTo>
                <a:lnTo>
                  <a:pt x="104" y="186"/>
                </a:lnTo>
                <a:lnTo>
                  <a:pt x="66" y="232"/>
                </a:lnTo>
                <a:lnTo>
                  <a:pt x="32" y="282"/>
                </a:lnTo>
                <a:lnTo>
                  <a:pt x="0" y="332"/>
                </a:lnTo>
                <a:lnTo>
                  <a:pt x="190" y="442"/>
                </a:lnTo>
                <a:lnTo>
                  <a:pt x="212" y="402"/>
                </a:lnTo>
                <a:lnTo>
                  <a:pt x="240" y="366"/>
                </a:lnTo>
                <a:lnTo>
                  <a:pt x="268" y="330"/>
                </a:lnTo>
                <a:lnTo>
                  <a:pt x="298" y="298"/>
                </a:lnTo>
                <a:lnTo>
                  <a:pt x="332" y="268"/>
                </a:lnTo>
                <a:lnTo>
                  <a:pt x="366" y="238"/>
                </a:lnTo>
                <a:lnTo>
                  <a:pt x="404" y="212"/>
                </a:lnTo>
                <a:lnTo>
                  <a:pt x="442" y="188"/>
                </a:lnTo>
                <a:lnTo>
                  <a:pt x="332" y="0"/>
                </a:lnTo>
                <a:close/>
              </a:path>
            </a:pathLst>
          </a:custGeom>
          <a:solidFill>
            <a:srgbClr val="99EC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43" name="Freeform 111"/>
          <p:cNvSpPr>
            <a:spLocks/>
          </p:cNvSpPr>
          <p:nvPr/>
        </p:nvSpPr>
        <p:spPr bwMode="auto">
          <a:xfrm>
            <a:off x="3865563" y="1900238"/>
            <a:ext cx="720725" cy="495300"/>
          </a:xfrm>
          <a:custGeom>
            <a:avLst/>
            <a:gdLst>
              <a:gd name="T0" fmla="*/ 2147483647 w 454"/>
              <a:gd name="T1" fmla="*/ 0 h 312"/>
              <a:gd name="T2" fmla="*/ 2147483647 w 454"/>
              <a:gd name="T3" fmla="*/ 0 h 312"/>
              <a:gd name="T4" fmla="*/ 2147483647 w 454"/>
              <a:gd name="T5" fmla="*/ 2147483647 h 312"/>
              <a:gd name="T6" fmla="*/ 2147483647 w 454"/>
              <a:gd name="T7" fmla="*/ 2147483647 h 312"/>
              <a:gd name="T8" fmla="*/ 2147483647 w 454"/>
              <a:gd name="T9" fmla="*/ 2147483647 h 312"/>
              <a:gd name="T10" fmla="*/ 2147483647 w 454"/>
              <a:gd name="T11" fmla="*/ 2147483647 h 312"/>
              <a:gd name="T12" fmla="*/ 2147483647 w 454"/>
              <a:gd name="T13" fmla="*/ 2147483647 h 312"/>
              <a:gd name="T14" fmla="*/ 2147483647 w 454"/>
              <a:gd name="T15" fmla="*/ 2147483647 h 312"/>
              <a:gd name="T16" fmla="*/ 2147483647 w 454"/>
              <a:gd name="T17" fmla="*/ 2147483647 h 312"/>
              <a:gd name="T18" fmla="*/ 0 w 454"/>
              <a:gd name="T19" fmla="*/ 2147483647 h 312"/>
              <a:gd name="T20" fmla="*/ 2147483647 w 454"/>
              <a:gd name="T21" fmla="*/ 2147483647 h 312"/>
              <a:gd name="T22" fmla="*/ 2147483647 w 454"/>
              <a:gd name="T23" fmla="*/ 2147483647 h 312"/>
              <a:gd name="T24" fmla="*/ 2147483647 w 454"/>
              <a:gd name="T25" fmla="*/ 2147483647 h 312"/>
              <a:gd name="T26" fmla="*/ 2147483647 w 454"/>
              <a:gd name="T27" fmla="*/ 2147483647 h 312"/>
              <a:gd name="T28" fmla="*/ 2147483647 w 454"/>
              <a:gd name="T29" fmla="*/ 2147483647 h 312"/>
              <a:gd name="T30" fmla="*/ 2147483647 w 454"/>
              <a:gd name="T31" fmla="*/ 2147483647 h 312"/>
              <a:gd name="T32" fmla="*/ 2147483647 w 454"/>
              <a:gd name="T33" fmla="*/ 2147483647 h 312"/>
              <a:gd name="T34" fmla="*/ 2147483647 w 454"/>
              <a:gd name="T35" fmla="*/ 2147483647 h 312"/>
              <a:gd name="T36" fmla="*/ 2147483647 w 454"/>
              <a:gd name="T37" fmla="*/ 2147483647 h 312"/>
              <a:gd name="T38" fmla="*/ 2147483647 w 454"/>
              <a:gd name="T39" fmla="*/ 2147483647 h 312"/>
              <a:gd name="T40" fmla="*/ 2147483647 w 454"/>
              <a:gd name="T41" fmla="*/ 0 h 31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54"/>
              <a:gd name="T64" fmla="*/ 0 h 312"/>
              <a:gd name="T65" fmla="*/ 454 w 454"/>
              <a:gd name="T66" fmla="*/ 312 h 31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54" h="312">
                <a:moveTo>
                  <a:pt x="454" y="0"/>
                </a:moveTo>
                <a:lnTo>
                  <a:pt x="454" y="0"/>
                </a:lnTo>
                <a:lnTo>
                  <a:pt x="394" y="2"/>
                </a:lnTo>
                <a:lnTo>
                  <a:pt x="336" y="8"/>
                </a:lnTo>
                <a:lnTo>
                  <a:pt x="278" y="18"/>
                </a:lnTo>
                <a:lnTo>
                  <a:pt x="220" y="32"/>
                </a:lnTo>
                <a:lnTo>
                  <a:pt x="162" y="48"/>
                </a:lnTo>
                <a:lnTo>
                  <a:pt x="106" y="70"/>
                </a:lnTo>
                <a:lnTo>
                  <a:pt x="52" y="94"/>
                </a:lnTo>
                <a:lnTo>
                  <a:pt x="0" y="122"/>
                </a:lnTo>
                <a:lnTo>
                  <a:pt x="110" y="312"/>
                </a:lnTo>
                <a:lnTo>
                  <a:pt x="150" y="290"/>
                </a:lnTo>
                <a:lnTo>
                  <a:pt x="190" y="272"/>
                </a:lnTo>
                <a:lnTo>
                  <a:pt x="232" y="256"/>
                </a:lnTo>
                <a:lnTo>
                  <a:pt x="276" y="242"/>
                </a:lnTo>
                <a:lnTo>
                  <a:pt x="320" y="232"/>
                </a:lnTo>
                <a:lnTo>
                  <a:pt x="364" y="224"/>
                </a:lnTo>
                <a:lnTo>
                  <a:pt x="410" y="220"/>
                </a:lnTo>
                <a:lnTo>
                  <a:pt x="454" y="220"/>
                </a:lnTo>
                <a:lnTo>
                  <a:pt x="454" y="0"/>
                </a:lnTo>
                <a:close/>
              </a:path>
            </a:pathLst>
          </a:custGeom>
          <a:solidFill>
            <a:srgbClr val="99EC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71" name="Rektangulær billedforklaring 70"/>
          <p:cNvSpPr>
            <a:spLocks noChangeArrowheads="1"/>
          </p:cNvSpPr>
          <p:nvPr/>
        </p:nvSpPr>
        <p:spPr bwMode="auto">
          <a:xfrm>
            <a:off x="6280150" y="3413125"/>
            <a:ext cx="1195388" cy="957263"/>
          </a:xfrm>
          <a:prstGeom prst="wedgeRectCallout">
            <a:avLst>
              <a:gd name="adj1" fmla="val -72403"/>
              <a:gd name="adj2" fmla="val -29648"/>
            </a:avLst>
          </a:prstGeom>
          <a:gradFill rotWithShape="1">
            <a:gsLst>
              <a:gs pos="0">
                <a:srgbClr val="E6E6E6"/>
              </a:gs>
              <a:gs pos="100000">
                <a:srgbClr val="FFFFFF"/>
              </a:gs>
            </a:gsLst>
            <a:lin ang="16200000"/>
          </a:gradFill>
          <a:ln w="12700">
            <a:solidFill>
              <a:srgbClr val="BFBFBF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5145" name="Rektangel 71"/>
          <p:cNvSpPr>
            <a:spLocks noChangeArrowheads="1"/>
          </p:cNvSpPr>
          <p:nvPr/>
        </p:nvSpPr>
        <p:spPr bwMode="auto">
          <a:xfrm>
            <a:off x="6289675" y="3484563"/>
            <a:ext cx="1206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b="1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April</a:t>
            </a:r>
          </a:p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This is an example text. </a:t>
            </a:r>
          </a:p>
        </p:txBody>
      </p:sp>
      <p:sp>
        <p:nvSpPr>
          <p:cNvPr id="73" name="Rektangulær billedforklaring 72"/>
          <p:cNvSpPr>
            <a:spLocks noChangeArrowheads="1"/>
          </p:cNvSpPr>
          <p:nvPr/>
        </p:nvSpPr>
        <p:spPr bwMode="auto">
          <a:xfrm>
            <a:off x="5807075" y="4435475"/>
            <a:ext cx="1196975" cy="955675"/>
          </a:xfrm>
          <a:prstGeom prst="wedgeRectCallout">
            <a:avLst>
              <a:gd name="adj1" fmla="val -66037"/>
              <a:gd name="adj2" fmla="val -55139"/>
            </a:avLst>
          </a:prstGeom>
          <a:gradFill rotWithShape="1">
            <a:gsLst>
              <a:gs pos="0">
                <a:srgbClr val="E6E6E6"/>
              </a:gs>
              <a:gs pos="100000">
                <a:srgbClr val="FFFFFF"/>
              </a:gs>
            </a:gsLst>
            <a:lin ang="16200000"/>
          </a:gradFill>
          <a:ln w="12700">
            <a:solidFill>
              <a:srgbClr val="BFBFBF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5147" name="Rektangel 73"/>
          <p:cNvSpPr>
            <a:spLocks noChangeArrowheads="1"/>
          </p:cNvSpPr>
          <p:nvPr/>
        </p:nvSpPr>
        <p:spPr bwMode="auto">
          <a:xfrm>
            <a:off x="5816600" y="4505325"/>
            <a:ext cx="120650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b="1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May</a:t>
            </a:r>
          </a:p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This is an example text. </a:t>
            </a:r>
          </a:p>
        </p:txBody>
      </p:sp>
      <p:sp>
        <p:nvSpPr>
          <p:cNvPr id="75" name="Rektangulær billedforklaring 74"/>
          <p:cNvSpPr>
            <a:spLocks noChangeArrowheads="1"/>
          </p:cNvSpPr>
          <p:nvPr/>
        </p:nvSpPr>
        <p:spPr bwMode="auto">
          <a:xfrm>
            <a:off x="4511675" y="5105400"/>
            <a:ext cx="1196975" cy="957263"/>
          </a:xfrm>
          <a:prstGeom prst="wedgeRectCallout">
            <a:avLst>
              <a:gd name="adj1" fmla="val 2745"/>
              <a:gd name="adj2" fmla="val -82227"/>
            </a:avLst>
          </a:prstGeom>
          <a:gradFill rotWithShape="1">
            <a:gsLst>
              <a:gs pos="0">
                <a:srgbClr val="E6E6E6"/>
              </a:gs>
              <a:gs pos="100000">
                <a:srgbClr val="FFFFFF"/>
              </a:gs>
            </a:gsLst>
            <a:lin ang="16200000"/>
          </a:gradFill>
          <a:ln w="12700">
            <a:solidFill>
              <a:srgbClr val="BFBFBF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5149" name="Rektangel 75"/>
          <p:cNvSpPr>
            <a:spLocks noChangeArrowheads="1"/>
          </p:cNvSpPr>
          <p:nvPr/>
        </p:nvSpPr>
        <p:spPr bwMode="auto">
          <a:xfrm>
            <a:off x="4521200" y="5176838"/>
            <a:ext cx="1206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b="1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June</a:t>
            </a:r>
          </a:p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This is an example text. </a:t>
            </a:r>
          </a:p>
        </p:txBody>
      </p:sp>
      <p:sp>
        <p:nvSpPr>
          <p:cNvPr id="77" name="Rektangulær billedforklaring 76"/>
          <p:cNvSpPr>
            <a:spLocks noChangeArrowheads="1"/>
          </p:cNvSpPr>
          <p:nvPr/>
        </p:nvSpPr>
        <p:spPr bwMode="auto">
          <a:xfrm>
            <a:off x="3246438" y="5105400"/>
            <a:ext cx="1196975" cy="957263"/>
          </a:xfrm>
          <a:prstGeom prst="wedgeRectCallout">
            <a:avLst>
              <a:gd name="adj1" fmla="val 32042"/>
              <a:gd name="adj2" fmla="val -85412"/>
            </a:avLst>
          </a:prstGeom>
          <a:gradFill rotWithShape="1">
            <a:gsLst>
              <a:gs pos="0">
                <a:srgbClr val="E6E6E6"/>
              </a:gs>
              <a:gs pos="100000">
                <a:srgbClr val="FFFFFF"/>
              </a:gs>
            </a:gsLst>
            <a:lin ang="16200000"/>
          </a:gradFill>
          <a:ln w="12700">
            <a:solidFill>
              <a:srgbClr val="BFBFBF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5151" name="Rektangel 77"/>
          <p:cNvSpPr>
            <a:spLocks noChangeArrowheads="1"/>
          </p:cNvSpPr>
          <p:nvPr/>
        </p:nvSpPr>
        <p:spPr bwMode="auto">
          <a:xfrm>
            <a:off x="3255963" y="5176838"/>
            <a:ext cx="1206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b="1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July</a:t>
            </a:r>
          </a:p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This is an example text. </a:t>
            </a:r>
          </a:p>
        </p:txBody>
      </p:sp>
      <p:sp>
        <p:nvSpPr>
          <p:cNvPr id="79" name="Rektangulær billedforklaring 78"/>
          <p:cNvSpPr>
            <a:spLocks noChangeArrowheads="1"/>
          </p:cNvSpPr>
          <p:nvPr/>
        </p:nvSpPr>
        <p:spPr bwMode="auto">
          <a:xfrm>
            <a:off x="1997075" y="4419600"/>
            <a:ext cx="1196975" cy="957263"/>
          </a:xfrm>
          <a:prstGeom prst="wedgeRectCallout">
            <a:avLst>
              <a:gd name="adj1" fmla="val 80440"/>
              <a:gd name="adj2" fmla="val -51954"/>
            </a:avLst>
          </a:prstGeom>
          <a:gradFill rotWithShape="1">
            <a:gsLst>
              <a:gs pos="0">
                <a:srgbClr val="E6E6E6"/>
              </a:gs>
              <a:gs pos="100000">
                <a:srgbClr val="FFFFFF"/>
              </a:gs>
            </a:gsLst>
            <a:lin ang="16200000"/>
          </a:gradFill>
          <a:ln w="12700">
            <a:solidFill>
              <a:srgbClr val="BFBFBF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5153" name="Rektangel 79"/>
          <p:cNvSpPr>
            <a:spLocks noChangeArrowheads="1"/>
          </p:cNvSpPr>
          <p:nvPr/>
        </p:nvSpPr>
        <p:spPr bwMode="auto">
          <a:xfrm>
            <a:off x="2006600" y="4491038"/>
            <a:ext cx="1206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b="1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August</a:t>
            </a:r>
          </a:p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This is an example text. </a:t>
            </a:r>
          </a:p>
        </p:txBody>
      </p:sp>
      <p:sp>
        <p:nvSpPr>
          <p:cNvPr id="81" name="Rektangulær billedforklaring 80"/>
          <p:cNvSpPr>
            <a:spLocks noChangeArrowheads="1"/>
          </p:cNvSpPr>
          <p:nvPr/>
        </p:nvSpPr>
        <p:spPr bwMode="auto">
          <a:xfrm>
            <a:off x="1662113" y="3429000"/>
            <a:ext cx="1196975" cy="957263"/>
          </a:xfrm>
          <a:prstGeom prst="wedgeRectCallout">
            <a:avLst>
              <a:gd name="adj1" fmla="val 72801"/>
              <a:gd name="adj2" fmla="val -36023"/>
            </a:avLst>
          </a:prstGeom>
          <a:gradFill rotWithShape="1">
            <a:gsLst>
              <a:gs pos="0">
                <a:srgbClr val="E6E6E6"/>
              </a:gs>
              <a:gs pos="100000">
                <a:srgbClr val="FFFFFF"/>
              </a:gs>
            </a:gsLst>
            <a:lin ang="16200000"/>
          </a:gradFill>
          <a:ln w="12700">
            <a:solidFill>
              <a:srgbClr val="BFBFBF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5155" name="Rektangel 81"/>
          <p:cNvSpPr>
            <a:spLocks noChangeArrowheads="1"/>
          </p:cNvSpPr>
          <p:nvPr/>
        </p:nvSpPr>
        <p:spPr bwMode="auto">
          <a:xfrm>
            <a:off x="1671638" y="3500438"/>
            <a:ext cx="1206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b="1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September</a:t>
            </a:r>
          </a:p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This is an example text. </a:t>
            </a:r>
          </a:p>
        </p:txBody>
      </p:sp>
      <p:sp>
        <p:nvSpPr>
          <p:cNvPr id="83" name="Rektangulær billedforklaring 82"/>
          <p:cNvSpPr>
            <a:spLocks noChangeArrowheads="1"/>
          </p:cNvSpPr>
          <p:nvPr/>
        </p:nvSpPr>
        <p:spPr bwMode="auto">
          <a:xfrm>
            <a:off x="1616075" y="2392363"/>
            <a:ext cx="1196975" cy="957262"/>
          </a:xfrm>
          <a:prstGeom prst="wedgeRectCallout">
            <a:avLst>
              <a:gd name="adj1" fmla="val 82991"/>
              <a:gd name="adj2" fmla="val -12125"/>
            </a:avLst>
          </a:prstGeom>
          <a:gradFill rotWithShape="1">
            <a:gsLst>
              <a:gs pos="0">
                <a:srgbClr val="E6E6E6"/>
              </a:gs>
              <a:gs pos="100000">
                <a:srgbClr val="FFFFFF"/>
              </a:gs>
            </a:gsLst>
            <a:lin ang="16200000"/>
          </a:gradFill>
          <a:ln w="12700">
            <a:solidFill>
              <a:srgbClr val="BFBFBF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5157" name="Rektangel 83"/>
          <p:cNvSpPr>
            <a:spLocks noChangeArrowheads="1"/>
          </p:cNvSpPr>
          <p:nvPr/>
        </p:nvSpPr>
        <p:spPr bwMode="auto">
          <a:xfrm>
            <a:off x="1625600" y="2463800"/>
            <a:ext cx="1206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b="1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October</a:t>
            </a:r>
          </a:p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This is an example text. </a:t>
            </a:r>
          </a:p>
        </p:txBody>
      </p:sp>
      <p:sp>
        <p:nvSpPr>
          <p:cNvPr id="85" name="Rektangulær billedforklaring 84"/>
          <p:cNvSpPr>
            <a:spLocks noChangeArrowheads="1"/>
          </p:cNvSpPr>
          <p:nvPr/>
        </p:nvSpPr>
        <p:spPr bwMode="auto">
          <a:xfrm>
            <a:off x="2089150" y="1387475"/>
            <a:ext cx="1195388" cy="955675"/>
          </a:xfrm>
          <a:prstGeom prst="wedgeRectCallout">
            <a:avLst>
              <a:gd name="adj1" fmla="val 74074"/>
              <a:gd name="adj2" fmla="val 40449"/>
            </a:avLst>
          </a:prstGeom>
          <a:gradFill rotWithShape="1">
            <a:gsLst>
              <a:gs pos="0">
                <a:srgbClr val="E6E6E6"/>
              </a:gs>
              <a:gs pos="100000">
                <a:srgbClr val="FFFFFF"/>
              </a:gs>
            </a:gsLst>
            <a:lin ang="16200000"/>
          </a:gradFill>
          <a:ln w="12700">
            <a:solidFill>
              <a:srgbClr val="BFBFBF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5159" name="Rektangel 85"/>
          <p:cNvSpPr>
            <a:spLocks noChangeArrowheads="1"/>
          </p:cNvSpPr>
          <p:nvPr/>
        </p:nvSpPr>
        <p:spPr bwMode="auto">
          <a:xfrm>
            <a:off x="2098675" y="1457325"/>
            <a:ext cx="120650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b="1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November</a:t>
            </a:r>
          </a:p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This is an example text. </a:t>
            </a:r>
          </a:p>
        </p:txBody>
      </p:sp>
      <p:sp>
        <p:nvSpPr>
          <p:cNvPr id="87" name="Rektangulær billedforklaring 86"/>
          <p:cNvSpPr>
            <a:spLocks noChangeArrowheads="1"/>
          </p:cNvSpPr>
          <p:nvPr/>
        </p:nvSpPr>
        <p:spPr bwMode="auto">
          <a:xfrm>
            <a:off x="3384550" y="669925"/>
            <a:ext cx="1195388" cy="957263"/>
          </a:xfrm>
          <a:prstGeom prst="wedgeRectCallout">
            <a:avLst>
              <a:gd name="adj1" fmla="val 25671"/>
              <a:gd name="adj2" fmla="val 80282"/>
            </a:avLst>
          </a:prstGeom>
          <a:gradFill rotWithShape="1">
            <a:gsLst>
              <a:gs pos="0">
                <a:srgbClr val="E6E6E6"/>
              </a:gs>
              <a:gs pos="100000">
                <a:srgbClr val="FFFFFF"/>
              </a:gs>
            </a:gsLst>
            <a:lin ang="16200000"/>
          </a:gradFill>
          <a:ln w="12700">
            <a:solidFill>
              <a:srgbClr val="BFBFBF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5161" name="Rektangel 87"/>
          <p:cNvSpPr>
            <a:spLocks noChangeArrowheads="1"/>
          </p:cNvSpPr>
          <p:nvPr/>
        </p:nvSpPr>
        <p:spPr bwMode="auto">
          <a:xfrm>
            <a:off x="3394075" y="741363"/>
            <a:ext cx="1206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b="1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December</a:t>
            </a:r>
          </a:p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This is an example text. </a:t>
            </a:r>
          </a:p>
        </p:txBody>
      </p:sp>
    </p:spTree>
    <p:extLst>
      <p:ext uri="{BB962C8B-B14F-4D97-AF65-F5344CB8AC3E}">
        <p14:creationId xmlns:p14="http://schemas.microsoft.com/office/powerpoint/2010/main" val="404881482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87</Words>
  <Application>Microsoft Office PowerPoint</Application>
  <PresentationFormat>全屏显示(4:3)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Kontortema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DG-放射</dc:subject>
  <dc:creator>PPTfans.cn</dc:creator>
  <cp:keywords>TZ-手动增减;XG-单色;KJ-平面;DH-静态</cp:keywords>
  <dc:description>PPTfans.cn</dc:description>
  <cp:revision>9</cp:revision>
  <dcterms:created xsi:type="dcterms:W3CDTF">2009-10-26T09:22:09Z</dcterms:created>
  <dcterms:modified xsi:type="dcterms:W3CDTF">2012-07-18T17:03:45Z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Dias nummer 1</vt:lpwstr>
  </property>
  <property fmtid="{D5CDD505-2E9C-101B-9397-08002B2CF9AE}" pid="3" name="SlideDescription">
    <vt:lpwstr/>
  </property>
</Properties>
</file>