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06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-20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zh-CN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endParaRPr lang="de-DE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1" smtClean="0"/>
              <a:t>Textmasterformate durch Klicken bearbeiten</a:t>
            </a:r>
          </a:p>
          <a:p>
            <a:pPr lvl="1"/>
            <a:r>
              <a:rPr lang="en-US" altLang="zh-CN" noProof="1" smtClean="0"/>
              <a:t>Zweite Ebene</a:t>
            </a:r>
          </a:p>
          <a:p>
            <a:pPr lvl="2"/>
            <a:r>
              <a:rPr lang="en-US" altLang="zh-CN" noProof="1" smtClean="0"/>
              <a:t>Dritte Ebene</a:t>
            </a:r>
          </a:p>
          <a:p>
            <a:pPr lvl="3"/>
            <a:r>
              <a:rPr lang="en-US" altLang="zh-CN" noProof="1" smtClean="0"/>
              <a:t>Vierte Ebene</a:t>
            </a:r>
          </a:p>
          <a:p>
            <a:pPr lvl="4"/>
            <a:r>
              <a:rPr lang="en-US" altLang="zh-CN" noProof="1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zh-CN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fld id="{4FC547CA-C16B-411D-ADFE-DC6EA72ECD92}" type="slidenum">
              <a:rPr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23800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9020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8449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9725" y="58738"/>
            <a:ext cx="2130425" cy="5743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5275" y="58738"/>
            <a:ext cx="6242050" cy="5743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960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3038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4318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7530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8072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5981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013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5370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8104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1" smtClean="0"/>
              <a:t>Textmasterformate durch Klicken bearbeiten</a:t>
            </a:r>
          </a:p>
          <a:p>
            <a:pPr lvl="1"/>
            <a:r>
              <a:rPr lang="en-US" altLang="zh-CN" noProof="1" smtClean="0"/>
              <a:t>Zweite Ebene</a:t>
            </a:r>
          </a:p>
          <a:p>
            <a:pPr lvl="2"/>
            <a:r>
              <a:rPr lang="en-US" altLang="zh-CN" noProof="1" smtClean="0"/>
              <a:t>Dritte Ebene</a:t>
            </a:r>
          </a:p>
          <a:p>
            <a:pPr lvl="3"/>
            <a:r>
              <a:rPr lang="en-US" altLang="zh-CN" noProof="1" smtClean="0"/>
              <a:t>Vierte Ebene</a:t>
            </a:r>
          </a:p>
          <a:p>
            <a:pPr lvl="4"/>
            <a:r>
              <a:rPr lang="en-US" altLang="zh-CN" noProof="1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endParaRPr lang="zh-CN" altLang="zh-CN"/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>
                <a:cs typeface="Arial" charset="0"/>
              </a:rPr>
              <a:t>Page </a:t>
            </a:r>
            <a:r>
              <a:rPr lang="de-DE" sz="1000">
                <a:cs typeface="Arial" charset="0"/>
                <a:sym typeface="Wingdings" pitchFamily="2" charset="2"/>
              </a:rPr>
              <a:t></a:t>
            </a:r>
            <a:r>
              <a:rPr lang="de-DE" sz="1000">
                <a:cs typeface="Arial" charset="0"/>
              </a:rPr>
              <a:t> </a:t>
            </a:r>
            <a:fld id="{62499220-D81D-4A8B-9D30-4BF1B67C43CB}" type="slidenum">
              <a:rPr lang="de-DE" sz="1000">
                <a:cs typeface="Arial" charset="0"/>
              </a:rPr>
              <a:pPr/>
              <a:t>‹#›</a:t>
            </a:fld>
            <a:endParaRPr lang="de-DE" sz="1000"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gray">
          <a:xfrm>
            <a:off x="7173913" y="6156325"/>
            <a:ext cx="1646237" cy="3778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600" b="1">
                <a:cs typeface="Arial" charset="0"/>
              </a:rPr>
              <a:t>YOUR 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0"/>
          <p:cNvGrpSpPr>
            <a:grpSpLocks/>
          </p:cNvGrpSpPr>
          <p:nvPr/>
        </p:nvGrpSpPr>
        <p:grpSpPr bwMode="auto">
          <a:xfrm>
            <a:off x="0" y="0"/>
            <a:ext cx="9144000" cy="5948363"/>
            <a:chOff x="0" y="0"/>
            <a:chExt cx="5760" cy="3747"/>
          </a:xfrm>
        </p:grpSpPr>
        <p:sp>
          <p:nvSpPr>
            <p:cNvPr id="18435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8436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8437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8438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cs typeface="Arial" charset="0"/>
              </a:endParaRPr>
            </a:p>
          </p:txBody>
        </p:sp>
      </p:grpSp>
      <p:sp>
        <p:nvSpPr>
          <p:cNvPr id="29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noProof="1">
                <a:solidFill>
                  <a:schemeClr val="bg1"/>
                </a:solidFill>
                <a:latin typeface="Arial" pitchFamily="34" charset="0"/>
              </a:rPr>
              <a:t>Placeholder for your own sub headline</a:t>
            </a:r>
          </a:p>
        </p:txBody>
      </p:sp>
      <p:sp>
        <p:nvSpPr>
          <p:cNvPr id="31" name="Rectangle 40"/>
          <p:cNvSpPr txBox="1"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000" b="1">
                <a:solidFill>
                  <a:srgbClr val="FFFFFF"/>
                </a:solidFill>
                <a:cs typeface="Arial" charset="0"/>
              </a:rPr>
              <a:t>Onion Chart</a:t>
            </a:r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16100" y="5572125"/>
            <a:ext cx="52228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Oval 14"/>
          <p:cNvSpPr>
            <a:spLocks noChangeArrowheads="1"/>
          </p:cNvSpPr>
          <p:nvPr/>
        </p:nvSpPr>
        <p:spPr bwMode="gray">
          <a:xfrm>
            <a:off x="2463800" y="1555750"/>
            <a:ext cx="4248150" cy="4248150"/>
          </a:xfrm>
          <a:prstGeom prst="ellipse">
            <a:avLst/>
          </a:prstGeom>
          <a:solidFill>
            <a:srgbClr val="9DC2EB"/>
          </a:solidFill>
          <a:ln w="952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zh-CN" altLang="zh-CN" sz="1000">
              <a:cs typeface="Arial" charset="0"/>
            </a:endParaRPr>
          </a:p>
        </p:txBody>
      </p:sp>
      <p:sp>
        <p:nvSpPr>
          <p:cNvPr id="18443" name="Oval 15"/>
          <p:cNvSpPr>
            <a:spLocks noChangeArrowheads="1"/>
          </p:cNvSpPr>
          <p:nvPr/>
        </p:nvSpPr>
        <p:spPr bwMode="gray">
          <a:xfrm>
            <a:off x="2789238" y="2197100"/>
            <a:ext cx="3595687" cy="3594100"/>
          </a:xfrm>
          <a:prstGeom prst="ellipse">
            <a:avLst/>
          </a:prstGeom>
          <a:solidFill>
            <a:srgbClr val="69A2E1"/>
          </a:solidFill>
          <a:ln w="952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zh-CN" altLang="zh-CN" sz="1000" noProof="1">
              <a:cs typeface="Arial" charset="0"/>
            </a:endParaRPr>
          </a:p>
          <a:p>
            <a:pPr algn="ctr" eaLnBrk="0" hangingPunct="0"/>
            <a:endParaRPr lang="zh-CN" altLang="zh-CN" sz="1000" noProof="1">
              <a:cs typeface="Arial" charset="0"/>
            </a:endParaRPr>
          </a:p>
        </p:txBody>
      </p:sp>
      <p:sp>
        <p:nvSpPr>
          <p:cNvPr id="18444" name="Oval 16"/>
          <p:cNvSpPr>
            <a:spLocks noChangeArrowheads="1"/>
          </p:cNvSpPr>
          <p:nvPr/>
        </p:nvSpPr>
        <p:spPr bwMode="gray">
          <a:xfrm>
            <a:off x="3116263" y="2847975"/>
            <a:ext cx="2940050" cy="2940050"/>
          </a:xfrm>
          <a:prstGeom prst="ellipse">
            <a:avLst/>
          </a:prstGeom>
          <a:solidFill>
            <a:srgbClr val="2A79D0"/>
          </a:solidFill>
          <a:ln w="952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zh-CN" altLang="zh-CN" sz="1000">
              <a:cs typeface="Arial" charset="0"/>
            </a:endParaRPr>
          </a:p>
        </p:txBody>
      </p:sp>
      <p:sp>
        <p:nvSpPr>
          <p:cNvPr id="18445" name="Oval 17"/>
          <p:cNvSpPr>
            <a:spLocks noChangeArrowheads="1"/>
          </p:cNvSpPr>
          <p:nvPr/>
        </p:nvSpPr>
        <p:spPr bwMode="gray">
          <a:xfrm>
            <a:off x="3441700" y="3502025"/>
            <a:ext cx="2287588" cy="2286000"/>
          </a:xfrm>
          <a:prstGeom prst="ellipse">
            <a:avLst/>
          </a:prstGeom>
          <a:solidFill>
            <a:srgbClr val="0061B2"/>
          </a:solidFill>
          <a:ln w="952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zh-CN" altLang="zh-CN" sz="1000">
              <a:cs typeface="Arial" charset="0"/>
            </a:endParaRPr>
          </a:p>
        </p:txBody>
      </p:sp>
      <p:sp>
        <p:nvSpPr>
          <p:cNvPr id="18446" name="Oval 18"/>
          <p:cNvSpPr>
            <a:spLocks noChangeArrowheads="1"/>
          </p:cNvSpPr>
          <p:nvPr/>
        </p:nvSpPr>
        <p:spPr bwMode="gray">
          <a:xfrm>
            <a:off x="3767138" y="4144963"/>
            <a:ext cx="1635125" cy="1635125"/>
          </a:xfrm>
          <a:prstGeom prst="ellipse">
            <a:avLst/>
          </a:prstGeom>
          <a:solidFill>
            <a:srgbClr val="004074"/>
          </a:solidFill>
          <a:ln w="952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zh-CN" altLang="zh-CN" sz="1000">
              <a:cs typeface="Arial" charset="0"/>
            </a:endParaRPr>
          </a:p>
        </p:txBody>
      </p: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3954463" y="1746250"/>
            <a:ext cx="1281112" cy="3455988"/>
            <a:chOff x="2491" y="1100"/>
            <a:chExt cx="807" cy="2177"/>
          </a:xfrm>
        </p:grpSpPr>
        <p:sp>
          <p:nvSpPr>
            <p:cNvPr id="18448" name="Text Box 19"/>
            <p:cNvSpPr txBox="1">
              <a:spLocks noChangeArrowheads="1"/>
            </p:cNvSpPr>
            <p:nvPr/>
          </p:nvSpPr>
          <p:spPr bwMode="gray">
            <a:xfrm>
              <a:off x="2582" y="1100"/>
              <a:ext cx="6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000" b="1" noProof="1">
                  <a:cs typeface="Arial" charset="0"/>
                </a:rPr>
                <a:t>Buisness</a:t>
              </a:r>
              <a:br>
                <a:rPr lang="en-US" altLang="zh-CN" sz="1000" b="1" noProof="1">
                  <a:cs typeface="Arial" charset="0"/>
                </a:rPr>
              </a:br>
              <a:r>
                <a:rPr lang="en-US" altLang="zh-CN" sz="1000" b="1" noProof="1">
                  <a:cs typeface="Arial" charset="0"/>
                </a:rPr>
                <a:t>Transforamtion </a:t>
              </a:r>
            </a:p>
          </p:txBody>
        </p:sp>
        <p:sp>
          <p:nvSpPr>
            <p:cNvPr id="18449" name="Text Box 19"/>
            <p:cNvSpPr txBox="1">
              <a:spLocks noChangeArrowheads="1"/>
            </p:cNvSpPr>
            <p:nvPr/>
          </p:nvSpPr>
          <p:spPr bwMode="gray">
            <a:xfrm>
              <a:off x="2594" y="1507"/>
              <a:ext cx="59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000" b="1" noProof="1">
                  <a:cs typeface="Arial" charset="0"/>
                </a:rPr>
                <a:t>Change</a:t>
              </a:r>
              <a:br>
                <a:rPr lang="en-US" altLang="zh-CN" sz="1000" b="1" noProof="1">
                  <a:cs typeface="Arial" charset="0"/>
                </a:rPr>
              </a:br>
              <a:r>
                <a:rPr lang="en-US" altLang="zh-CN" sz="1000" b="1" noProof="1">
                  <a:cs typeface="Arial" charset="0"/>
                </a:rPr>
                <a:t>Management </a:t>
              </a:r>
            </a:p>
          </p:txBody>
        </p:sp>
        <p:sp>
          <p:nvSpPr>
            <p:cNvPr id="18450" name="Text Box 19"/>
            <p:cNvSpPr txBox="1">
              <a:spLocks noChangeArrowheads="1"/>
            </p:cNvSpPr>
            <p:nvPr/>
          </p:nvSpPr>
          <p:spPr bwMode="gray">
            <a:xfrm>
              <a:off x="2552" y="1917"/>
              <a:ext cx="67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Organization</a:t>
              </a:r>
              <a:b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</a:b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Devolpment </a:t>
              </a:r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gray">
            <a:xfrm>
              <a:off x="2491" y="2370"/>
              <a:ext cx="7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Buisness Process</a:t>
              </a:r>
              <a:b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</a:b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Devolpment</a:t>
              </a:r>
            </a:p>
          </p:txBody>
        </p:sp>
        <p:sp>
          <p:nvSpPr>
            <p:cNvPr id="18452" name="Text Box 19"/>
            <p:cNvSpPr txBox="1">
              <a:spLocks noChangeArrowheads="1"/>
            </p:cNvSpPr>
            <p:nvPr/>
          </p:nvSpPr>
          <p:spPr bwMode="gray">
            <a:xfrm>
              <a:off x="2505" y="2989"/>
              <a:ext cx="7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Customer</a:t>
              </a:r>
              <a:b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</a:b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Relationship</a:t>
              </a:r>
              <a:b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</a:b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Management </a:t>
              </a:r>
            </a:p>
          </p:txBody>
        </p:sp>
      </p:grpSp>
      <p:sp>
        <p:nvSpPr>
          <p:cNvPr id="18453" name="AutoShape 25"/>
          <p:cNvSpPr>
            <a:spLocks noChangeArrowheads="1"/>
          </p:cNvSpPr>
          <p:nvPr/>
        </p:nvSpPr>
        <p:spPr bwMode="gray">
          <a:xfrm rot="2829383">
            <a:off x="4157663" y="4432300"/>
            <a:ext cx="1114425" cy="11144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482" y="13036"/>
                </a:moveTo>
                <a:cubicBezTo>
                  <a:pt x="19670" y="12306"/>
                  <a:pt x="19766" y="11554"/>
                  <a:pt x="19766" y="10800"/>
                </a:cubicBezTo>
                <a:cubicBezTo>
                  <a:pt x="19766" y="8586"/>
                  <a:pt x="18947" y="6450"/>
                  <a:pt x="17466" y="4804"/>
                </a:cubicBezTo>
                <a:lnTo>
                  <a:pt x="18830" y="3578"/>
                </a:lnTo>
                <a:cubicBezTo>
                  <a:pt x="20613" y="5561"/>
                  <a:pt x="21600" y="8133"/>
                  <a:pt x="21600" y="10800"/>
                </a:cubicBezTo>
                <a:cubicBezTo>
                  <a:pt x="21600" y="11708"/>
                  <a:pt x="21485" y="12614"/>
                  <a:pt x="21258" y="13494"/>
                </a:cubicBezTo>
                <a:lnTo>
                  <a:pt x="23873" y="14168"/>
                </a:lnTo>
                <a:lnTo>
                  <a:pt x="19468" y="16768"/>
                </a:lnTo>
                <a:lnTo>
                  <a:pt x="16867" y="12363"/>
                </a:lnTo>
                <a:lnTo>
                  <a:pt x="19482" y="130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4" name="AutoShape 26"/>
          <p:cNvSpPr>
            <a:spLocks noChangeArrowheads="1"/>
          </p:cNvSpPr>
          <p:nvPr/>
        </p:nvSpPr>
        <p:spPr bwMode="gray">
          <a:xfrm rot="-414136" flipH="1" flipV="1">
            <a:off x="3933825" y="4464050"/>
            <a:ext cx="1114425" cy="11144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482" y="13036"/>
                </a:moveTo>
                <a:cubicBezTo>
                  <a:pt x="19670" y="12306"/>
                  <a:pt x="19766" y="11554"/>
                  <a:pt x="19766" y="10800"/>
                </a:cubicBezTo>
                <a:cubicBezTo>
                  <a:pt x="19766" y="8586"/>
                  <a:pt x="18947" y="6450"/>
                  <a:pt x="17466" y="4804"/>
                </a:cubicBezTo>
                <a:lnTo>
                  <a:pt x="18830" y="3578"/>
                </a:lnTo>
                <a:cubicBezTo>
                  <a:pt x="20613" y="5561"/>
                  <a:pt x="21600" y="8133"/>
                  <a:pt x="21600" y="10800"/>
                </a:cubicBezTo>
                <a:cubicBezTo>
                  <a:pt x="21600" y="11708"/>
                  <a:pt x="21485" y="12614"/>
                  <a:pt x="21258" y="13494"/>
                </a:cubicBezTo>
                <a:lnTo>
                  <a:pt x="23873" y="14168"/>
                </a:lnTo>
                <a:lnTo>
                  <a:pt x="19468" y="16768"/>
                </a:lnTo>
                <a:lnTo>
                  <a:pt x="16867" y="12363"/>
                </a:lnTo>
                <a:lnTo>
                  <a:pt x="19482" y="130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5" name="AutoShape 27"/>
          <p:cNvSpPr>
            <a:spLocks noChangeArrowheads="1"/>
          </p:cNvSpPr>
          <p:nvPr/>
        </p:nvSpPr>
        <p:spPr bwMode="gray">
          <a:xfrm rot="5932106" flipH="1" flipV="1">
            <a:off x="4015581" y="4294982"/>
            <a:ext cx="1114425" cy="11160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482" y="13036"/>
                </a:moveTo>
                <a:cubicBezTo>
                  <a:pt x="19670" y="12306"/>
                  <a:pt x="19766" y="11554"/>
                  <a:pt x="19766" y="10800"/>
                </a:cubicBezTo>
                <a:cubicBezTo>
                  <a:pt x="19766" y="8586"/>
                  <a:pt x="18947" y="6450"/>
                  <a:pt x="17466" y="4804"/>
                </a:cubicBezTo>
                <a:lnTo>
                  <a:pt x="18830" y="3578"/>
                </a:lnTo>
                <a:cubicBezTo>
                  <a:pt x="20613" y="5561"/>
                  <a:pt x="21600" y="8133"/>
                  <a:pt x="21600" y="10800"/>
                </a:cubicBezTo>
                <a:cubicBezTo>
                  <a:pt x="21600" y="11708"/>
                  <a:pt x="21485" y="12614"/>
                  <a:pt x="21258" y="13494"/>
                </a:cubicBezTo>
                <a:lnTo>
                  <a:pt x="23873" y="14168"/>
                </a:lnTo>
                <a:lnTo>
                  <a:pt x="19468" y="16768"/>
                </a:lnTo>
                <a:lnTo>
                  <a:pt x="16867" y="12363"/>
                </a:lnTo>
                <a:lnTo>
                  <a:pt x="19482" y="130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6" name="Text Box 13"/>
          <p:cNvSpPr txBox="1">
            <a:spLocks noChangeArrowheads="1"/>
          </p:cNvSpPr>
          <p:nvPr/>
        </p:nvSpPr>
        <p:spPr bwMode="gray">
          <a:xfrm>
            <a:off x="6327775" y="1992313"/>
            <a:ext cx="24971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Aft>
                <a:spcPct val="40000"/>
              </a:spcAft>
            </a:pPr>
            <a:r>
              <a:rPr lang="en-US" altLang="zh-CN" sz="1600" noProof="1">
                <a:solidFill>
                  <a:schemeClr val="bg1"/>
                </a:solidFill>
                <a:cs typeface="Arial" charset="0"/>
              </a:rPr>
              <a:t>All phrases can bereplaced with your own text.</a:t>
            </a:r>
          </a:p>
        </p:txBody>
      </p:sp>
      <p:sp>
        <p:nvSpPr>
          <p:cNvPr id="18457" name="Text Box 13"/>
          <p:cNvSpPr txBox="1">
            <a:spLocks noChangeArrowheads="1"/>
          </p:cNvSpPr>
          <p:nvPr/>
        </p:nvSpPr>
        <p:spPr bwMode="gray">
          <a:xfrm>
            <a:off x="306388" y="3409950"/>
            <a:ext cx="220821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  <a:cs typeface="Arial" charset="0"/>
              </a:rPr>
              <a:t>All phrases can be replaced with your </a:t>
            </a:r>
            <a:br>
              <a:rPr lang="en-US" altLang="zh-CN" sz="1600" noProof="1">
                <a:solidFill>
                  <a:srgbClr val="080808"/>
                </a:solidFill>
                <a:cs typeface="Arial" charset="0"/>
              </a:rPr>
            </a:br>
            <a:r>
              <a:rPr lang="en-US" altLang="zh-CN" sz="1600" noProof="1">
                <a:solidFill>
                  <a:srgbClr val="080808"/>
                </a:solidFill>
                <a:cs typeface="Arial" charset="0"/>
              </a:rPr>
              <a:t>own text.</a:t>
            </a:r>
          </a:p>
        </p:txBody>
      </p:sp>
      <p:sp>
        <p:nvSpPr>
          <p:cNvPr id="18458" name="Text Box 13"/>
          <p:cNvSpPr txBox="1">
            <a:spLocks noChangeArrowheads="1"/>
          </p:cNvSpPr>
          <p:nvPr/>
        </p:nvSpPr>
        <p:spPr bwMode="gray">
          <a:xfrm>
            <a:off x="6434138" y="4260850"/>
            <a:ext cx="2390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  <a:cs typeface="Arial" charset="0"/>
              </a:rPr>
              <a:t>All phrases can be replaced with </a:t>
            </a:r>
            <a:br>
              <a:rPr lang="en-US" altLang="zh-CN" sz="1600" noProof="1">
                <a:solidFill>
                  <a:srgbClr val="080808"/>
                </a:solidFill>
                <a:cs typeface="Arial" charset="0"/>
              </a:rPr>
            </a:br>
            <a:r>
              <a:rPr lang="en-US" altLang="zh-CN" sz="1600" noProof="1">
                <a:solidFill>
                  <a:srgbClr val="080808"/>
                </a:solidFill>
                <a:cs typeface="Arial" charset="0"/>
              </a:rPr>
              <a:t>your own text.</a:t>
            </a:r>
          </a:p>
        </p:txBody>
      </p:sp>
      <p:sp>
        <p:nvSpPr>
          <p:cNvPr id="18459" name="Text Box 13"/>
          <p:cNvSpPr txBox="1">
            <a:spLocks noChangeArrowheads="1"/>
          </p:cNvSpPr>
          <p:nvPr/>
        </p:nvSpPr>
        <p:spPr bwMode="gray">
          <a:xfrm>
            <a:off x="323850" y="1992313"/>
            <a:ext cx="23256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40000"/>
              </a:spcAft>
            </a:pPr>
            <a:r>
              <a:rPr lang="en-US" altLang="zh-CN" sz="1600" noProof="1">
                <a:solidFill>
                  <a:schemeClr val="bg1"/>
                </a:solidFill>
                <a:cs typeface="Arial" charset="0"/>
              </a:rPr>
              <a:t>All phrases can be replaced with your </a:t>
            </a:r>
            <a:br>
              <a:rPr lang="en-US" altLang="zh-CN" sz="1600" noProof="1">
                <a:solidFill>
                  <a:schemeClr val="bg1"/>
                </a:solidFill>
                <a:cs typeface="Arial" charset="0"/>
              </a:rPr>
            </a:br>
            <a:r>
              <a:rPr lang="en-US" altLang="zh-CN" sz="1600" noProof="1">
                <a:solidFill>
                  <a:schemeClr val="bg1"/>
                </a:solidFill>
                <a:cs typeface="Arial" charset="0"/>
              </a:rPr>
              <a:t>own text.</a:t>
            </a:r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gray">
          <a:xfrm rot="10800000">
            <a:off x="361950" y="1870075"/>
            <a:ext cx="3516313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gray">
          <a:xfrm rot="10800000">
            <a:off x="5295900" y="2616200"/>
            <a:ext cx="3514725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gray">
          <a:xfrm rot="10800000">
            <a:off x="5295900" y="4143375"/>
            <a:ext cx="3514725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gray">
          <a:xfrm>
            <a:off x="323850" y="6146800"/>
            <a:ext cx="2325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40000"/>
              </a:spcAft>
            </a:pPr>
            <a:r>
              <a:rPr lang="en-US" altLang="zh-CN" sz="1200" noProof="1">
                <a:solidFill>
                  <a:srgbClr val="7F7F7F"/>
                </a:solidFill>
                <a:cs typeface="Arial" charset="0"/>
              </a:rPr>
              <a:t>For PowerPoint  97-20</a:t>
            </a:r>
            <a:r>
              <a:rPr lang="de-DE" sz="1200">
                <a:solidFill>
                  <a:srgbClr val="7F7F7F"/>
                </a:solidFill>
                <a:cs typeface="Arial" charset="0"/>
              </a:rPr>
              <a:t>10</a:t>
            </a:r>
            <a:endParaRPr lang="de-DE" altLang="zh-CN" sz="1200" noProof="1">
              <a:solidFill>
                <a:srgbClr val="7F7F7F"/>
              </a:solidFill>
              <a:cs typeface="Arial" charset="0"/>
            </a:endParaRPr>
          </a:p>
        </p:txBody>
      </p:sp>
      <p:grpSp>
        <p:nvGrpSpPr>
          <p:cNvPr id="18464" name="Group 32"/>
          <p:cNvGrpSpPr>
            <a:grpSpLocks/>
          </p:cNvGrpSpPr>
          <p:nvPr/>
        </p:nvGrpSpPr>
        <p:grpSpPr bwMode="auto">
          <a:xfrm>
            <a:off x="361950" y="3286125"/>
            <a:ext cx="3516313" cy="0"/>
            <a:chOff x="228" y="2070"/>
            <a:chExt cx="2215" cy="0"/>
          </a:xfrm>
        </p:grpSpPr>
        <p:sp>
          <p:nvSpPr>
            <p:cNvPr id="46" name="Line 17"/>
            <p:cNvSpPr>
              <a:spLocks noChangeShapeType="1"/>
            </p:cNvSpPr>
            <p:nvPr/>
          </p:nvSpPr>
          <p:spPr bwMode="gray">
            <a:xfrm rot="10800000">
              <a:off x="1584" y="2070"/>
              <a:ext cx="859" cy="0"/>
            </a:xfrm>
            <a:prstGeom prst="line">
              <a:avLst/>
            </a:prstGeom>
            <a:noFill/>
            <a:ln w="19050">
              <a:solidFill>
                <a:srgbClr val="7F7F7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" name="Line 17"/>
            <p:cNvSpPr>
              <a:spLocks noChangeShapeType="1"/>
            </p:cNvSpPr>
            <p:nvPr/>
          </p:nvSpPr>
          <p:spPr bwMode="gray">
            <a:xfrm rot="10800000">
              <a:off x="228" y="2070"/>
              <a:ext cx="1356" cy="0"/>
            </a:xfrm>
            <a:prstGeom prst="line">
              <a:avLst/>
            </a:prstGeom>
            <a:noFill/>
            <a:ln w="19050">
              <a:solidFill>
                <a:srgbClr val="4D4D4D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" val="Standard"/>
  <p:tag name="ISPRING_RESOURCE_PATHS_HASH_2" val="23acd7a03a8ee354b6d8243d6ac3ba3b9057c818"/>
</p:tagLst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1_Standarddesign</vt:lpstr>
      <vt:lpstr>PowerPoint 演示文稿</vt:lpstr>
    </vt:vector>
  </TitlesOfParts>
  <Company>Inscale GmbH</Company>
  <LinksUpToDate>false</LinksUpToDate>
  <SharedDoc>false</SharedDoc>
  <HyperlinkBase>www.presentationload.com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TZ-手动增减;XG-单色;KJ-平面;DH-静态</cp:keywords>
  <dc:description>PPTfans.cn</dc:description>
  <cp:revision>8</cp:revision>
  <dcterms:created xsi:type="dcterms:W3CDTF">2010-05-28T10:02:33Z</dcterms:created>
  <dcterms:modified xsi:type="dcterms:W3CDTF">2012-08-15T10:17:41Z</dcterms:modified>
  <cp:category>UDi-逻辑图示</cp:category>
</cp:coreProperties>
</file>