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da-DK"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1D2D282-73DB-4CAD-A6EB-5640E1E65150}" type="datetimeFigureOut">
              <a:rPr lang="en-US" altLang="zh-CN"/>
              <a:pPr/>
              <a:t>7/19/2012</a:t>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E29FA25-C833-4A99-BBEB-330430963316}" type="slidenum">
              <a:rPr lang="en-US" altLang="zh-CN"/>
              <a:pPr/>
              <a:t>‹#›</a:t>
            </a:fld>
            <a:endParaRPr lang="en-US" altLang="zh-CN"/>
          </a:p>
        </p:txBody>
      </p:sp>
    </p:spTree>
    <p:extLst>
      <p:ext uri="{BB962C8B-B14F-4D97-AF65-F5344CB8AC3E}">
        <p14:creationId xmlns:p14="http://schemas.microsoft.com/office/powerpoint/2010/main" val="303901339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a-DK" smtClean="0"/>
              <a:t>Click to edit Master title style</a:t>
            </a:r>
            <a:endParaRPr lang="en-US" altLang="zh-CN"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ltLang="zh-C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3578B0E5-56EC-4AF4-BFD5-817CC82283A8}" type="datetimeFigureOut">
              <a:rPr lang="en-US" altLang="zh-CN"/>
              <a:pPr/>
              <a:t>7/19/2012</a:t>
            </a:fld>
            <a:endParaRPr lang="en-US" altLang="zh-C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6AC207FF-CE0B-4350-9E92-A4346D80C5BF}" type="slidenum">
              <a:rPr lang="en-US" altLang="zh-CN"/>
              <a:pPr/>
              <a:t>‹#›</a:t>
            </a:fld>
            <a:endParaRPr lang="en-US" altLang="zh-CN"/>
          </a:p>
        </p:txBody>
      </p:sp>
      <p:pic>
        <p:nvPicPr>
          <p:cNvPr id="1031" name="Picture 6" descr="notebook-texture.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8263" y="-74613"/>
            <a:ext cx="9212263" cy="693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6644201"/>
      </p:ext>
    </p:extLst>
  </p:cSld>
  <p:clrMap bg1="lt1" tx1="dk1" bg2="lt2" tx2="dk2" accent1="accent1" accent2="accent2" accent3="accent3" accent4="accent4" accent5="accent5" accent6="accent6" hlink="hlink" folHlink="folHlink"/>
  <p:sldLayoutIdLst>
    <p:sldLayoutId id="2147483649" r:id="rId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96863" y="138113"/>
            <a:ext cx="8518525" cy="762000"/>
          </a:xfrm>
          <a:prstGeom prst="roundRect">
            <a:avLst>
              <a:gd name="adj" fmla="val 9723"/>
            </a:avLst>
          </a:prstGeom>
          <a:gradFill flip="none" rotWithShape="1">
            <a:gsLst>
              <a:gs pos="75000">
                <a:schemeClr val="bg1">
                  <a:lumMod val="85000"/>
                </a:schemeClr>
              </a:gs>
              <a:gs pos="100000">
                <a:schemeClr val="bg1">
                  <a:lumMod val="95000"/>
                </a:schemeClr>
              </a:gs>
            </a:gsLst>
            <a:lin ang="16200000" scaled="0"/>
            <a:tileRect/>
          </a:gradFill>
          <a:ln>
            <a:noFill/>
          </a:ln>
          <a:effectLst>
            <a:outerShdw blurRad="40000" dist="23000" dir="5400000" rotWithShape="0">
              <a:srgbClr val="000000">
                <a:alpha val="84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515938" y="111125"/>
            <a:ext cx="7772400" cy="735013"/>
          </a:xfrm>
        </p:spPr>
        <p:txBody>
          <a:bodyPr rtlCol="0">
            <a:normAutofit/>
          </a:bodyPr>
          <a:lstStyle/>
          <a:p>
            <a:pPr algn="l" fontAlgn="auto">
              <a:spcAft>
                <a:spcPts val="0"/>
              </a:spcAft>
              <a:defRPr/>
            </a:pPr>
            <a:r>
              <a:rPr lang="en-US" sz="2800" b="1" dirty="0" smtClean="0">
                <a:solidFill>
                  <a:schemeClr val="tx1">
                    <a:lumMod val="75000"/>
                    <a:lumOff val="25000"/>
                  </a:schemeClr>
                </a:solidFill>
              </a:rPr>
              <a:t>Headline</a:t>
            </a:r>
            <a:endParaRPr lang="en-US" sz="2800" b="1" dirty="0">
              <a:solidFill>
                <a:schemeClr val="tx1">
                  <a:lumMod val="75000"/>
                  <a:lumOff val="25000"/>
                </a:schemeClr>
              </a:solidFill>
            </a:endParaRPr>
          </a:p>
        </p:txBody>
      </p:sp>
      <p:sp>
        <p:nvSpPr>
          <p:cNvPr id="5" name="Rounded Rectangle 4"/>
          <p:cNvSpPr/>
          <p:nvPr/>
        </p:nvSpPr>
        <p:spPr>
          <a:xfrm>
            <a:off x="296863" y="1214438"/>
            <a:ext cx="2794000" cy="5465762"/>
          </a:xfrm>
          <a:prstGeom prst="roundRect">
            <a:avLst>
              <a:gd name="adj" fmla="val 0"/>
            </a:avLst>
          </a:prstGeom>
          <a:gradFill flip="none" rotWithShape="1">
            <a:gsLst>
              <a:gs pos="75000">
                <a:schemeClr val="bg1">
                  <a:lumMod val="85000"/>
                </a:schemeClr>
              </a:gs>
              <a:gs pos="100000">
                <a:schemeClr val="bg1">
                  <a:lumMod val="95000"/>
                </a:schemeClr>
              </a:gs>
            </a:gsLst>
            <a:lin ang="16200000" scaled="0"/>
            <a:tileRect/>
          </a:gradFill>
          <a:ln>
            <a:noFill/>
          </a:ln>
          <a:effectLst>
            <a:outerShdw blurRad="40000" dist="23000" dir="5400000" rotWithShape="0">
              <a:srgbClr val="000000">
                <a:alpha val="84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3402013" y="1214438"/>
            <a:ext cx="5413375" cy="5465762"/>
          </a:xfrm>
          <a:prstGeom prst="roundRect">
            <a:avLst>
              <a:gd name="adj" fmla="val 0"/>
            </a:avLst>
          </a:prstGeom>
          <a:gradFill flip="none" rotWithShape="1">
            <a:gsLst>
              <a:gs pos="75000">
                <a:schemeClr val="bg1">
                  <a:lumMod val="85000"/>
                </a:schemeClr>
              </a:gs>
              <a:gs pos="100000">
                <a:schemeClr val="bg1">
                  <a:lumMod val="95000"/>
                </a:schemeClr>
              </a:gs>
            </a:gsLst>
            <a:lin ang="16200000" scaled="0"/>
            <a:tileRect/>
          </a:gradFill>
          <a:ln>
            <a:noFill/>
          </a:ln>
          <a:effectLst>
            <a:outerShdw blurRad="40000" dist="23000" dir="5400000" rotWithShape="0">
              <a:srgbClr val="000000">
                <a:alpha val="84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ounded Rectangle 6"/>
          <p:cNvSpPr/>
          <p:nvPr/>
        </p:nvSpPr>
        <p:spPr>
          <a:xfrm>
            <a:off x="481013" y="1530350"/>
            <a:ext cx="277812" cy="261938"/>
          </a:xfrm>
          <a:prstGeom prst="roundRect">
            <a:avLst>
              <a:gd name="adj" fmla="val 9722"/>
            </a:avLst>
          </a:prstGeom>
          <a:noFill/>
          <a:ln w="12700"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ounded Rectangle 7"/>
          <p:cNvSpPr/>
          <p:nvPr/>
        </p:nvSpPr>
        <p:spPr>
          <a:xfrm>
            <a:off x="481013" y="2032000"/>
            <a:ext cx="277812" cy="261938"/>
          </a:xfrm>
          <a:prstGeom prst="roundRect">
            <a:avLst>
              <a:gd name="adj" fmla="val 9722"/>
            </a:avLst>
          </a:prstGeom>
          <a:noFill/>
          <a:ln w="12700"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481013" y="2533650"/>
            <a:ext cx="277812" cy="261938"/>
          </a:xfrm>
          <a:prstGeom prst="roundRect">
            <a:avLst>
              <a:gd name="adj" fmla="val 9722"/>
            </a:avLst>
          </a:prstGeom>
          <a:noFill/>
          <a:ln w="12700"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ounded Rectangle 9"/>
          <p:cNvSpPr/>
          <p:nvPr/>
        </p:nvSpPr>
        <p:spPr>
          <a:xfrm>
            <a:off x="481013" y="3035300"/>
            <a:ext cx="277812" cy="261938"/>
          </a:xfrm>
          <a:prstGeom prst="roundRect">
            <a:avLst>
              <a:gd name="adj" fmla="val 9722"/>
            </a:avLst>
          </a:prstGeom>
          <a:noFill/>
          <a:ln w="12700"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ounded Rectangle 10"/>
          <p:cNvSpPr/>
          <p:nvPr/>
        </p:nvSpPr>
        <p:spPr>
          <a:xfrm>
            <a:off x="481013" y="3536950"/>
            <a:ext cx="277812" cy="261938"/>
          </a:xfrm>
          <a:prstGeom prst="roundRect">
            <a:avLst>
              <a:gd name="adj" fmla="val 9722"/>
            </a:avLst>
          </a:prstGeom>
          <a:noFill/>
          <a:ln w="12700"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ounded Rectangle 11"/>
          <p:cNvSpPr/>
          <p:nvPr/>
        </p:nvSpPr>
        <p:spPr>
          <a:xfrm>
            <a:off x="481013" y="4038600"/>
            <a:ext cx="277812" cy="261938"/>
          </a:xfrm>
          <a:prstGeom prst="roundRect">
            <a:avLst>
              <a:gd name="adj" fmla="val 9722"/>
            </a:avLst>
          </a:prstGeom>
          <a:noFill/>
          <a:ln w="12700" cmpd="sng">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ounded Rectangle 12"/>
          <p:cNvSpPr/>
          <p:nvPr/>
        </p:nvSpPr>
        <p:spPr>
          <a:xfrm>
            <a:off x="481013" y="4540250"/>
            <a:ext cx="277812" cy="261938"/>
          </a:xfrm>
          <a:prstGeom prst="roundRect">
            <a:avLst>
              <a:gd name="adj" fmla="val 9722"/>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4" name="Rounded Rectangle 13"/>
          <p:cNvSpPr/>
          <p:nvPr/>
        </p:nvSpPr>
        <p:spPr>
          <a:xfrm>
            <a:off x="481013" y="5041900"/>
            <a:ext cx="277812" cy="261938"/>
          </a:xfrm>
          <a:prstGeom prst="roundRect">
            <a:avLst>
              <a:gd name="adj" fmla="val 9722"/>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5" name="Rounded Rectangle 14"/>
          <p:cNvSpPr/>
          <p:nvPr/>
        </p:nvSpPr>
        <p:spPr>
          <a:xfrm>
            <a:off x="481013" y="5541963"/>
            <a:ext cx="277812" cy="263525"/>
          </a:xfrm>
          <a:prstGeom prst="roundRect">
            <a:avLst>
              <a:gd name="adj" fmla="val 9722"/>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6" name="Rounded Rectangle 15"/>
          <p:cNvSpPr/>
          <p:nvPr/>
        </p:nvSpPr>
        <p:spPr>
          <a:xfrm>
            <a:off x="481013" y="6043613"/>
            <a:ext cx="277812" cy="263525"/>
          </a:xfrm>
          <a:prstGeom prst="roundRect">
            <a:avLst>
              <a:gd name="adj" fmla="val 9722"/>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anchor="ctr"/>
          <a:lstStyle/>
          <a:p>
            <a:pPr algn="ctr" fontAlgn="auto">
              <a:spcBef>
                <a:spcPts val="0"/>
              </a:spcBef>
              <a:spcAft>
                <a:spcPts val="0"/>
              </a:spcAft>
              <a:defRPr/>
            </a:pPr>
            <a:endParaRPr lang="en-US"/>
          </a:p>
        </p:txBody>
      </p:sp>
      <p:cxnSp>
        <p:nvCxnSpPr>
          <p:cNvPr id="21" name="Straight Connector 20"/>
          <p:cNvCxnSpPr/>
          <p:nvPr/>
        </p:nvCxnSpPr>
        <p:spPr>
          <a:xfrm>
            <a:off x="481013" y="5924550"/>
            <a:ext cx="2300287"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81013" y="5422900"/>
            <a:ext cx="2300287"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81013" y="4921250"/>
            <a:ext cx="2300287"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81013" y="4419600"/>
            <a:ext cx="2300287"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481013" y="3917950"/>
            <a:ext cx="2300287"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81013" y="3416300"/>
            <a:ext cx="2300287"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81013" y="2914650"/>
            <a:ext cx="2300287"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481013" y="1912938"/>
            <a:ext cx="2300287"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81013" y="6426200"/>
            <a:ext cx="2300287"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481013" y="2414588"/>
            <a:ext cx="2300287"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2074" name="Group 46"/>
          <p:cNvGrpSpPr>
            <a:grpSpLocks/>
          </p:cNvGrpSpPr>
          <p:nvPr/>
        </p:nvGrpSpPr>
        <p:grpSpPr bwMode="auto">
          <a:xfrm>
            <a:off x="3729038" y="1912938"/>
            <a:ext cx="4678362" cy="4513262"/>
            <a:chOff x="3818488" y="1912354"/>
            <a:chExt cx="2300806" cy="4513846"/>
          </a:xfrm>
        </p:grpSpPr>
        <p:cxnSp>
          <p:nvCxnSpPr>
            <p:cNvPr id="37" name="Straight Connector 36"/>
            <p:cNvCxnSpPr/>
            <p:nvPr/>
          </p:nvCxnSpPr>
          <p:spPr>
            <a:xfrm>
              <a:off x="3818488" y="5924485"/>
              <a:ext cx="2300806"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3818488" y="5422770"/>
              <a:ext cx="2300806"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3818488" y="4921055"/>
              <a:ext cx="2300806"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3818488" y="4419340"/>
              <a:ext cx="2300806"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3818488" y="3919214"/>
              <a:ext cx="2300806"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3818488" y="3417499"/>
              <a:ext cx="2300806"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3818488" y="2915784"/>
              <a:ext cx="2300806"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818488" y="1912354"/>
              <a:ext cx="2300806"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3818488" y="6426200"/>
              <a:ext cx="2300806"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818488" y="2414069"/>
              <a:ext cx="2300806" cy="0"/>
            </a:xfrm>
            <a:prstGeom prst="line">
              <a:avLst/>
            </a:prstGeom>
            <a:ln w="222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48" name="Title 1"/>
          <p:cNvSpPr txBox="1">
            <a:spLocks/>
          </p:cNvSpPr>
          <p:nvPr/>
        </p:nvSpPr>
        <p:spPr>
          <a:xfrm>
            <a:off x="3606800" y="1214438"/>
            <a:ext cx="5208588" cy="684212"/>
          </a:xfrm>
          <a:prstGeom prst="rect">
            <a:avLst/>
          </a:prstGeom>
        </p:spPr>
        <p:txBody>
          <a:bodyPr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defRPr/>
            </a:pPr>
            <a:r>
              <a:rPr lang="en-US" sz="2000" b="1" dirty="0" smtClean="0">
                <a:solidFill>
                  <a:schemeClr val="tx1">
                    <a:lumMod val="75000"/>
                    <a:lumOff val="25000"/>
                  </a:schemeClr>
                </a:solidFill>
              </a:rPr>
              <a:t>Headline</a:t>
            </a:r>
            <a:endParaRPr lang="en-US" sz="2000" b="1" dirty="0">
              <a:solidFill>
                <a:schemeClr val="tx1">
                  <a:lumMod val="75000"/>
                  <a:lumOff val="25000"/>
                </a:schemeClr>
              </a:solidFill>
            </a:endParaRPr>
          </a:p>
        </p:txBody>
      </p:sp>
      <p:sp>
        <p:nvSpPr>
          <p:cNvPr id="49" name="Title 1"/>
          <p:cNvSpPr txBox="1">
            <a:spLocks/>
          </p:cNvSpPr>
          <p:nvPr/>
        </p:nvSpPr>
        <p:spPr>
          <a:xfrm>
            <a:off x="889000" y="1308100"/>
            <a:ext cx="5208588" cy="5118100"/>
          </a:xfrm>
          <a:prstGeom prst="rect">
            <a:avLst/>
          </a:prstGeom>
        </p:spPr>
        <p:txBody>
          <a:bodyP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fontAlgn="auto">
              <a:lnSpc>
                <a:spcPct val="193000"/>
              </a:lnSpc>
              <a:spcAft>
                <a:spcPts val="0"/>
              </a:spcAft>
              <a:defRPr/>
            </a:pPr>
            <a:r>
              <a:rPr lang="en-US" sz="2000" dirty="0" smtClean="0">
                <a:solidFill>
                  <a:schemeClr val="tx1">
                    <a:lumMod val="75000"/>
                    <a:lumOff val="25000"/>
                  </a:schemeClr>
                </a:solidFill>
              </a:rPr>
              <a:t>Example</a:t>
            </a:r>
          </a:p>
          <a:p>
            <a:pPr algn="l" fontAlgn="auto">
              <a:lnSpc>
                <a:spcPct val="193000"/>
              </a:lnSpc>
              <a:spcAft>
                <a:spcPts val="0"/>
              </a:spcAft>
              <a:defRPr/>
            </a:pPr>
            <a:r>
              <a:rPr lang="en-US" sz="2000" dirty="0" smtClean="0">
                <a:solidFill>
                  <a:schemeClr val="tx1">
                    <a:lumMod val="75000"/>
                    <a:lumOff val="25000"/>
                  </a:schemeClr>
                </a:solidFill>
              </a:rPr>
              <a:t>Example</a:t>
            </a:r>
          </a:p>
          <a:p>
            <a:pPr algn="l" fontAlgn="auto">
              <a:lnSpc>
                <a:spcPct val="193000"/>
              </a:lnSpc>
              <a:spcAft>
                <a:spcPts val="0"/>
              </a:spcAft>
              <a:defRPr/>
            </a:pPr>
            <a:r>
              <a:rPr lang="en-US" sz="2000" dirty="0" smtClean="0">
                <a:solidFill>
                  <a:schemeClr val="tx1">
                    <a:lumMod val="75000"/>
                    <a:lumOff val="25000"/>
                  </a:schemeClr>
                </a:solidFill>
              </a:rPr>
              <a:t>Example</a:t>
            </a:r>
          </a:p>
          <a:p>
            <a:pPr algn="l" fontAlgn="auto">
              <a:lnSpc>
                <a:spcPct val="193000"/>
              </a:lnSpc>
              <a:spcAft>
                <a:spcPts val="0"/>
              </a:spcAft>
              <a:defRPr/>
            </a:pPr>
            <a:r>
              <a:rPr lang="en-US" sz="2000" dirty="0" smtClean="0">
                <a:solidFill>
                  <a:schemeClr val="tx1">
                    <a:lumMod val="75000"/>
                    <a:lumOff val="25000"/>
                  </a:schemeClr>
                </a:solidFill>
              </a:rPr>
              <a:t>Example</a:t>
            </a:r>
          </a:p>
          <a:p>
            <a:pPr algn="l" fontAlgn="auto">
              <a:lnSpc>
                <a:spcPct val="193000"/>
              </a:lnSpc>
              <a:spcAft>
                <a:spcPts val="0"/>
              </a:spcAft>
              <a:defRPr/>
            </a:pPr>
            <a:r>
              <a:rPr lang="en-US" sz="2000" dirty="0" smtClean="0">
                <a:solidFill>
                  <a:schemeClr val="tx1">
                    <a:lumMod val="75000"/>
                    <a:lumOff val="25000"/>
                  </a:schemeClr>
                </a:solidFill>
              </a:rPr>
              <a:t>Example</a:t>
            </a:r>
          </a:p>
          <a:p>
            <a:pPr algn="l" fontAlgn="auto">
              <a:lnSpc>
                <a:spcPct val="193000"/>
              </a:lnSpc>
              <a:spcAft>
                <a:spcPts val="0"/>
              </a:spcAft>
              <a:defRPr/>
            </a:pPr>
            <a:r>
              <a:rPr lang="en-US" sz="2000" dirty="0" smtClean="0">
                <a:solidFill>
                  <a:schemeClr val="tx1">
                    <a:lumMod val="75000"/>
                    <a:lumOff val="25000"/>
                  </a:schemeClr>
                </a:solidFill>
              </a:rPr>
              <a:t>Example</a:t>
            </a:r>
          </a:p>
          <a:p>
            <a:pPr algn="l" fontAlgn="auto">
              <a:lnSpc>
                <a:spcPct val="193000"/>
              </a:lnSpc>
              <a:spcAft>
                <a:spcPts val="0"/>
              </a:spcAft>
              <a:defRPr/>
            </a:pPr>
            <a:r>
              <a:rPr lang="en-US" sz="2000" dirty="0" smtClean="0">
                <a:solidFill>
                  <a:schemeClr val="tx1">
                    <a:lumMod val="75000"/>
                    <a:lumOff val="25000"/>
                  </a:schemeClr>
                </a:solidFill>
              </a:rPr>
              <a:t>Example</a:t>
            </a:r>
          </a:p>
          <a:p>
            <a:pPr algn="l" fontAlgn="auto">
              <a:lnSpc>
                <a:spcPct val="193000"/>
              </a:lnSpc>
              <a:spcAft>
                <a:spcPts val="0"/>
              </a:spcAft>
              <a:defRPr/>
            </a:pPr>
            <a:r>
              <a:rPr lang="en-US" sz="2000" dirty="0" smtClean="0">
                <a:solidFill>
                  <a:schemeClr val="tx1">
                    <a:lumMod val="75000"/>
                    <a:lumOff val="25000"/>
                  </a:schemeClr>
                </a:solidFill>
              </a:rPr>
              <a:t>Example</a:t>
            </a:r>
          </a:p>
          <a:p>
            <a:pPr algn="l" fontAlgn="auto">
              <a:lnSpc>
                <a:spcPct val="193000"/>
              </a:lnSpc>
              <a:spcAft>
                <a:spcPts val="0"/>
              </a:spcAft>
              <a:defRPr/>
            </a:pPr>
            <a:r>
              <a:rPr lang="en-US" sz="2000" dirty="0" smtClean="0">
                <a:solidFill>
                  <a:schemeClr val="tx1">
                    <a:lumMod val="75000"/>
                    <a:lumOff val="25000"/>
                  </a:schemeClr>
                </a:solidFill>
              </a:rPr>
              <a:t>Example</a:t>
            </a:r>
          </a:p>
          <a:p>
            <a:pPr algn="l" fontAlgn="auto">
              <a:lnSpc>
                <a:spcPct val="193000"/>
              </a:lnSpc>
              <a:spcAft>
                <a:spcPts val="0"/>
              </a:spcAft>
              <a:defRPr/>
            </a:pPr>
            <a:r>
              <a:rPr lang="en-US" sz="2000" dirty="0" smtClean="0">
                <a:solidFill>
                  <a:schemeClr val="tx1">
                    <a:lumMod val="75000"/>
                    <a:lumOff val="25000"/>
                  </a:schemeClr>
                </a:solidFill>
              </a:rPr>
              <a:t>Example</a:t>
            </a:r>
          </a:p>
        </p:txBody>
      </p:sp>
      <p:sp>
        <p:nvSpPr>
          <p:cNvPr id="50" name="Title 1"/>
          <p:cNvSpPr txBox="1">
            <a:spLocks/>
          </p:cNvSpPr>
          <p:nvPr/>
        </p:nvSpPr>
        <p:spPr>
          <a:xfrm>
            <a:off x="3606800" y="1897063"/>
            <a:ext cx="5208588" cy="4529137"/>
          </a:xfrm>
          <a:prstGeom prst="rect">
            <a:avLst/>
          </a:prstGeom>
        </p:spPr>
        <p:txBody>
          <a:bodyPr>
            <a:norm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nSpc>
                <a:spcPct val="223000"/>
              </a:lnSpc>
            </a:pPr>
            <a:r>
              <a:rPr lang="en-US" altLang="zh-CN" sz="1400">
                <a:solidFill>
                  <a:srgbClr val="404040"/>
                </a:solidFill>
              </a:rPr>
              <a:t>Example text Example text Example text Example text Example text Example text Example text Example text Example text Example text Example text Example text Example text Example text Example text Example text Example text Example text Example text Example text Example text Example text Example text Example text Example text Example text Example text Example text Example text Example text Example text Example text Example text Example text Example text Example text Example text Example text Example text Example text Example text Example text Example text Example text</a:t>
            </a:r>
            <a:endParaRPr lang="en-US" altLang="zh-CN" sz="1700">
              <a:solidFill>
                <a:srgbClr val="404040"/>
              </a:solidFill>
            </a:endParaRPr>
          </a:p>
        </p:txBody>
      </p:sp>
      <p:sp>
        <p:nvSpPr>
          <p:cNvPr id="2078" name="Freeform 150"/>
          <p:cNvSpPr>
            <a:spLocks/>
          </p:cNvSpPr>
          <p:nvPr/>
        </p:nvSpPr>
        <p:spPr bwMode="auto">
          <a:xfrm>
            <a:off x="534988" y="1308100"/>
            <a:ext cx="354012" cy="463550"/>
          </a:xfrm>
          <a:custGeom>
            <a:avLst/>
            <a:gdLst>
              <a:gd name="T0" fmla="*/ 0 w 216"/>
              <a:gd name="T1" fmla="*/ 318896 h 282"/>
              <a:gd name="T2" fmla="*/ 0 w 216"/>
              <a:gd name="T3" fmla="*/ 318896 h 282"/>
              <a:gd name="T4" fmla="*/ 0 w 216"/>
              <a:gd name="T5" fmla="*/ 309033 h 282"/>
              <a:gd name="T6" fmla="*/ 6556 w 216"/>
              <a:gd name="T7" fmla="*/ 299171 h 282"/>
              <a:gd name="T8" fmla="*/ 13112 w 216"/>
              <a:gd name="T9" fmla="*/ 289308 h 282"/>
              <a:gd name="T10" fmla="*/ 22945 w 216"/>
              <a:gd name="T11" fmla="*/ 279445 h 282"/>
              <a:gd name="T12" fmla="*/ 22945 w 216"/>
              <a:gd name="T13" fmla="*/ 279445 h 282"/>
              <a:gd name="T14" fmla="*/ 39335 w 216"/>
              <a:gd name="T15" fmla="*/ 272870 h 282"/>
              <a:gd name="T16" fmla="*/ 49168 w 216"/>
              <a:gd name="T17" fmla="*/ 269582 h 282"/>
              <a:gd name="T18" fmla="*/ 49168 w 216"/>
              <a:gd name="T19" fmla="*/ 269582 h 282"/>
              <a:gd name="T20" fmla="*/ 59002 w 216"/>
              <a:gd name="T21" fmla="*/ 276157 h 282"/>
              <a:gd name="T22" fmla="*/ 62280 w 216"/>
              <a:gd name="T23" fmla="*/ 286020 h 282"/>
              <a:gd name="T24" fmla="*/ 62280 w 216"/>
              <a:gd name="T25" fmla="*/ 286020 h 282"/>
              <a:gd name="T26" fmla="*/ 78670 w 216"/>
              <a:gd name="T27" fmla="*/ 332046 h 282"/>
              <a:gd name="T28" fmla="*/ 78670 w 216"/>
              <a:gd name="T29" fmla="*/ 332046 h 282"/>
              <a:gd name="T30" fmla="*/ 85225 w 216"/>
              <a:gd name="T31" fmla="*/ 338622 h 282"/>
              <a:gd name="T32" fmla="*/ 88503 w 216"/>
              <a:gd name="T33" fmla="*/ 341909 h 282"/>
              <a:gd name="T34" fmla="*/ 88503 w 216"/>
              <a:gd name="T35" fmla="*/ 341909 h 282"/>
              <a:gd name="T36" fmla="*/ 91781 w 216"/>
              <a:gd name="T37" fmla="*/ 341909 h 282"/>
              <a:gd name="T38" fmla="*/ 95059 w 216"/>
              <a:gd name="T39" fmla="*/ 335334 h 282"/>
              <a:gd name="T40" fmla="*/ 95059 w 216"/>
              <a:gd name="T41" fmla="*/ 335334 h 282"/>
              <a:gd name="T42" fmla="*/ 131116 w 216"/>
              <a:gd name="T43" fmla="*/ 266295 h 282"/>
              <a:gd name="T44" fmla="*/ 163895 w 216"/>
              <a:gd name="T45" fmla="*/ 203830 h 282"/>
              <a:gd name="T46" fmla="*/ 193396 w 216"/>
              <a:gd name="T47" fmla="*/ 151229 h 282"/>
              <a:gd name="T48" fmla="*/ 222897 w 216"/>
              <a:gd name="T49" fmla="*/ 105203 h 282"/>
              <a:gd name="T50" fmla="*/ 222897 w 216"/>
              <a:gd name="T51" fmla="*/ 105203 h 282"/>
              <a:gd name="T52" fmla="*/ 255676 w 216"/>
              <a:gd name="T53" fmla="*/ 55889 h 282"/>
              <a:gd name="T54" fmla="*/ 275343 w 216"/>
              <a:gd name="T55" fmla="*/ 32876 h 282"/>
              <a:gd name="T56" fmla="*/ 275343 w 216"/>
              <a:gd name="T57" fmla="*/ 32876 h 282"/>
              <a:gd name="T58" fmla="*/ 291733 w 216"/>
              <a:gd name="T59" fmla="*/ 19726 h 282"/>
              <a:gd name="T60" fmla="*/ 311400 w 216"/>
              <a:gd name="T61" fmla="*/ 9863 h 282"/>
              <a:gd name="T62" fmla="*/ 331068 w 216"/>
              <a:gd name="T63" fmla="*/ 3288 h 282"/>
              <a:gd name="T64" fmla="*/ 354013 w 216"/>
              <a:gd name="T65" fmla="*/ 0 h 282"/>
              <a:gd name="T66" fmla="*/ 354013 w 216"/>
              <a:gd name="T67" fmla="*/ 13150 h 282"/>
              <a:gd name="T68" fmla="*/ 354013 w 216"/>
              <a:gd name="T69" fmla="*/ 13150 h 282"/>
              <a:gd name="T70" fmla="*/ 334346 w 216"/>
              <a:gd name="T71" fmla="*/ 39451 h 282"/>
              <a:gd name="T72" fmla="*/ 308122 w 216"/>
              <a:gd name="T73" fmla="*/ 82190 h 282"/>
              <a:gd name="T74" fmla="*/ 232731 w 216"/>
              <a:gd name="T75" fmla="*/ 200543 h 282"/>
              <a:gd name="T76" fmla="*/ 232731 w 216"/>
              <a:gd name="T77" fmla="*/ 200543 h 282"/>
              <a:gd name="T78" fmla="*/ 160617 w 216"/>
              <a:gd name="T79" fmla="*/ 332046 h 282"/>
              <a:gd name="T80" fmla="*/ 111449 w 216"/>
              <a:gd name="T81" fmla="*/ 430674 h 282"/>
              <a:gd name="T82" fmla="*/ 111449 w 216"/>
              <a:gd name="T83" fmla="*/ 430674 h 282"/>
              <a:gd name="T84" fmla="*/ 104893 w 216"/>
              <a:gd name="T85" fmla="*/ 450400 h 282"/>
              <a:gd name="T86" fmla="*/ 98337 w 216"/>
              <a:gd name="T87" fmla="*/ 453687 h 282"/>
              <a:gd name="T88" fmla="*/ 91781 w 216"/>
              <a:gd name="T89" fmla="*/ 456975 h 282"/>
              <a:gd name="T90" fmla="*/ 91781 w 216"/>
              <a:gd name="T91" fmla="*/ 456975 h 282"/>
              <a:gd name="T92" fmla="*/ 81947 w 216"/>
              <a:gd name="T93" fmla="*/ 463550 h 282"/>
              <a:gd name="T94" fmla="*/ 65558 w 216"/>
              <a:gd name="T95" fmla="*/ 463550 h 282"/>
              <a:gd name="T96" fmla="*/ 65558 w 216"/>
              <a:gd name="T97" fmla="*/ 463550 h 282"/>
              <a:gd name="T98" fmla="*/ 52446 w 216"/>
              <a:gd name="T99" fmla="*/ 463550 h 282"/>
              <a:gd name="T100" fmla="*/ 45891 w 216"/>
              <a:gd name="T101" fmla="*/ 456975 h 282"/>
              <a:gd name="T102" fmla="*/ 45891 w 216"/>
              <a:gd name="T103" fmla="*/ 456975 h 282"/>
              <a:gd name="T104" fmla="*/ 39335 w 216"/>
              <a:gd name="T105" fmla="*/ 450400 h 282"/>
              <a:gd name="T106" fmla="*/ 32779 w 216"/>
              <a:gd name="T107" fmla="*/ 437249 h 282"/>
              <a:gd name="T108" fmla="*/ 32779 w 216"/>
              <a:gd name="T109" fmla="*/ 437249 h 282"/>
              <a:gd name="T110" fmla="*/ 13112 w 216"/>
              <a:gd name="T111" fmla="*/ 384648 h 282"/>
              <a:gd name="T112" fmla="*/ 3278 w 216"/>
              <a:gd name="T113" fmla="*/ 338622 h 282"/>
              <a:gd name="T114" fmla="*/ 3278 w 216"/>
              <a:gd name="T115" fmla="*/ 338622 h 282"/>
              <a:gd name="T116" fmla="*/ 0 w 216"/>
              <a:gd name="T117" fmla="*/ 318896 h 282"/>
              <a:gd name="T118" fmla="*/ 0 w 216"/>
              <a:gd name="T119" fmla="*/ 318896 h 2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6"/>
              <a:gd name="T181" fmla="*/ 0 h 282"/>
              <a:gd name="T182" fmla="*/ 216 w 216"/>
              <a:gd name="T183" fmla="*/ 282 h 2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6" h="282">
                <a:moveTo>
                  <a:pt x="0" y="194"/>
                </a:moveTo>
                <a:lnTo>
                  <a:pt x="0" y="194"/>
                </a:lnTo>
                <a:lnTo>
                  <a:pt x="0" y="188"/>
                </a:lnTo>
                <a:lnTo>
                  <a:pt x="4" y="182"/>
                </a:lnTo>
                <a:lnTo>
                  <a:pt x="8" y="176"/>
                </a:lnTo>
                <a:lnTo>
                  <a:pt x="14" y="170"/>
                </a:lnTo>
                <a:lnTo>
                  <a:pt x="24" y="166"/>
                </a:lnTo>
                <a:lnTo>
                  <a:pt x="30" y="164"/>
                </a:lnTo>
                <a:lnTo>
                  <a:pt x="36" y="168"/>
                </a:lnTo>
                <a:lnTo>
                  <a:pt x="38" y="174"/>
                </a:lnTo>
                <a:lnTo>
                  <a:pt x="48" y="202"/>
                </a:lnTo>
                <a:lnTo>
                  <a:pt x="52" y="206"/>
                </a:lnTo>
                <a:lnTo>
                  <a:pt x="54" y="208"/>
                </a:lnTo>
                <a:lnTo>
                  <a:pt x="56" y="208"/>
                </a:lnTo>
                <a:lnTo>
                  <a:pt x="58" y="204"/>
                </a:lnTo>
                <a:lnTo>
                  <a:pt x="80" y="162"/>
                </a:lnTo>
                <a:lnTo>
                  <a:pt x="100" y="124"/>
                </a:lnTo>
                <a:lnTo>
                  <a:pt x="118" y="92"/>
                </a:lnTo>
                <a:lnTo>
                  <a:pt x="136" y="64"/>
                </a:lnTo>
                <a:lnTo>
                  <a:pt x="156" y="34"/>
                </a:lnTo>
                <a:lnTo>
                  <a:pt x="168" y="20"/>
                </a:lnTo>
                <a:lnTo>
                  <a:pt x="178" y="12"/>
                </a:lnTo>
                <a:lnTo>
                  <a:pt x="190" y="6"/>
                </a:lnTo>
                <a:lnTo>
                  <a:pt x="202" y="2"/>
                </a:lnTo>
                <a:lnTo>
                  <a:pt x="216" y="0"/>
                </a:lnTo>
                <a:lnTo>
                  <a:pt x="216" y="8"/>
                </a:lnTo>
                <a:lnTo>
                  <a:pt x="204" y="24"/>
                </a:lnTo>
                <a:lnTo>
                  <a:pt x="188" y="50"/>
                </a:lnTo>
                <a:lnTo>
                  <a:pt x="142" y="122"/>
                </a:lnTo>
                <a:lnTo>
                  <a:pt x="98" y="202"/>
                </a:lnTo>
                <a:lnTo>
                  <a:pt x="68" y="262"/>
                </a:lnTo>
                <a:lnTo>
                  <a:pt x="64" y="274"/>
                </a:lnTo>
                <a:lnTo>
                  <a:pt x="60" y="276"/>
                </a:lnTo>
                <a:lnTo>
                  <a:pt x="56" y="278"/>
                </a:lnTo>
                <a:lnTo>
                  <a:pt x="50" y="282"/>
                </a:lnTo>
                <a:lnTo>
                  <a:pt x="40" y="282"/>
                </a:lnTo>
                <a:lnTo>
                  <a:pt x="32" y="282"/>
                </a:lnTo>
                <a:lnTo>
                  <a:pt x="28" y="278"/>
                </a:lnTo>
                <a:lnTo>
                  <a:pt x="24" y="274"/>
                </a:lnTo>
                <a:lnTo>
                  <a:pt x="20" y="266"/>
                </a:lnTo>
                <a:lnTo>
                  <a:pt x="8" y="234"/>
                </a:lnTo>
                <a:lnTo>
                  <a:pt x="2" y="206"/>
                </a:lnTo>
                <a:lnTo>
                  <a:pt x="0" y="194"/>
                </a:lnTo>
                <a:close/>
              </a:path>
            </a:pathLst>
          </a:custGeom>
          <a:solidFill>
            <a:srgbClr val="1717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2079" name="Freeform 150"/>
          <p:cNvSpPr>
            <a:spLocks/>
          </p:cNvSpPr>
          <p:nvPr/>
        </p:nvSpPr>
        <p:spPr bwMode="auto">
          <a:xfrm>
            <a:off x="534988" y="1792288"/>
            <a:ext cx="354012" cy="463550"/>
          </a:xfrm>
          <a:custGeom>
            <a:avLst/>
            <a:gdLst>
              <a:gd name="T0" fmla="*/ 0 w 216"/>
              <a:gd name="T1" fmla="*/ 318896 h 282"/>
              <a:gd name="T2" fmla="*/ 0 w 216"/>
              <a:gd name="T3" fmla="*/ 318896 h 282"/>
              <a:gd name="T4" fmla="*/ 0 w 216"/>
              <a:gd name="T5" fmla="*/ 309033 h 282"/>
              <a:gd name="T6" fmla="*/ 6556 w 216"/>
              <a:gd name="T7" fmla="*/ 299171 h 282"/>
              <a:gd name="T8" fmla="*/ 13112 w 216"/>
              <a:gd name="T9" fmla="*/ 289308 h 282"/>
              <a:gd name="T10" fmla="*/ 22945 w 216"/>
              <a:gd name="T11" fmla="*/ 279445 h 282"/>
              <a:gd name="T12" fmla="*/ 22945 w 216"/>
              <a:gd name="T13" fmla="*/ 279445 h 282"/>
              <a:gd name="T14" fmla="*/ 39335 w 216"/>
              <a:gd name="T15" fmla="*/ 272870 h 282"/>
              <a:gd name="T16" fmla="*/ 49168 w 216"/>
              <a:gd name="T17" fmla="*/ 269582 h 282"/>
              <a:gd name="T18" fmla="*/ 49168 w 216"/>
              <a:gd name="T19" fmla="*/ 269582 h 282"/>
              <a:gd name="T20" fmla="*/ 59002 w 216"/>
              <a:gd name="T21" fmla="*/ 276157 h 282"/>
              <a:gd name="T22" fmla="*/ 62280 w 216"/>
              <a:gd name="T23" fmla="*/ 286020 h 282"/>
              <a:gd name="T24" fmla="*/ 62280 w 216"/>
              <a:gd name="T25" fmla="*/ 286020 h 282"/>
              <a:gd name="T26" fmla="*/ 78670 w 216"/>
              <a:gd name="T27" fmla="*/ 332046 h 282"/>
              <a:gd name="T28" fmla="*/ 78670 w 216"/>
              <a:gd name="T29" fmla="*/ 332046 h 282"/>
              <a:gd name="T30" fmla="*/ 85225 w 216"/>
              <a:gd name="T31" fmla="*/ 338622 h 282"/>
              <a:gd name="T32" fmla="*/ 88503 w 216"/>
              <a:gd name="T33" fmla="*/ 341909 h 282"/>
              <a:gd name="T34" fmla="*/ 88503 w 216"/>
              <a:gd name="T35" fmla="*/ 341909 h 282"/>
              <a:gd name="T36" fmla="*/ 91781 w 216"/>
              <a:gd name="T37" fmla="*/ 341909 h 282"/>
              <a:gd name="T38" fmla="*/ 95059 w 216"/>
              <a:gd name="T39" fmla="*/ 335334 h 282"/>
              <a:gd name="T40" fmla="*/ 95059 w 216"/>
              <a:gd name="T41" fmla="*/ 335334 h 282"/>
              <a:gd name="T42" fmla="*/ 131116 w 216"/>
              <a:gd name="T43" fmla="*/ 266295 h 282"/>
              <a:gd name="T44" fmla="*/ 163895 w 216"/>
              <a:gd name="T45" fmla="*/ 203830 h 282"/>
              <a:gd name="T46" fmla="*/ 193396 w 216"/>
              <a:gd name="T47" fmla="*/ 151229 h 282"/>
              <a:gd name="T48" fmla="*/ 222897 w 216"/>
              <a:gd name="T49" fmla="*/ 105203 h 282"/>
              <a:gd name="T50" fmla="*/ 222897 w 216"/>
              <a:gd name="T51" fmla="*/ 105203 h 282"/>
              <a:gd name="T52" fmla="*/ 255676 w 216"/>
              <a:gd name="T53" fmla="*/ 55889 h 282"/>
              <a:gd name="T54" fmla="*/ 275343 w 216"/>
              <a:gd name="T55" fmla="*/ 32876 h 282"/>
              <a:gd name="T56" fmla="*/ 275343 w 216"/>
              <a:gd name="T57" fmla="*/ 32876 h 282"/>
              <a:gd name="T58" fmla="*/ 291733 w 216"/>
              <a:gd name="T59" fmla="*/ 19726 h 282"/>
              <a:gd name="T60" fmla="*/ 311400 w 216"/>
              <a:gd name="T61" fmla="*/ 9863 h 282"/>
              <a:gd name="T62" fmla="*/ 331068 w 216"/>
              <a:gd name="T63" fmla="*/ 3288 h 282"/>
              <a:gd name="T64" fmla="*/ 354013 w 216"/>
              <a:gd name="T65" fmla="*/ 0 h 282"/>
              <a:gd name="T66" fmla="*/ 354013 w 216"/>
              <a:gd name="T67" fmla="*/ 13150 h 282"/>
              <a:gd name="T68" fmla="*/ 354013 w 216"/>
              <a:gd name="T69" fmla="*/ 13150 h 282"/>
              <a:gd name="T70" fmla="*/ 334346 w 216"/>
              <a:gd name="T71" fmla="*/ 39451 h 282"/>
              <a:gd name="T72" fmla="*/ 308122 w 216"/>
              <a:gd name="T73" fmla="*/ 82190 h 282"/>
              <a:gd name="T74" fmla="*/ 232731 w 216"/>
              <a:gd name="T75" fmla="*/ 200543 h 282"/>
              <a:gd name="T76" fmla="*/ 232731 w 216"/>
              <a:gd name="T77" fmla="*/ 200543 h 282"/>
              <a:gd name="T78" fmla="*/ 160617 w 216"/>
              <a:gd name="T79" fmla="*/ 332046 h 282"/>
              <a:gd name="T80" fmla="*/ 111449 w 216"/>
              <a:gd name="T81" fmla="*/ 430674 h 282"/>
              <a:gd name="T82" fmla="*/ 111449 w 216"/>
              <a:gd name="T83" fmla="*/ 430674 h 282"/>
              <a:gd name="T84" fmla="*/ 104893 w 216"/>
              <a:gd name="T85" fmla="*/ 450400 h 282"/>
              <a:gd name="T86" fmla="*/ 98337 w 216"/>
              <a:gd name="T87" fmla="*/ 453687 h 282"/>
              <a:gd name="T88" fmla="*/ 91781 w 216"/>
              <a:gd name="T89" fmla="*/ 456975 h 282"/>
              <a:gd name="T90" fmla="*/ 91781 w 216"/>
              <a:gd name="T91" fmla="*/ 456975 h 282"/>
              <a:gd name="T92" fmla="*/ 81947 w 216"/>
              <a:gd name="T93" fmla="*/ 463550 h 282"/>
              <a:gd name="T94" fmla="*/ 65558 w 216"/>
              <a:gd name="T95" fmla="*/ 463550 h 282"/>
              <a:gd name="T96" fmla="*/ 65558 w 216"/>
              <a:gd name="T97" fmla="*/ 463550 h 282"/>
              <a:gd name="T98" fmla="*/ 52446 w 216"/>
              <a:gd name="T99" fmla="*/ 463550 h 282"/>
              <a:gd name="T100" fmla="*/ 45891 w 216"/>
              <a:gd name="T101" fmla="*/ 456975 h 282"/>
              <a:gd name="T102" fmla="*/ 45891 w 216"/>
              <a:gd name="T103" fmla="*/ 456975 h 282"/>
              <a:gd name="T104" fmla="*/ 39335 w 216"/>
              <a:gd name="T105" fmla="*/ 450400 h 282"/>
              <a:gd name="T106" fmla="*/ 32779 w 216"/>
              <a:gd name="T107" fmla="*/ 437249 h 282"/>
              <a:gd name="T108" fmla="*/ 32779 w 216"/>
              <a:gd name="T109" fmla="*/ 437249 h 282"/>
              <a:gd name="T110" fmla="*/ 13112 w 216"/>
              <a:gd name="T111" fmla="*/ 384648 h 282"/>
              <a:gd name="T112" fmla="*/ 3278 w 216"/>
              <a:gd name="T113" fmla="*/ 338622 h 282"/>
              <a:gd name="T114" fmla="*/ 3278 w 216"/>
              <a:gd name="T115" fmla="*/ 338622 h 282"/>
              <a:gd name="T116" fmla="*/ 0 w 216"/>
              <a:gd name="T117" fmla="*/ 318896 h 282"/>
              <a:gd name="T118" fmla="*/ 0 w 216"/>
              <a:gd name="T119" fmla="*/ 318896 h 2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216"/>
              <a:gd name="T181" fmla="*/ 0 h 282"/>
              <a:gd name="T182" fmla="*/ 216 w 216"/>
              <a:gd name="T183" fmla="*/ 282 h 28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216" h="282">
                <a:moveTo>
                  <a:pt x="0" y="194"/>
                </a:moveTo>
                <a:lnTo>
                  <a:pt x="0" y="194"/>
                </a:lnTo>
                <a:lnTo>
                  <a:pt x="0" y="188"/>
                </a:lnTo>
                <a:lnTo>
                  <a:pt x="4" y="182"/>
                </a:lnTo>
                <a:lnTo>
                  <a:pt x="8" y="176"/>
                </a:lnTo>
                <a:lnTo>
                  <a:pt x="14" y="170"/>
                </a:lnTo>
                <a:lnTo>
                  <a:pt x="24" y="166"/>
                </a:lnTo>
                <a:lnTo>
                  <a:pt x="30" y="164"/>
                </a:lnTo>
                <a:lnTo>
                  <a:pt x="36" y="168"/>
                </a:lnTo>
                <a:lnTo>
                  <a:pt x="38" y="174"/>
                </a:lnTo>
                <a:lnTo>
                  <a:pt x="48" y="202"/>
                </a:lnTo>
                <a:lnTo>
                  <a:pt x="52" y="206"/>
                </a:lnTo>
                <a:lnTo>
                  <a:pt x="54" y="208"/>
                </a:lnTo>
                <a:lnTo>
                  <a:pt x="56" y="208"/>
                </a:lnTo>
                <a:lnTo>
                  <a:pt x="58" y="204"/>
                </a:lnTo>
                <a:lnTo>
                  <a:pt x="80" y="162"/>
                </a:lnTo>
                <a:lnTo>
                  <a:pt x="100" y="124"/>
                </a:lnTo>
                <a:lnTo>
                  <a:pt x="118" y="92"/>
                </a:lnTo>
                <a:lnTo>
                  <a:pt x="136" y="64"/>
                </a:lnTo>
                <a:lnTo>
                  <a:pt x="156" y="34"/>
                </a:lnTo>
                <a:lnTo>
                  <a:pt x="168" y="20"/>
                </a:lnTo>
                <a:lnTo>
                  <a:pt x="178" y="12"/>
                </a:lnTo>
                <a:lnTo>
                  <a:pt x="190" y="6"/>
                </a:lnTo>
                <a:lnTo>
                  <a:pt x="202" y="2"/>
                </a:lnTo>
                <a:lnTo>
                  <a:pt x="216" y="0"/>
                </a:lnTo>
                <a:lnTo>
                  <a:pt x="216" y="8"/>
                </a:lnTo>
                <a:lnTo>
                  <a:pt x="204" y="24"/>
                </a:lnTo>
                <a:lnTo>
                  <a:pt x="188" y="50"/>
                </a:lnTo>
                <a:lnTo>
                  <a:pt x="142" y="122"/>
                </a:lnTo>
                <a:lnTo>
                  <a:pt x="98" y="202"/>
                </a:lnTo>
                <a:lnTo>
                  <a:pt x="68" y="262"/>
                </a:lnTo>
                <a:lnTo>
                  <a:pt x="64" y="274"/>
                </a:lnTo>
                <a:lnTo>
                  <a:pt x="60" y="276"/>
                </a:lnTo>
                <a:lnTo>
                  <a:pt x="56" y="278"/>
                </a:lnTo>
                <a:lnTo>
                  <a:pt x="50" y="282"/>
                </a:lnTo>
                <a:lnTo>
                  <a:pt x="40" y="282"/>
                </a:lnTo>
                <a:lnTo>
                  <a:pt x="32" y="282"/>
                </a:lnTo>
                <a:lnTo>
                  <a:pt x="28" y="278"/>
                </a:lnTo>
                <a:lnTo>
                  <a:pt x="24" y="274"/>
                </a:lnTo>
                <a:lnTo>
                  <a:pt x="20" y="266"/>
                </a:lnTo>
                <a:lnTo>
                  <a:pt x="8" y="234"/>
                </a:lnTo>
                <a:lnTo>
                  <a:pt x="2" y="206"/>
                </a:lnTo>
                <a:lnTo>
                  <a:pt x="0" y="194"/>
                </a:lnTo>
                <a:close/>
              </a:path>
            </a:pathLst>
          </a:custGeom>
          <a:solidFill>
            <a:srgbClr val="1717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Tree>
    <p:extLst>
      <p:ext uri="{BB962C8B-B14F-4D97-AF65-F5344CB8AC3E}">
        <p14:creationId xmlns:p14="http://schemas.microsoft.com/office/powerpoint/2010/main" val="522824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258</TotalTime>
  <Words>100</Words>
  <Application>Microsoft Office PowerPoint</Application>
  <PresentationFormat>全屏显示(4:3)</PresentationFormat>
  <Paragraphs>13</Paragraphs>
  <Slides>1</Slides>
  <Notes>0</Notes>
  <HiddenSlides>0</HiddenSlides>
  <MMClips>0</MMClips>
  <ScaleCrop>false</ScaleCrop>
  <HeadingPairs>
    <vt:vector size="4" baseType="variant">
      <vt:variant>
        <vt:lpstr>主题</vt:lpstr>
      </vt:variant>
      <vt:variant>
        <vt:i4>1</vt:i4>
      </vt:variant>
      <vt:variant>
        <vt:lpstr>幻灯片标题</vt:lpstr>
      </vt:variant>
      <vt:variant>
        <vt:i4>1</vt:i4>
      </vt:variant>
    </vt:vector>
  </HeadingPairs>
  <TitlesOfParts>
    <vt:vector size="2" baseType="lpstr">
      <vt:lpstr>Office Theme</vt:lpstr>
      <vt:lpstr>Headline</vt:lpstr>
    </vt:vector>
  </TitlesOfParts>
  <Company>Morten FC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PPT设计教程网分享</dc:title>
  <dc:subject>DG-阵列</dc:subject>
  <dc:creator>PPTfans.cn</dc:creator>
  <cp:keywords>TZ-固定图形;XG-渐变;KJ-平面;DH-静态</cp:keywords>
  <dc:description>PPTfans.cn</dc:description>
  <cp:revision>15</cp:revision>
  <dcterms:created xsi:type="dcterms:W3CDTF">2011-11-15T12:40:51Z</dcterms:created>
  <dcterms:modified xsi:type="dcterms:W3CDTF">2012-07-18T17:00:27Z</dcterms:modified>
  <cp:category>UDi-逻辑图示</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
    <vt:lpwstr>Headline</vt:lpwstr>
  </property>
  <property fmtid="{D5CDD505-2E9C-101B-9397-08002B2CF9AE}" pid="3" name="SlideDescription">
    <vt:lpwstr>Headline</vt:lpwstr>
  </property>
</Properties>
</file>