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Documents and Settings\Admin\Рабочий стол\фрукты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18" y="3902293"/>
            <a:ext cx="1591098" cy="1547480"/>
          </a:xfrm>
          <a:prstGeom prst="rect">
            <a:avLst/>
          </a:prstGeom>
          <a:noFill/>
        </p:spPr>
      </p:pic>
      <p:pic>
        <p:nvPicPr>
          <p:cNvPr id="11" name="Picture 6" descr="C:\Documents and Settings\Admin\Рабочий стол\фрукты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7212" y="4060510"/>
            <a:ext cx="1259564" cy="1238268"/>
          </a:xfrm>
          <a:prstGeom prst="rect">
            <a:avLst/>
          </a:prstGeom>
          <a:noFill/>
        </p:spPr>
      </p:pic>
      <p:pic>
        <p:nvPicPr>
          <p:cNvPr id="12" name="Picture 9" descr="C:\Documents and Settings\Admin\Рабочий стол\фрукты\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152246"/>
            <a:ext cx="1918556" cy="1220622"/>
          </a:xfrm>
          <a:prstGeom prst="rect">
            <a:avLst/>
          </a:prstGeom>
          <a:noFill/>
        </p:spPr>
      </p:pic>
      <p:pic>
        <p:nvPicPr>
          <p:cNvPr id="13" name="Picture 10" descr="C:\Documents and Settings\Admin\Рабочий стол\фрукты\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857628"/>
            <a:ext cx="1252264" cy="1531560"/>
          </a:xfrm>
          <a:prstGeom prst="rect">
            <a:avLst/>
          </a:prstGeom>
          <a:noFill/>
        </p:spPr>
      </p:pic>
      <p:sp>
        <p:nvSpPr>
          <p:cNvPr id="14" name="Прямоугольник 47"/>
          <p:cNvSpPr/>
          <p:nvPr/>
        </p:nvSpPr>
        <p:spPr>
          <a:xfrm>
            <a:off x="5072066" y="1500173"/>
            <a:ext cx="3357586" cy="17859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48"/>
          <p:cNvSpPr/>
          <p:nvPr/>
        </p:nvSpPr>
        <p:spPr>
          <a:xfrm>
            <a:off x="5072066" y="1500174"/>
            <a:ext cx="3357586" cy="28575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21"/>
          <p:cNvSpPr/>
          <p:nvPr/>
        </p:nvSpPr>
        <p:spPr>
          <a:xfrm>
            <a:off x="5286380" y="1924039"/>
            <a:ext cx="292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18" name="Прямоугольник 121"/>
          <p:cNvSpPr/>
          <p:nvPr/>
        </p:nvSpPr>
        <p:spPr>
          <a:xfrm>
            <a:off x="6133742" y="1500173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9" name="Прямоугольник 47"/>
          <p:cNvSpPr/>
          <p:nvPr/>
        </p:nvSpPr>
        <p:spPr>
          <a:xfrm>
            <a:off x="897911" y="1500173"/>
            <a:ext cx="3357586" cy="17859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48"/>
          <p:cNvSpPr/>
          <p:nvPr/>
        </p:nvSpPr>
        <p:spPr>
          <a:xfrm>
            <a:off x="897911" y="1500174"/>
            <a:ext cx="3357586" cy="28575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121"/>
          <p:cNvSpPr/>
          <p:nvPr/>
        </p:nvSpPr>
        <p:spPr>
          <a:xfrm>
            <a:off x="1112225" y="1924039"/>
            <a:ext cx="292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</p:txBody>
      </p:sp>
      <p:sp>
        <p:nvSpPr>
          <p:cNvPr id="25" name="Прямоугольник 121"/>
          <p:cNvSpPr/>
          <p:nvPr/>
        </p:nvSpPr>
        <p:spPr>
          <a:xfrm>
            <a:off x="1959587" y="1500173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1699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