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85BDE-4630-48B6-8E20-47BF8B525872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44011-163F-4899-A1CE-49C12F8B2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06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2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6850" y="1028402"/>
            <a:ext cx="6210300" cy="1785950"/>
            <a:chOff x="1071538" y="1214422"/>
            <a:chExt cx="6500858" cy="2286016"/>
          </a:xfrm>
        </p:grpSpPr>
        <p:sp>
          <p:nvSpPr>
            <p:cNvPr id="6" name="U-Turn Arrow 5"/>
            <p:cNvSpPr/>
            <p:nvPr/>
          </p:nvSpPr>
          <p:spPr>
            <a:xfrm>
              <a:off x="4429124" y="1214422"/>
              <a:ext cx="3143272" cy="2286016"/>
            </a:xfrm>
            <a:prstGeom prst="uturnArrow">
              <a:avLst>
                <a:gd name="adj1" fmla="val 12464"/>
                <a:gd name="adj2" fmla="val 11576"/>
                <a:gd name="adj3" fmla="val 16450"/>
                <a:gd name="adj4" fmla="val 6649"/>
                <a:gd name="adj5" fmla="val 42772"/>
              </a:avLst>
            </a:prstGeom>
            <a:gradFill>
              <a:gsLst>
                <a:gs pos="0">
                  <a:schemeClr val="accent6">
                    <a:shade val="51000"/>
                    <a:satMod val="130000"/>
                    <a:alpha val="0"/>
                  </a:schemeClr>
                </a:gs>
                <a:gs pos="83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U-Turn Arrow 6"/>
            <p:cNvSpPr/>
            <p:nvPr/>
          </p:nvSpPr>
          <p:spPr>
            <a:xfrm flipH="1">
              <a:off x="1071538" y="1214422"/>
              <a:ext cx="3143272" cy="2286016"/>
            </a:xfrm>
            <a:prstGeom prst="uturnArrow">
              <a:avLst>
                <a:gd name="adj1" fmla="val 12464"/>
                <a:gd name="adj2" fmla="val 11576"/>
                <a:gd name="adj3" fmla="val 16450"/>
                <a:gd name="adj4" fmla="val 6649"/>
                <a:gd name="adj5" fmla="val 42772"/>
              </a:avLst>
            </a:prstGeom>
            <a:gradFill>
              <a:gsLst>
                <a:gs pos="0">
                  <a:schemeClr val="accent6">
                    <a:shade val="51000"/>
                    <a:satMod val="130000"/>
                    <a:alpha val="0"/>
                  </a:schemeClr>
                </a:gs>
                <a:gs pos="83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09----------------Diagrams September\1\Png\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2290" y="1528468"/>
            <a:ext cx="2768964" cy="36483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8"/>
          <p:cNvGrpSpPr/>
          <p:nvPr/>
        </p:nvGrpSpPr>
        <p:grpSpPr>
          <a:xfrm>
            <a:off x="619096" y="1914233"/>
            <a:ext cx="2143154" cy="3090881"/>
            <a:chOff x="1119163" y="1052499"/>
            <a:chExt cx="1919311" cy="3090881"/>
          </a:xfrm>
        </p:grpSpPr>
        <p:sp>
          <p:nvSpPr>
            <p:cNvPr id="10" name="Rectangle 9"/>
            <p:cNvSpPr/>
            <p:nvPr/>
          </p:nvSpPr>
          <p:spPr>
            <a:xfrm>
              <a:off x="1119163" y="1052499"/>
              <a:ext cx="1919311" cy="3090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Прямоугольник 121"/>
          <p:cNvSpPr/>
          <p:nvPr/>
        </p:nvSpPr>
        <p:spPr>
          <a:xfrm>
            <a:off x="738160" y="2639285"/>
            <a:ext cx="1928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21"/>
          <p:cNvSpPr/>
          <p:nvPr/>
        </p:nvSpPr>
        <p:spPr>
          <a:xfrm>
            <a:off x="847699" y="2180935"/>
            <a:ext cx="1571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Benefits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15073" y="1914233"/>
            <a:ext cx="2143154" cy="3090881"/>
            <a:chOff x="1119163" y="1052499"/>
            <a:chExt cx="1919311" cy="3090881"/>
          </a:xfrm>
        </p:grpSpPr>
        <p:sp>
          <p:nvSpPr>
            <p:cNvPr id="16" name="Rectangle 15"/>
            <p:cNvSpPr/>
            <p:nvPr/>
          </p:nvSpPr>
          <p:spPr>
            <a:xfrm>
              <a:off x="1119163" y="1052499"/>
              <a:ext cx="1919311" cy="3090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Прямоугольник 121"/>
          <p:cNvSpPr/>
          <p:nvPr/>
        </p:nvSpPr>
        <p:spPr>
          <a:xfrm>
            <a:off x="6534137" y="2639285"/>
            <a:ext cx="1928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1"/>
          <p:cNvSpPr/>
          <p:nvPr/>
        </p:nvSpPr>
        <p:spPr>
          <a:xfrm>
            <a:off x="6715140" y="2180935"/>
            <a:ext cx="1571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Limitations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21"/>
          <p:cNvSpPr/>
          <p:nvPr/>
        </p:nvSpPr>
        <p:spPr>
          <a:xfrm>
            <a:off x="1828801" y="5565833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20" name="Прямоугольник 121"/>
          <p:cNvSpPr/>
          <p:nvPr/>
        </p:nvSpPr>
        <p:spPr>
          <a:xfrm>
            <a:off x="500034" y="5923023"/>
            <a:ext cx="8143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250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