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3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043146" y="1304910"/>
            <a:ext cx="5386374" cy="4912722"/>
            <a:chOff x="1272333" y="3653305"/>
            <a:chExt cx="3068405" cy="2798585"/>
          </a:xfrm>
        </p:grpSpPr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1272333" y="3653305"/>
              <a:ext cx="3068405" cy="2798585"/>
            </a:xfrm>
            <a:custGeom>
              <a:avLst/>
              <a:gdLst/>
              <a:ahLst/>
              <a:cxnLst>
                <a:cxn ang="0">
                  <a:pos x="8406" y="282"/>
                </a:cxn>
                <a:cxn ang="0">
                  <a:pos x="10500" y="1344"/>
                </a:cxn>
                <a:cxn ang="0">
                  <a:pos x="12084" y="3048"/>
                </a:cxn>
                <a:cxn ang="0">
                  <a:pos x="13002" y="5220"/>
                </a:cxn>
                <a:cxn ang="0">
                  <a:pos x="13092" y="7656"/>
                </a:cxn>
                <a:cxn ang="0">
                  <a:pos x="14670" y="13206"/>
                </a:cxn>
                <a:cxn ang="0">
                  <a:pos x="8766" y="12978"/>
                </a:cxn>
                <a:cxn ang="0">
                  <a:pos x="6474" y="13380"/>
                </a:cxn>
                <a:cxn ang="0">
                  <a:pos x="4104" y="12948"/>
                </a:cxn>
                <a:cxn ang="0">
                  <a:pos x="2106" y="11748"/>
                </a:cxn>
                <a:cxn ang="0">
                  <a:pos x="876" y="10338"/>
                </a:cxn>
                <a:cxn ang="0">
                  <a:pos x="852" y="10128"/>
                </a:cxn>
                <a:cxn ang="0">
                  <a:pos x="984" y="9450"/>
                </a:cxn>
                <a:cxn ang="0">
                  <a:pos x="450" y="9558"/>
                </a:cxn>
                <a:cxn ang="0">
                  <a:pos x="150" y="8868"/>
                </a:cxn>
                <a:cxn ang="0">
                  <a:pos x="984" y="8802"/>
                </a:cxn>
                <a:cxn ang="0">
                  <a:pos x="420" y="8454"/>
                </a:cxn>
                <a:cxn ang="0">
                  <a:pos x="240" y="8472"/>
                </a:cxn>
                <a:cxn ang="0">
                  <a:pos x="42" y="7764"/>
                </a:cxn>
                <a:cxn ang="0">
                  <a:pos x="336" y="7656"/>
                </a:cxn>
                <a:cxn ang="0">
                  <a:pos x="972" y="7650"/>
                </a:cxn>
                <a:cxn ang="0">
                  <a:pos x="468" y="7200"/>
                </a:cxn>
                <a:cxn ang="0">
                  <a:pos x="450" y="7308"/>
                </a:cxn>
                <a:cxn ang="0">
                  <a:pos x="486" y="7446"/>
                </a:cxn>
                <a:cxn ang="0">
                  <a:pos x="156" y="7506"/>
                </a:cxn>
                <a:cxn ang="0">
                  <a:pos x="234" y="6228"/>
                </a:cxn>
                <a:cxn ang="0">
                  <a:pos x="414" y="6306"/>
                </a:cxn>
                <a:cxn ang="0">
                  <a:pos x="468" y="6348"/>
                </a:cxn>
                <a:cxn ang="0">
                  <a:pos x="432" y="6462"/>
                </a:cxn>
                <a:cxn ang="0">
                  <a:pos x="978" y="6372"/>
                </a:cxn>
                <a:cxn ang="0">
                  <a:pos x="966" y="5976"/>
                </a:cxn>
                <a:cxn ang="0">
                  <a:pos x="384" y="6048"/>
                </a:cxn>
                <a:cxn ang="0">
                  <a:pos x="114" y="6066"/>
                </a:cxn>
                <a:cxn ang="0">
                  <a:pos x="222" y="5028"/>
                </a:cxn>
                <a:cxn ang="0">
                  <a:pos x="378" y="5148"/>
                </a:cxn>
                <a:cxn ang="0">
                  <a:pos x="360" y="5244"/>
                </a:cxn>
                <a:cxn ang="0">
                  <a:pos x="294" y="5334"/>
                </a:cxn>
                <a:cxn ang="0">
                  <a:pos x="462" y="4896"/>
                </a:cxn>
                <a:cxn ang="0">
                  <a:pos x="426" y="4968"/>
                </a:cxn>
                <a:cxn ang="0">
                  <a:pos x="192" y="4818"/>
                </a:cxn>
                <a:cxn ang="0">
                  <a:pos x="420" y="4122"/>
                </a:cxn>
                <a:cxn ang="0">
                  <a:pos x="456" y="4182"/>
                </a:cxn>
                <a:cxn ang="0">
                  <a:pos x="882" y="3030"/>
                </a:cxn>
                <a:cxn ang="0">
                  <a:pos x="990" y="2904"/>
                </a:cxn>
                <a:cxn ang="0">
                  <a:pos x="1152" y="2712"/>
                </a:cxn>
                <a:cxn ang="0">
                  <a:pos x="1272" y="2568"/>
                </a:cxn>
                <a:cxn ang="0">
                  <a:pos x="1488" y="2328"/>
                </a:cxn>
                <a:cxn ang="0">
                  <a:pos x="1638" y="2118"/>
                </a:cxn>
                <a:cxn ang="0">
                  <a:pos x="1812" y="2028"/>
                </a:cxn>
                <a:cxn ang="0">
                  <a:pos x="1890" y="1896"/>
                </a:cxn>
                <a:cxn ang="0">
                  <a:pos x="2184" y="1638"/>
                </a:cxn>
                <a:cxn ang="0">
                  <a:pos x="2274" y="1572"/>
                </a:cxn>
                <a:cxn ang="0">
                  <a:pos x="2346" y="1524"/>
                </a:cxn>
                <a:cxn ang="0">
                  <a:pos x="2682" y="1206"/>
                </a:cxn>
                <a:cxn ang="0">
                  <a:pos x="4050" y="456"/>
                </a:cxn>
                <a:cxn ang="0">
                  <a:pos x="6474" y="0"/>
                </a:cxn>
              </a:cxnLst>
              <a:rect l="0" t="0" r="r" b="b"/>
              <a:pathLst>
                <a:path w="14670" h="13380">
                  <a:moveTo>
                    <a:pt x="6474" y="0"/>
                  </a:moveTo>
                  <a:lnTo>
                    <a:pt x="6972" y="18"/>
                  </a:lnTo>
                  <a:lnTo>
                    <a:pt x="7464" y="72"/>
                  </a:lnTo>
                  <a:lnTo>
                    <a:pt x="7944" y="162"/>
                  </a:lnTo>
                  <a:lnTo>
                    <a:pt x="8406" y="282"/>
                  </a:lnTo>
                  <a:lnTo>
                    <a:pt x="8856" y="438"/>
                  </a:lnTo>
                  <a:lnTo>
                    <a:pt x="9294" y="624"/>
                  </a:lnTo>
                  <a:lnTo>
                    <a:pt x="9714" y="834"/>
                  </a:lnTo>
                  <a:lnTo>
                    <a:pt x="10116" y="1080"/>
                  </a:lnTo>
                  <a:lnTo>
                    <a:pt x="10500" y="1344"/>
                  </a:lnTo>
                  <a:lnTo>
                    <a:pt x="10866" y="1638"/>
                  </a:lnTo>
                  <a:lnTo>
                    <a:pt x="11202" y="1962"/>
                  </a:lnTo>
                  <a:lnTo>
                    <a:pt x="11526" y="2298"/>
                  </a:lnTo>
                  <a:lnTo>
                    <a:pt x="11820" y="2664"/>
                  </a:lnTo>
                  <a:lnTo>
                    <a:pt x="12084" y="3048"/>
                  </a:lnTo>
                  <a:lnTo>
                    <a:pt x="12330" y="3450"/>
                  </a:lnTo>
                  <a:lnTo>
                    <a:pt x="12540" y="3870"/>
                  </a:lnTo>
                  <a:lnTo>
                    <a:pt x="12726" y="4308"/>
                  </a:lnTo>
                  <a:lnTo>
                    <a:pt x="12882" y="4758"/>
                  </a:lnTo>
                  <a:lnTo>
                    <a:pt x="13002" y="5220"/>
                  </a:lnTo>
                  <a:lnTo>
                    <a:pt x="13092" y="5700"/>
                  </a:lnTo>
                  <a:lnTo>
                    <a:pt x="13146" y="6192"/>
                  </a:lnTo>
                  <a:lnTo>
                    <a:pt x="13164" y="6690"/>
                  </a:lnTo>
                  <a:lnTo>
                    <a:pt x="13146" y="7176"/>
                  </a:lnTo>
                  <a:lnTo>
                    <a:pt x="13092" y="7656"/>
                  </a:lnTo>
                  <a:lnTo>
                    <a:pt x="13008" y="8124"/>
                  </a:lnTo>
                  <a:lnTo>
                    <a:pt x="12894" y="8580"/>
                  </a:lnTo>
                  <a:lnTo>
                    <a:pt x="12744" y="9024"/>
                  </a:lnTo>
                  <a:lnTo>
                    <a:pt x="12570" y="9456"/>
                  </a:lnTo>
                  <a:lnTo>
                    <a:pt x="14670" y="13206"/>
                  </a:lnTo>
                  <a:lnTo>
                    <a:pt x="10356" y="12138"/>
                  </a:lnTo>
                  <a:lnTo>
                    <a:pt x="9984" y="12384"/>
                  </a:lnTo>
                  <a:lnTo>
                    <a:pt x="9594" y="12612"/>
                  </a:lnTo>
                  <a:lnTo>
                    <a:pt x="9186" y="12804"/>
                  </a:lnTo>
                  <a:lnTo>
                    <a:pt x="8766" y="12978"/>
                  </a:lnTo>
                  <a:lnTo>
                    <a:pt x="8328" y="13116"/>
                  </a:lnTo>
                  <a:lnTo>
                    <a:pt x="7884" y="13230"/>
                  </a:lnTo>
                  <a:lnTo>
                    <a:pt x="7422" y="13314"/>
                  </a:lnTo>
                  <a:lnTo>
                    <a:pt x="6954" y="13362"/>
                  </a:lnTo>
                  <a:lnTo>
                    <a:pt x="6474" y="13380"/>
                  </a:lnTo>
                  <a:lnTo>
                    <a:pt x="5976" y="13362"/>
                  </a:lnTo>
                  <a:lnTo>
                    <a:pt x="5490" y="13308"/>
                  </a:lnTo>
                  <a:lnTo>
                    <a:pt x="5016" y="13218"/>
                  </a:lnTo>
                  <a:lnTo>
                    <a:pt x="4548" y="13098"/>
                  </a:lnTo>
                  <a:lnTo>
                    <a:pt x="4104" y="12948"/>
                  </a:lnTo>
                  <a:lnTo>
                    <a:pt x="3666" y="12762"/>
                  </a:lnTo>
                  <a:lnTo>
                    <a:pt x="3246" y="12552"/>
                  </a:lnTo>
                  <a:lnTo>
                    <a:pt x="2850" y="12312"/>
                  </a:lnTo>
                  <a:lnTo>
                    <a:pt x="2466" y="12042"/>
                  </a:lnTo>
                  <a:lnTo>
                    <a:pt x="2106" y="11748"/>
                  </a:lnTo>
                  <a:lnTo>
                    <a:pt x="1764" y="11436"/>
                  </a:lnTo>
                  <a:lnTo>
                    <a:pt x="1446" y="11094"/>
                  </a:lnTo>
                  <a:lnTo>
                    <a:pt x="1152" y="10734"/>
                  </a:lnTo>
                  <a:lnTo>
                    <a:pt x="882" y="10356"/>
                  </a:lnTo>
                  <a:lnTo>
                    <a:pt x="876" y="10338"/>
                  </a:lnTo>
                  <a:lnTo>
                    <a:pt x="876" y="10290"/>
                  </a:lnTo>
                  <a:lnTo>
                    <a:pt x="888" y="10278"/>
                  </a:lnTo>
                  <a:lnTo>
                    <a:pt x="894" y="10266"/>
                  </a:lnTo>
                  <a:lnTo>
                    <a:pt x="894" y="10212"/>
                  </a:lnTo>
                  <a:lnTo>
                    <a:pt x="852" y="10128"/>
                  </a:lnTo>
                  <a:lnTo>
                    <a:pt x="822" y="10080"/>
                  </a:lnTo>
                  <a:lnTo>
                    <a:pt x="816" y="10032"/>
                  </a:lnTo>
                  <a:lnTo>
                    <a:pt x="816" y="9972"/>
                  </a:lnTo>
                  <a:lnTo>
                    <a:pt x="996" y="9966"/>
                  </a:lnTo>
                  <a:lnTo>
                    <a:pt x="984" y="9450"/>
                  </a:lnTo>
                  <a:lnTo>
                    <a:pt x="504" y="9438"/>
                  </a:lnTo>
                  <a:lnTo>
                    <a:pt x="480" y="9450"/>
                  </a:lnTo>
                  <a:lnTo>
                    <a:pt x="462" y="9480"/>
                  </a:lnTo>
                  <a:lnTo>
                    <a:pt x="456" y="9516"/>
                  </a:lnTo>
                  <a:lnTo>
                    <a:pt x="450" y="9558"/>
                  </a:lnTo>
                  <a:lnTo>
                    <a:pt x="450" y="9570"/>
                  </a:lnTo>
                  <a:lnTo>
                    <a:pt x="444" y="9576"/>
                  </a:lnTo>
                  <a:lnTo>
                    <a:pt x="444" y="9582"/>
                  </a:lnTo>
                  <a:lnTo>
                    <a:pt x="288" y="9234"/>
                  </a:lnTo>
                  <a:lnTo>
                    <a:pt x="150" y="8868"/>
                  </a:lnTo>
                  <a:lnTo>
                    <a:pt x="210" y="8886"/>
                  </a:lnTo>
                  <a:lnTo>
                    <a:pt x="270" y="8880"/>
                  </a:lnTo>
                  <a:lnTo>
                    <a:pt x="324" y="8856"/>
                  </a:lnTo>
                  <a:lnTo>
                    <a:pt x="366" y="8820"/>
                  </a:lnTo>
                  <a:lnTo>
                    <a:pt x="984" y="8802"/>
                  </a:lnTo>
                  <a:lnTo>
                    <a:pt x="972" y="8274"/>
                  </a:lnTo>
                  <a:lnTo>
                    <a:pt x="486" y="8274"/>
                  </a:lnTo>
                  <a:lnTo>
                    <a:pt x="474" y="8346"/>
                  </a:lnTo>
                  <a:lnTo>
                    <a:pt x="456" y="8394"/>
                  </a:lnTo>
                  <a:lnTo>
                    <a:pt x="420" y="8454"/>
                  </a:lnTo>
                  <a:lnTo>
                    <a:pt x="384" y="8502"/>
                  </a:lnTo>
                  <a:lnTo>
                    <a:pt x="372" y="8520"/>
                  </a:lnTo>
                  <a:lnTo>
                    <a:pt x="366" y="8538"/>
                  </a:lnTo>
                  <a:lnTo>
                    <a:pt x="354" y="8550"/>
                  </a:lnTo>
                  <a:lnTo>
                    <a:pt x="240" y="8472"/>
                  </a:lnTo>
                  <a:lnTo>
                    <a:pt x="126" y="8424"/>
                  </a:lnTo>
                  <a:lnTo>
                    <a:pt x="12" y="8400"/>
                  </a:lnTo>
                  <a:lnTo>
                    <a:pt x="12" y="7770"/>
                  </a:lnTo>
                  <a:lnTo>
                    <a:pt x="18" y="7770"/>
                  </a:lnTo>
                  <a:lnTo>
                    <a:pt x="42" y="7764"/>
                  </a:lnTo>
                  <a:lnTo>
                    <a:pt x="72" y="7746"/>
                  </a:lnTo>
                  <a:lnTo>
                    <a:pt x="120" y="7716"/>
                  </a:lnTo>
                  <a:lnTo>
                    <a:pt x="168" y="7662"/>
                  </a:lnTo>
                  <a:lnTo>
                    <a:pt x="258" y="7656"/>
                  </a:lnTo>
                  <a:lnTo>
                    <a:pt x="336" y="7656"/>
                  </a:lnTo>
                  <a:lnTo>
                    <a:pt x="408" y="7650"/>
                  </a:lnTo>
                  <a:lnTo>
                    <a:pt x="456" y="7644"/>
                  </a:lnTo>
                  <a:lnTo>
                    <a:pt x="480" y="7656"/>
                  </a:lnTo>
                  <a:lnTo>
                    <a:pt x="492" y="7656"/>
                  </a:lnTo>
                  <a:lnTo>
                    <a:pt x="972" y="7650"/>
                  </a:lnTo>
                  <a:lnTo>
                    <a:pt x="954" y="7116"/>
                  </a:lnTo>
                  <a:lnTo>
                    <a:pt x="492" y="7116"/>
                  </a:lnTo>
                  <a:lnTo>
                    <a:pt x="486" y="7128"/>
                  </a:lnTo>
                  <a:lnTo>
                    <a:pt x="480" y="7158"/>
                  </a:lnTo>
                  <a:lnTo>
                    <a:pt x="468" y="7200"/>
                  </a:lnTo>
                  <a:lnTo>
                    <a:pt x="456" y="7236"/>
                  </a:lnTo>
                  <a:lnTo>
                    <a:pt x="450" y="7266"/>
                  </a:lnTo>
                  <a:lnTo>
                    <a:pt x="444" y="7278"/>
                  </a:lnTo>
                  <a:lnTo>
                    <a:pt x="444" y="7296"/>
                  </a:lnTo>
                  <a:lnTo>
                    <a:pt x="450" y="7308"/>
                  </a:lnTo>
                  <a:lnTo>
                    <a:pt x="462" y="7326"/>
                  </a:lnTo>
                  <a:lnTo>
                    <a:pt x="474" y="7338"/>
                  </a:lnTo>
                  <a:lnTo>
                    <a:pt x="486" y="7368"/>
                  </a:lnTo>
                  <a:lnTo>
                    <a:pt x="480" y="7404"/>
                  </a:lnTo>
                  <a:lnTo>
                    <a:pt x="486" y="7446"/>
                  </a:lnTo>
                  <a:lnTo>
                    <a:pt x="468" y="7464"/>
                  </a:lnTo>
                  <a:lnTo>
                    <a:pt x="414" y="7482"/>
                  </a:lnTo>
                  <a:lnTo>
                    <a:pt x="342" y="7500"/>
                  </a:lnTo>
                  <a:lnTo>
                    <a:pt x="252" y="7506"/>
                  </a:lnTo>
                  <a:lnTo>
                    <a:pt x="156" y="7506"/>
                  </a:lnTo>
                  <a:lnTo>
                    <a:pt x="72" y="7494"/>
                  </a:lnTo>
                  <a:lnTo>
                    <a:pt x="6" y="7470"/>
                  </a:lnTo>
                  <a:lnTo>
                    <a:pt x="6" y="6270"/>
                  </a:lnTo>
                  <a:lnTo>
                    <a:pt x="186" y="6192"/>
                  </a:lnTo>
                  <a:lnTo>
                    <a:pt x="234" y="6228"/>
                  </a:lnTo>
                  <a:lnTo>
                    <a:pt x="276" y="6240"/>
                  </a:lnTo>
                  <a:lnTo>
                    <a:pt x="336" y="6252"/>
                  </a:lnTo>
                  <a:lnTo>
                    <a:pt x="366" y="6264"/>
                  </a:lnTo>
                  <a:lnTo>
                    <a:pt x="390" y="6288"/>
                  </a:lnTo>
                  <a:lnTo>
                    <a:pt x="414" y="6306"/>
                  </a:lnTo>
                  <a:lnTo>
                    <a:pt x="438" y="6318"/>
                  </a:lnTo>
                  <a:lnTo>
                    <a:pt x="462" y="6312"/>
                  </a:lnTo>
                  <a:lnTo>
                    <a:pt x="474" y="6312"/>
                  </a:lnTo>
                  <a:lnTo>
                    <a:pt x="474" y="6324"/>
                  </a:lnTo>
                  <a:lnTo>
                    <a:pt x="468" y="6348"/>
                  </a:lnTo>
                  <a:lnTo>
                    <a:pt x="450" y="6372"/>
                  </a:lnTo>
                  <a:lnTo>
                    <a:pt x="438" y="6402"/>
                  </a:lnTo>
                  <a:lnTo>
                    <a:pt x="426" y="6420"/>
                  </a:lnTo>
                  <a:lnTo>
                    <a:pt x="420" y="6438"/>
                  </a:lnTo>
                  <a:lnTo>
                    <a:pt x="432" y="6462"/>
                  </a:lnTo>
                  <a:lnTo>
                    <a:pt x="444" y="6474"/>
                  </a:lnTo>
                  <a:lnTo>
                    <a:pt x="450" y="6486"/>
                  </a:lnTo>
                  <a:lnTo>
                    <a:pt x="462" y="6492"/>
                  </a:lnTo>
                  <a:lnTo>
                    <a:pt x="960" y="6486"/>
                  </a:lnTo>
                  <a:lnTo>
                    <a:pt x="978" y="6372"/>
                  </a:lnTo>
                  <a:lnTo>
                    <a:pt x="984" y="6264"/>
                  </a:lnTo>
                  <a:lnTo>
                    <a:pt x="984" y="6168"/>
                  </a:lnTo>
                  <a:lnTo>
                    <a:pt x="978" y="6084"/>
                  </a:lnTo>
                  <a:lnTo>
                    <a:pt x="972" y="6018"/>
                  </a:lnTo>
                  <a:lnTo>
                    <a:pt x="966" y="5976"/>
                  </a:lnTo>
                  <a:lnTo>
                    <a:pt x="960" y="5964"/>
                  </a:lnTo>
                  <a:lnTo>
                    <a:pt x="480" y="5958"/>
                  </a:lnTo>
                  <a:lnTo>
                    <a:pt x="480" y="6030"/>
                  </a:lnTo>
                  <a:lnTo>
                    <a:pt x="474" y="6048"/>
                  </a:lnTo>
                  <a:lnTo>
                    <a:pt x="384" y="6048"/>
                  </a:lnTo>
                  <a:lnTo>
                    <a:pt x="342" y="6042"/>
                  </a:lnTo>
                  <a:lnTo>
                    <a:pt x="330" y="6042"/>
                  </a:lnTo>
                  <a:lnTo>
                    <a:pt x="276" y="6066"/>
                  </a:lnTo>
                  <a:lnTo>
                    <a:pt x="192" y="6078"/>
                  </a:lnTo>
                  <a:lnTo>
                    <a:pt x="114" y="6066"/>
                  </a:lnTo>
                  <a:lnTo>
                    <a:pt x="54" y="6042"/>
                  </a:lnTo>
                  <a:lnTo>
                    <a:pt x="0" y="6012"/>
                  </a:lnTo>
                  <a:lnTo>
                    <a:pt x="0" y="5100"/>
                  </a:lnTo>
                  <a:lnTo>
                    <a:pt x="108" y="5052"/>
                  </a:lnTo>
                  <a:lnTo>
                    <a:pt x="222" y="5028"/>
                  </a:lnTo>
                  <a:lnTo>
                    <a:pt x="330" y="5016"/>
                  </a:lnTo>
                  <a:lnTo>
                    <a:pt x="420" y="5010"/>
                  </a:lnTo>
                  <a:lnTo>
                    <a:pt x="408" y="5034"/>
                  </a:lnTo>
                  <a:lnTo>
                    <a:pt x="402" y="5052"/>
                  </a:lnTo>
                  <a:lnTo>
                    <a:pt x="378" y="5148"/>
                  </a:lnTo>
                  <a:lnTo>
                    <a:pt x="378" y="5172"/>
                  </a:lnTo>
                  <a:lnTo>
                    <a:pt x="372" y="5196"/>
                  </a:lnTo>
                  <a:lnTo>
                    <a:pt x="372" y="5214"/>
                  </a:lnTo>
                  <a:lnTo>
                    <a:pt x="366" y="5232"/>
                  </a:lnTo>
                  <a:lnTo>
                    <a:pt x="360" y="5244"/>
                  </a:lnTo>
                  <a:lnTo>
                    <a:pt x="354" y="5262"/>
                  </a:lnTo>
                  <a:lnTo>
                    <a:pt x="312" y="5304"/>
                  </a:lnTo>
                  <a:lnTo>
                    <a:pt x="300" y="5310"/>
                  </a:lnTo>
                  <a:lnTo>
                    <a:pt x="294" y="5322"/>
                  </a:lnTo>
                  <a:lnTo>
                    <a:pt x="294" y="5334"/>
                  </a:lnTo>
                  <a:lnTo>
                    <a:pt x="972" y="5328"/>
                  </a:lnTo>
                  <a:lnTo>
                    <a:pt x="966" y="4806"/>
                  </a:lnTo>
                  <a:lnTo>
                    <a:pt x="474" y="4806"/>
                  </a:lnTo>
                  <a:lnTo>
                    <a:pt x="474" y="4860"/>
                  </a:lnTo>
                  <a:lnTo>
                    <a:pt x="462" y="4896"/>
                  </a:lnTo>
                  <a:lnTo>
                    <a:pt x="444" y="4926"/>
                  </a:lnTo>
                  <a:lnTo>
                    <a:pt x="420" y="4950"/>
                  </a:lnTo>
                  <a:lnTo>
                    <a:pt x="420" y="4956"/>
                  </a:lnTo>
                  <a:lnTo>
                    <a:pt x="426" y="4962"/>
                  </a:lnTo>
                  <a:lnTo>
                    <a:pt x="426" y="4968"/>
                  </a:lnTo>
                  <a:lnTo>
                    <a:pt x="360" y="4950"/>
                  </a:lnTo>
                  <a:lnTo>
                    <a:pt x="300" y="4920"/>
                  </a:lnTo>
                  <a:lnTo>
                    <a:pt x="252" y="4884"/>
                  </a:lnTo>
                  <a:lnTo>
                    <a:pt x="198" y="4830"/>
                  </a:lnTo>
                  <a:lnTo>
                    <a:pt x="192" y="4818"/>
                  </a:lnTo>
                  <a:lnTo>
                    <a:pt x="120" y="4842"/>
                  </a:lnTo>
                  <a:lnTo>
                    <a:pt x="42" y="4848"/>
                  </a:lnTo>
                  <a:lnTo>
                    <a:pt x="162" y="4476"/>
                  </a:lnTo>
                  <a:lnTo>
                    <a:pt x="300" y="4110"/>
                  </a:lnTo>
                  <a:lnTo>
                    <a:pt x="420" y="4122"/>
                  </a:lnTo>
                  <a:lnTo>
                    <a:pt x="420" y="4134"/>
                  </a:lnTo>
                  <a:lnTo>
                    <a:pt x="432" y="4158"/>
                  </a:lnTo>
                  <a:lnTo>
                    <a:pt x="444" y="4164"/>
                  </a:lnTo>
                  <a:lnTo>
                    <a:pt x="450" y="4176"/>
                  </a:lnTo>
                  <a:lnTo>
                    <a:pt x="456" y="4182"/>
                  </a:lnTo>
                  <a:lnTo>
                    <a:pt x="954" y="4170"/>
                  </a:lnTo>
                  <a:lnTo>
                    <a:pt x="954" y="3654"/>
                  </a:lnTo>
                  <a:lnTo>
                    <a:pt x="516" y="3648"/>
                  </a:lnTo>
                  <a:lnTo>
                    <a:pt x="690" y="3330"/>
                  </a:lnTo>
                  <a:lnTo>
                    <a:pt x="882" y="3030"/>
                  </a:lnTo>
                  <a:lnTo>
                    <a:pt x="912" y="3024"/>
                  </a:lnTo>
                  <a:lnTo>
                    <a:pt x="954" y="3024"/>
                  </a:lnTo>
                  <a:lnTo>
                    <a:pt x="954" y="2934"/>
                  </a:lnTo>
                  <a:lnTo>
                    <a:pt x="960" y="2934"/>
                  </a:lnTo>
                  <a:lnTo>
                    <a:pt x="990" y="2904"/>
                  </a:lnTo>
                  <a:lnTo>
                    <a:pt x="1026" y="2856"/>
                  </a:lnTo>
                  <a:lnTo>
                    <a:pt x="1068" y="2808"/>
                  </a:lnTo>
                  <a:lnTo>
                    <a:pt x="1098" y="2772"/>
                  </a:lnTo>
                  <a:lnTo>
                    <a:pt x="1122" y="2748"/>
                  </a:lnTo>
                  <a:lnTo>
                    <a:pt x="1152" y="2712"/>
                  </a:lnTo>
                  <a:lnTo>
                    <a:pt x="1182" y="2670"/>
                  </a:lnTo>
                  <a:lnTo>
                    <a:pt x="1206" y="2628"/>
                  </a:lnTo>
                  <a:lnTo>
                    <a:pt x="1230" y="2592"/>
                  </a:lnTo>
                  <a:lnTo>
                    <a:pt x="1248" y="2580"/>
                  </a:lnTo>
                  <a:lnTo>
                    <a:pt x="1272" y="2568"/>
                  </a:lnTo>
                  <a:lnTo>
                    <a:pt x="1422" y="2418"/>
                  </a:lnTo>
                  <a:lnTo>
                    <a:pt x="1446" y="2388"/>
                  </a:lnTo>
                  <a:lnTo>
                    <a:pt x="1458" y="2376"/>
                  </a:lnTo>
                  <a:lnTo>
                    <a:pt x="1464" y="2364"/>
                  </a:lnTo>
                  <a:lnTo>
                    <a:pt x="1488" y="2328"/>
                  </a:lnTo>
                  <a:lnTo>
                    <a:pt x="1512" y="2280"/>
                  </a:lnTo>
                  <a:lnTo>
                    <a:pt x="1548" y="2226"/>
                  </a:lnTo>
                  <a:lnTo>
                    <a:pt x="1584" y="2178"/>
                  </a:lnTo>
                  <a:lnTo>
                    <a:pt x="1614" y="2136"/>
                  </a:lnTo>
                  <a:lnTo>
                    <a:pt x="1638" y="2118"/>
                  </a:lnTo>
                  <a:lnTo>
                    <a:pt x="1680" y="2094"/>
                  </a:lnTo>
                  <a:lnTo>
                    <a:pt x="1722" y="2064"/>
                  </a:lnTo>
                  <a:lnTo>
                    <a:pt x="1764" y="2040"/>
                  </a:lnTo>
                  <a:lnTo>
                    <a:pt x="1800" y="2028"/>
                  </a:lnTo>
                  <a:lnTo>
                    <a:pt x="1812" y="2028"/>
                  </a:lnTo>
                  <a:lnTo>
                    <a:pt x="1818" y="2022"/>
                  </a:lnTo>
                  <a:lnTo>
                    <a:pt x="1818" y="2010"/>
                  </a:lnTo>
                  <a:lnTo>
                    <a:pt x="1824" y="1986"/>
                  </a:lnTo>
                  <a:lnTo>
                    <a:pt x="1848" y="1938"/>
                  </a:lnTo>
                  <a:lnTo>
                    <a:pt x="1890" y="1896"/>
                  </a:lnTo>
                  <a:lnTo>
                    <a:pt x="1944" y="1854"/>
                  </a:lnTo>
                  <a:lnTo>
                    <a:pt x="2076" y="1722"/>
                  </a:lnTo>
                  <a:lnTo>
                    <a:pt x="2124" y="1680"/>
                  </a:lnTo>
                  <a:lnTo>
                    <a:pt x="2160" y="1650"/>
                  </a:lnTo>
                  <a:lnTo>
                    <a:pt x="2184" y="1638"/>
                  </a:lnTo>
                  <a:lnTo>
                    <a:pt x="2208" y="1620"/>
                  </a:lnTo>
                  <a:lnTo>
                    <a:pt x="2226" y="1608"/>
                  </a:lnTo>
                  <a:lnTo>
                    <a:pt x="2232" y="1590"/>
                  </a:lnTo>
                  <a:lnTo>
                    <a:pt x="2256" y="1578"/>
                  </a:lnTo>
                  <a:lnTo>
                    <a:pt x="2274" y="1572"/>
                  </a:lnTo>
                  <a:lnTo>
                    <a:pt x="2286" y="1572"/>
                  </a:lnTo>
                  <a:lnTo>
                    <a:pt x="2304" y="1566"/>
                  </a:lnTo>
                  <a:lnTo>
                    <a:pt x="2328" y="1554"/>
                  </a:lnTo>
                  <a:lnTo>
                    <a:pt x="2340" y="1542"/>
                  </a:lnTo>
                  <a:lnTo>
                    <a:pt x="2346" y="1524"/>
                  </a:lnTo>
                  <a:lnTo>
                    <a:pt x="2364" y="1506"/>
                  </a:lnTo>
                  <a:lnTo>
                    <a:pt x="2382" y="1494"/>
                  </a:lnTo>
                  <a:lnTo>
                    <a:pt x="2508" y="1368"/>
                  </a:lnTo>
                  <a:lnTo>
                    <a:pt x="2628" y="1260"/>
                  </a:lnTo>
                  <a:lnTo>
                    <a:pt x="2682" y="1206"/>
                  </a:lnTo>
                  <a:lnTo>
                    <a:pt x="2736" y="1158"/>
                  </a:lnTo>
                  <a:lnTo>
                    <a:pt x="2778" y="1116"/>
                  </a:lnTo>
                  <a:lnTo>
                    <a:pt x="3186" y="864"/>
                  </a:lnTo>
                  <a:lnTo>
                    <a:pt x="3606" y="648"/>
                  </a:lnTo>
                  <a:lnTo>
                    <a:pt x="4050" y="456"/>
                  </a:lnTo>
                  <a:lnTo>
                    <a:pt x="4506" y="294"/>
                  </a:lnTo>
                  <a:lnTo>
                    <a:pt x="4980" y="168"/>
                  </a:lnTo>
                  <a:lnTo>
                    <a:pt x="5466" y="78"/>
                  </a:lnTo>
                  <a:lnTo>
                    <a:pt x="5964" y="18"/>
                  </a:lnTo>
                  <a:lnTo>
                    <a:pt x="6474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66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9"/>
            <p:cNvSpPr>
              <a:spLocks/>
            </p:cNvSpPr>
            <p:nvPr/>
          </p:nvSpPr>
          <p:spPr bwMode="auto">
            <a:xfrm>
              <a:off x="1471874" y="4069955"/>
              <a:ext cx="588581" cy="601131"/>
            </a:xfrm>
            <a:custGeom>
              <a:avLst/>
              <a:gdLst/>
              <a:ahLst/>
              <a:cxnLst>
                <a:cxn ang="0">
                  <a:pos x="870" y="0"/>
                </a:cxn>
                <a:cxn ang="0">
                  <a:pos x="2814" y="2874"/>
                </a:cxn>
                <a:cxn ang="0">
                  <a:pos x="0" y="1032"/>
                </a:cxn>
                <a:cxn ang="0">
                  <a:pos x="0" y="942"/>
                </a:cxn>
                <a:cxn ang="0">
                  <a:pos x="6" y="942"/>
                </a:cxn>
                <a:cxn ang="0">
                  <a:pos x="36" y="912"/>
                </a:cxn>
                <a:cxn ang="0">
                  <a:pos x="72" y="864"/>
                </a:cxn>
                <a:cxn ang="0">
                  <a:pos x="114" y="816"/>
                </a:cxn>
                <a:cxn ang="0">
                  <a:pos x="144" y="780"/>
                </a:cxn>
                <a:cxn ang="0">
                  <a:pos x="168" y="756"/>
                </a:cxn>
                <a:cxn ang="0">
                  <a:pos x="198" y="720"/>
                </a:cxn>
                <a:cxn ang="0">
                  <a:pos x="228" y="678"/>
                </a:cxn>
                <a:cxn ang="0">
                  <a:pos x="252" y="636"/>
                </a:cxn>
                <a:cxn ang="0">
                  <a:pos x="276" y="600"/>
                </a:cxn>
                <a:cxn ang="0">
                  <a:pos x="294" y="588"/>
                </a:cxn>
                <a:cxn ang="0">
                  <a:pos x="318" y="576"/>
                </a:cxn>
                <a:cxn ang="0">
                  <a:pos x="468" y="426"/>
                </a:cxn>
                <a:cxn ang="0">
                  <a:pos x="492" y="396"/>
                </a:cxn>
                <a:cxn ang="0">
                  <a:pos x="504" y="384"/>
                </a:cxn>
                <a:cxn ang="0">
                  <a:pos x="510" y="372"/>
                </a:cxn>
                <a:cxn ang="0">
                  <a:pos x="534" y="336"/>
                </a:cxn>
                <a:cxn ang="0">
                  <a:pos x="558" y="288"/>
                </a:cxn>
                <a:cxn ang="0">
                  <a:pos x="594" y="234"/>
                </a:cxn>
                <a:cxn ang="0">
                  <a:pos x="630" y="186"/>
                </a:cxn>
                <a:cxn ang="0">
                  <a:pos x="660" y="144"/>
                </a:cxn>
                <a:cxn ang="0">
                  <a:pos x="684" y="126"/>
                </a:cxn>
                <a:cxn ang="0">
                  <a:pos x="726" y="102"/>
                </a:cxn>
                <a:cxn ang="0">
                  <a:pos x="768" y="72"/>
                </a:cxn>
                <a:cxn ang="0">
                  <a:pos x="810" y="48"/>
                </a:cxn>
                <a:cxn ang="0">
                  <a:pos x="846" y="36"/>
                </a:cxn>
                <a:cxn ang="0">
                  <a:pos x="852" y="36"/>
                </a:cxn>
                <a:cxn ang="0">
                  <a:pos x="858" y="30"/>
                </a:cxn>
                <a:cxn ang="0">
                  <a:pos x="864" y="18"/>
                </a:cxn>
                <a:cxn ang="0">
                  <a:pos x="870" y="0"/>
                </a:cxn>
              </a:cxnLst>
              <a:rect l="0" t="0" r="r" b="b"/>
              <a:pathLst>
                <a:path w="2814" h="2874">
                  <a:moveTo>
                    <a:pt x="870" y="0"/>
                  </a:moveTo>
                  <a:lnTo>
                    <a:pt x="2814" y="2874"/>
                  </a:lnTo>
                  <a:lnTo>
                    <a:pt x="0" y="1032"/>
                  </a:lnTo>
                  <a:lnTo>
                    <a:pt x="0" y="942"/>
                  </a:lnTo>
                  <a:lnTo>
                    <a:pt x="6" y="942"/>
                  </a:lnTo>
                  <a:lnTo>
                    <a:pt x="36" y="912"/>
                  </a:lnTo>
                  <a:lnTo>
                    <a:pt x="72" y="864"/>
                  </a:lnTo>
                  <a:lnTo>
                    <a:pt x="114" y="816"/>
                  </a:lnTo>
                  <a:lnTo>
                    <a:pt x="144" y="780"/>
                  </a:lnTo>
                  <a:lnTo>
                    <a:pt x="168" y="756"/>
                  </a:lnTo>
                  <a:lnTo>
                    <a:pt x="198" y="720"/>
                  </a:lnTo>
                  <a:lnTo>
                    <a:pt x="228" y="678"/>
                  </a:lnTo>
                  <a:lnTo>
                    <a:pt x="252" y="636"/>
                  </a:lnTo>
                  <a:lnTo>
                    <a:pt x="276" y="600"/>
                  </a:lnTo>
                  <a:lnTo>
                    <a:pt x="294" y="588"/>
                  </a:lnTo>
                  <a:lnTo>
                    <a:pt x="318" y="576"/>
                  </a:lnTo>
                  <a:lnTo>
                    <a:pt x="468" y="426"/>
                  </a:lnTo>
                  <a:lnTo>
                    <a:pt x="492" y="396"/>
                  </a:lnTo>
                  <a:lnTo>
                    <a:pt x="504" y="384"/>
                  </a:lnTo>
                  <a:lnTo>
                    <a:pt x="510" y="372"/>
                  </a:lnTo>
                  <a:lnTo>
                    <a:pt x="534" y="336"/>
                  </a:lnTo>
                  <a:lnTo>
                    <a:pt x="558" y="288"/>
                  </a:lnTo>
                  <a:lnTo>
                    <a:pt x="594" y="234"/>
                  </a:lnTo>
                  <a:lnTo>
                    <a:pt x="630" y="186"/>
                  </a:lnTo>
                  <a:lnTo>
                    <a:pt x="660" y="144"/>
                  </a:lnTo>
                  <a:lnTo>
                    <a:pt x="684" y="126"/>
                  </a:lnTo>
                  <a:lnTo>
                    <a:pt x="726" y="102"/>
                  </a:lnTo>
                  <a:lnTo>
                    <a:pt x="768" y="72"/>
                  </a:lnTo>
                  <a:lnTo>
                    <a:pt x="810" y="48"/>
                  </a:lnTo>
                  <a:lnTo>
                    <a:pt x="846" y="36"/>
                  </a:lnTo>
                  <a:lnTo>
                    <a:pt x="852" y="36"/>
                  </a:lnTo>
                  <a:lnTo>
                    <a:pt x="858" y="30"/>
                  </a:lnTo>
                  <a:lnTo>
                    <a:pt x="864" y="18"/>
                  </a:lnTo>
                  <a:lnTo>
                    <a:pt x="870" y="0"/>
                  </a:lnTo>
                  <a:close/>
                </a:path>
              </a:pathLst>
            </a:custGeom>
            <a:gradFill>
              <a:gsLst>
                <a:gs pos="23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180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Прямоугольник 121"/>
          <p:cNvSpPr/>
          <p:nvPr/>
        </p:nvSpPr>
        <p:spPr>
          <a:xfrm>
            <a:off x="2476569" y="2581071"/>
            <a:ext cx="399090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12" name="Прямоугольник 121"/>
          <p:cNvSpPr/>
          <p:nvPr/>
        </p:nvSpPr>
        <p:spPr>
          <a:xfrm>
            <a:off x="2590808" y="3328346"/>
            <a:ext cx="38385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857191" y="1741936"/>
            <a:ext cx="1172012" cy="672644"/>
            <a:chOff x="1164846" y="3552825"/>
            <a:chExt cx="416327" cy="238940"/>
          </a:xfrm>
          <a:solidFill>
            <a:schemeClr val="accent3">
              <a:lumMod val="75000"/>
            </a:schemeClr>
          </a:solidFill>
        </p:grpSpPr>
        <p:grpSp>
          <p:nvGrpSpPr>
            <p:cNvPr id="14" name="Group 90"/>
            <p:cNvGrpSpPr/>
            <p:nvPr/>
          </p:nvGrpSpPr>
          <p:grpSpPr>
            <a:xfrm>
              <a:off x="1164846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91"/>
            <p:cNvGrpSpPr/>
            <p:nvPr/>
          </p:nvGrpSpPr>
          <p:grpSpPr>
            <a:xfrm>
              <a:off x="1307744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19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94"/>
            <p:cNvGrpSpPr/>
            <p:nvPr/>
          </p:nvGrpSpPr>
          <p:grpSpPr>
            <a:xfrm>
              <a:off x="1460167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17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PAPER SPEECH BUBBLES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133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