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 descr="C:\Documents and Settings\Admin\Рабочий стол\diagrams\Money\PNG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830" y="2586342"/>
            <a:ext cx="1609658" cy="1985666"/>
          </a:xfrm>
          <a:prstGeom prst="rect">
            <a:avLst/>
          </a:prstGeom>
          <a:noFill/>
        </p:spPr>
      </p:pic>
      <p:pic>
        <p:nvPicPr>
          <p:cNvPr id="7" name="Picture 8" descr="C:\Documents and Settings\Admin\Рабочий стол\diagrams\Money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762" y="2898393"/>
            <a:ext cx="2004760" cy="1347140"/>
          </a:xfrm>
          <a:prstGeom prst="rect">
            <a:avLst/>
          </a:prstGeom>
          <a:noFill/>
        </p:spPr>
      </p:pic>
      <p:pic>
        <p:nvPicPr>
          <p:cNvPr id="8" name="Picture 10" descr="C:\Documents and Settings\Admin\Рабочий стол\diagrams\Money\PNG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0799" y="2997144"/>
            <a:ext cx="1976020" cy="1168700"/>
          </a:xfrm>
          <a:prstGeom prst="rect">
            <a:avLst/>
          </a:prstGeom>
          <a:noFill/>
        </p:spPr>
      </p:pic>
      <p:pic>
        <p:nvPicPr>
          <p:cNvPr id="9" name="Picture 13" descr="C:\Documents and Settings\Admin\Рабочий стол\diagrams\Money\PNG\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7554" y="2896907"/>
            <a:ext cx="1524446" cy="1356848"/>
          </a:xfrm>
          <a:prstGeom prst="rect">
            <a:avLst/>
          </a:prstGeom>
          <a:noFill/>
        </p:spPr>
      </p:pic>
      <p:sp>
        <p:nvSpPr>
          <p:cNvPr id="10" name="Прямоугольник 121"/>
          <p:cNvSpPr/>
          <p:nvPr/>
        </p:nvSpPr>
        <p:spPr>
          <a:xfrm>
            <a:off x="695733" y="1097805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242832" y="2427016"/>
            <a:ext cx="909630" cy="356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1"/>
          <p:cNvSpPr/>
          <p:nvPr/>
        </p:nvSpPr>
        <p:spPr>
          <a:xfrm>
            <a:off x="4814889" y="1097805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21"/>
          <p:cNvSpPr/>
          <p:nvPr/>
        </p:nvSpPr>
        <p:spPr>
          <a:xfrm>
            <a:off x="2648373" y="5293597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3195472" y="4801215"/>
            <a:ext cx="909630" cy="356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21"/>
          <p:cNvSpPr/>
          <p:nvPr/>
        </p:nvSpPr>
        <p:spPr>
          <a:xfrm>
            <a:off x="6539342" y="5293597"/>
            <a:ext cx="2009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086441" y="4801215"/>
            <a:ext cx="909630" cy="356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553641" y="2235363"/>
            <a:ext cx="526324" cy="3562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5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