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4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08958" y="1544134"/>
            <a:ext cx="2786082" cy="4572032"/>
          </a:xfrm>
          <a:prstGeom prst="roundRect">
            <a:avLst>
              <a:gd name="adj" fmla="val 909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957770" y="1544134"/>
            <a:ext cx="2786082" cy="4572032"/>
          </a:xfrm>
          <a:prstGeom prst="roundRect">
            <a:avLst>
              <a:gd name="adj" fmla="val 9093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21"/>
          <p:cNvSpPr/>
          <p:nvPr/>
        </p:nvSpPr>
        <p:spPr>
          <a:xfrm>
            <a:off x="1767232" y="3110968"/>
            <a:ext cx="22860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Paraguay.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</a:p>
        </p:txBody>
      </p:sp>
      <p:sp>
        <p:nvSpPr>
          <p:cNvPr id="18" name="Прямоугольник 121"/>
          <p:cNvSpPr/>
          <p:nvPr/>
        </p:nvSpPr>
        <p:spPr>
          <a:xfrm>
            <a:off x="5225938" y="3110968"/>
            <a:ext cx="22860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Peru.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</a:p>
        </p:txBody>
      </p:sp>
      <p:pic>
        <p:nvPicPr>
          <p:cNvPr id="10242" name="Picture 2" descr="C:\Documents and Settings\Admin\Рабочий стол\флаги\2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3398" y="1714488"/>
            <a:ext cx="2428892" cy="1185712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\Рабочий стол\флаги\2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6896" y="1714488"/>
            <a:ext cx="2428892" cy="1185712"/>
          </a:xfrm>
          <a:prstGeom prst="rect">
            <a:avLst/>
          </a:prstGeom>
          <a:noFill/>
        </p:spPr>
      </p:pic>
      <p:sp>
        <p:nvSpPr>
          <p:cNvPr id="11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24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133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