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42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46000">
                <a:schemeClr val="bg1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SPORT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7" name="Freeform 7"/>
          <p:cNvSpPr>
            <a:spLocks noEditPoints="1"/>
          </p:cNvSpPr>
          <p:nvPr/>
        </p:nvSpPr>
        <p:spPr bwMode="auto">
          <a:xfrm>
            <a:off x="1142976" y="2884595"/>
            <a:ext cx="3106780" cy="3106779"/>
          </a:xfrm>
          <a:custGeom>
            <a:avLst/>
            <a:gdLst/>
            <a:ahLst/>
            <a:cxnLst>
              <a:cxn ang="0">
                <a:pos x="1228" y="4461"/>
              </a:cxn>
              <a:cxn ang="0">
                <a:pos x="1733" y="4750"/>
              </a:cxn>
              <a:cxn ang="0">
                <a:pos x="2308" y="4903"/>
              </a:cxn>
              <a:cxn ang="0">
                <a:pos x="2923" y="4903"/>
              </a:cxn>
              <a:cxn ang="0">
                <a:pos x="3504" y="4747"/>
              </a:cxn>
              <a:cxn ang="0">
                <a:pos x="4012" y="4452"/>
              </a:cxn>
              <a:cxn ang="0">
                <a:pos x="2615" y="303"/>
              </a:cxn>
              <a:cxn ang="0">
                <a:pos x="2002" y="386"/>
              </a:cxn>
              <a:cxn ang="0">
                <a:pos x="1451" y="620"/>
              </a:cxn>
              <a:cxn ang="0">
                <a:pos x="982" y="982"/>
              </a:cxn>
              <a:cxn ang="0">
                <a:pos x="620" y="1450"/>
              </a:cxn>
              <a:cxn ang="0">
                <a:pos x="386" y="2001"/>
              </a:cxn>
              <a:cxn ang="0">
                <a:pos x="303" y="2614"/>
              </a:cxn>
              <a:cxn ang="0">
                <a:pos x="386" y="3229"/>
              </a:cxn>
              <a:cxn ang="0">
                <a:pos x="622" y="3782"/>
              </a:cxn>
              <a:cxn ang="0">
                <a:pos x="4452" y="4013"/>
              </a:cxn>
              <a:cxn ang="0">
                <a:pos x="4748" y="3505"/>
              </a:cxn>
              <a:cxn ang="0">
                <a:pos x="4905" y="2924"/>
              </a:cxn>
              <a:cxn ang="0">
                <a:pos x="4905" y="2301"/>
              </a:cxn>
              <a:cxn ang="0">
                <a:pos x="4743" y="1717"/>
              </a:cxn>
              <a:cxn ang="0">
                <a:pos x="4443" y="1204"/>
              </a:cxn>
              <a:cxn ang="0">
                <a:pos x="4026" y="785"/>
              </a:cxn>
              <a:cxn ang="0">
                <a:pos x="3513" y="485"/>
              </a:cxn>
              <a:cxn ang="0">
                <a:pos x="2929" y="324"/>
              </a:cxn>
              <a:cxn ang="0">
                <a:pos x="2780" y="5"/>
              </a:cxn>
              <a:cxn ang="0">
                <a:pos x="3409" y="124"/>
              </a:cxn>
              <a:cxn ang="0">
                <a:pos x="3978" y="384"/>
              </a:cxn>
              <a:cxn ang="0">
                <a:pos x="4464" y="766"/>
              </a:cxn>
              <a:cxn ang="0">
                <a:pos x="4846" y="1252"/>
              </a:cxn>
              <a:cxn ang="0">
                <a:pos x="5106" y="1820"/>
              </a:cxn>
              <a:cxn ang="0">
                <a:pos x="5225" y="2449"/>
              </a:cxn>
              <a:cxn ang="0">
                <a:pos x="5185" y="3100"/>
              </a:cxn>
              <a:cxn ang="0">
                <a:pos x="4992" y="3701"/>
              </a:cxn>
              <a:cxn ang="0">
                <a:pos x="4669" y="4230"/>
              </a:cxn>
              <a:cxn ang="0">
                <a:pos x="4231" y="4667"/>
              </a:cxn>
              <a:cxn ang="0">
                <a:pos x="3702" y="4991"/>
              </a:cxn>
              <a:cxn ang="0">
                <a:pos x="3101" y="5184"/>
              </a:cxn>
              <a:cxn ang="0">
                <a:pos x="2450" y="5224"/>
              </a:cxn>
              <a:cxn ang="0">
                <a:pos x="1821" y="5105"/>
              </a:cxn>
              <a:cxn ang="0">
                <a:pos x="1252" y="4845"/>
              </a:cxn>
              <a:cxn ang="0">
                <a:pos x="767" y="4463"/>
              </a:cxn>
              <a:cxn ang="0">
                <a:pos x="384" y="3977"/>
              </a:cxn>
              <a:cxn ang="0">
                <a:pos x="124" y="3408"/>
              </a:cxn>
              <a:cxn ang="0">
                <a:pos x="5" y="2780"/>
              </a:cxn>
              <a:cxn ang="0">
                <a:pos x="45" y="2129"/>
              </a:cxn>
              <a:cxn ang="0">
                <a:pos x="238" y="1528"/>
              </a:cxn>
              <a:cxn ang="0">
                <a:pos x="562" y="999"/>
              </a:cxn>
              <a:cxn ang="0">
                <a:pos x="999" y="561"/>
              </a:cxn>
              <a:cxn ang="0">
                <a:pos x="1528" y="237"/>
              </a:cxn>
              <a:cxn ang="0">
                <a:pos x="2129" y="45"/>
              </a:cxn>
            </a:cxnLst>
            <a:rect l="0" t="0" r="r" b="b"/>
            <a:pathLst>
              <a:path w="5230" h="5229">
                <a:moveTo>
                  <a:pt x="2631" y="3095"/>
                </a:moveTo>
                <a:lnTo>
                  <a:pt x="1008" y="4273"/>
                </a:lnTo>
                <a:lnTo>
                  <a:pt x="1115" y="4371"/>
                </a:lnTo>
                <a:lnTo>
                  <a:pt x="1228" y="4461"/>
                </a:lnTo>
                <a:lnTo>
                  <a:pt x="1347" y="4545"/>
                </a:lnTo>
                <a:lnTo>
                  <a:pt x="1471" y="4621"/>
                </a:lnTo>
                <a:lnTo>
                  <a:pt x="1600" y="4690"/>
                </a:lnTo>
                <a:lnTo>
                  <a:pt x="1733" y="4750"/>
                </a:lnTo>
                <a:lnTo>
                  <a:pt x="1873" y="4802"/>
                </a:lnTo>
                <a:lnTo>
                  <a:pt x="2014" y="4845"/>
                </a:lnTo>
                <a:lnTo>
                  <a:pt x="2160" y="4879"/>
                </a:lnTo>
                <a:lnTo>
                  <a:pt x="2308" y="4903"/>
                </a:lnTo>
                <a:lnTo>
                  <a:pt x="2460" y="4919"/>
                </a:lnTo>
                <a:lnTo>
                  <a:pt x="2615" y="4924"/>
                </a:lnTo>
                <a:lnTo>
                  <a:pt x="2772" y="4919"/>
                </a:lnTo>
                <a:lnTo>
                  <a:pt x="2923" y="4903"/>
                </a:lnTo>
                <a:lnTo>
                  <a:pt x="3075" y="4878"/>
                </a:lnTo>
                <a:lnTo>
                  <a:pt x="3222" y="4843"/>
                </a:lnTo>
                <a:lnTo>
                  <a:pt x="3364" y="4798"/>
                </a:lnTo>
                <a:lnTo>
                  <a:pt x="3504" y="4747"/>
                </a:lnTo>
                <a:lnTo>
                  <a:pt x="3638" y="4685"/>
                </a:lnTo>
                <a:lnTo>
                  <a:pt x="3768" y="4616"/>
                </a:lnTo>
                <a:lnTo>
                  <a:pt x="3893" y="4538"/>
                </a:lnTo>
                <a:lnTo>
                  <a:pt x="4012" y="4452"/>
                </a:lnTo>
                <a:lnTo>
                  <a:pt x="4126" y="4361"/>
                </a:lnTo>
                <a:lnTo>
                  <a:pt x="4234" y="4261"/>
                </a:lnTo>
                <a:lnTo>
                  <a:pt x="2631" y="3095"/>
                </a:lnTo>
                <a:close/>
                <a:moveTo>
                  <a:pt x="2615" y="303"/>
                </a:moveTo>
                <a:lnTo>
                  <a:pt x="2457" y="308"/>
                </a:lnTo>
                <a:lnTo>
                  <a:pt x="2302" y="324"/>
                </a:lnTo>
                <a:lnTo>
                  <a:pt x="2150" y="349"/>
                </a:lnTo>
                <a:lnTo>
                  <a:pt x="2002" y="386"/>
                </a:lnTo>
                <a:lnTo>
                  <a:pt x="1857" y="430"/>
                </a:lnTo>
                <a:lnTo>
                  <a:pt x="1718" y="485"/>
                </a:lnTo>
                <a:lnTo>
                  <a:pt x="1581" y="547"/>
                </a:lnTo>
                <a:lnTo>
                  <a:pt x="1451" y="620"/>
                </a:lnTo>
                <a:lnTo>
                  <a:pt x="1325" y="699"/>
                </a:lnTo>
                <a:lnTo>
                  <a:pt x="1204" y="785"/>
                </a:lnTo>
                <a:lnTo>
                  <a:pt x="1090" y="880"/>
                </a:lnTo>
                <a:lnTo>
                  <a:pt x="982" y="982"/>
                </a:lnTo>
                <a:lnTo>
                  <a:pt x="880" y="1090"/>
                </a:lnTo>
                <a:lnTo>
                  <a:pt x="786" y="1204"/>
                </a:lnTo>
                <a:lnTo>
                  <a:pt x="699" y="1324"/>
                </a:lnTo>
                <a:lnTo>
                  <a:pt x="620" y="1450"/>
                </a:lnTo>
                <a:lnTo>
                  <a:pt x="548" y="1581"/>
                </a:lnTo>
                <a:lnTo>
                  <a:pt x="486" y="1717"/>
                </a:lnTo>
                <a:lnTo>
                  <a:pt x="431" y="1856"/>
                </a:lnTo>
                <a:lnTo>
                  <a:pt x="386" y="2001"/>
                </a:lnTo>
                <a:lnTo>
                  <a:pt x="350" y="2149"/>
                </a:lnTo>
                <a:lnTo>
                  <a:pt x="324" y="2301"/>
                </a:lnTo>
                <a:lnTo>
                  <a:pt x="308" y="2456"/>
                </a:lnTo>
                <a:lnTo>
                  <a:pt x="303" y="2614"/>
                </a:lnTo>
                <a:lnTo>
                  <a:pt x="308" y="2773"/>
                </a:lnTo>
                <a:lnTo>
                  <a:pt x="324" y="2928"/>
                </a:lnTo>
                <a:lnTo>
                  <a:pt x="350" y="3081"/>
                </a:lnTo>
                <a:lnTo>
                  <a:pt x="386" y="3229"/>
                </a:lnTo>
                <a:lnTo>
                  <a:pt x="432" y="3374"/>
                </a:lnTo>
                <a:lnTo>
                  <a:pt x="486" y="3515"/>
                </a:lnTo>
                <a:lnTo>
                  <a:pt x="550" y="3651"/>
                </a:lnTo>
                <a:lnTo>
                  <a:pt x="622" y="3782"/>
                </a:lnTo>
                <a:lnTo>
                  <a:pt x="701" y="3908"/>
                </a:lnTo>
                <a:lnTo>
                  <a:pt x="789" y="4028"/>
                </a:lnTo>
                <a:lnTo>
                  <a:pt x="2631" y="2690"/>
                </a:lnTo>
                <a:lnTo>
                  <a:pt x="4452" y="4013"/>
                </a:lnTo>
                <a:lnTo>
                  <a:pt x="4538" y="3894"/>
                </a:lnTo>
                <a:lnTo>
                  <a:pt x="4615" y="3768"/>
                </a:lnTo>
                <a:lnTo>
                  <a:pt x="4686" y="3639"/>
                </a:lnTo>
                <a:lnTo>
                  <a:pt x="4748" y="3505"/>
                </a:lnTo>
                <a:lnTo>
                  <a:pt x="4800" y="3365"/>
                </a:lnTo>
                <a:lnTo>
                  <a:pt x="4844" y="3222"/>
                </a:lnTo>
                <a:lnTo>
                  <a:pt x="4879" y="3074"/>
                </a:lnTo>
                <a:lnTo>
                  <a:pt x="4905" y="2924"/>
                </a:lnTo>
                <a:lnTo>
                  <a:pt x="4920" y="2771"/>
                </a:lnTo>
                <a:lnTo>
                  <a:pt x="4925" y="2614"/>
                </a:lnTo>
                <a:lnTo>
                  <a:pt x="4920" y="2456"/>
                </a:lnTo>
                <a:lnTo>
                  <a:pt x="4905" y="2301"/>
                </a:lnTo>
                <a:lnTo>
                  <a:pt x="4879" y="2149"/>
                </a:lnTo>
                <a:lnTo>
                  <a:pt x="4843" y="2001"/>
                </a:lnTo>
                <a:lnTo>
                  <a:pt x="4798" y="1856"/>
                </a:lnTo>
                <a:lnTo>
                  <a:pt x="4743" y="1717"/>
                </a:lnTo>
                <a:lnTo>
                  <a:pt x="4681" y="1581"/>
                </a:lnTo>
                <a:lnTo>
                  <a:pt x="4610" y="1450"/>
                </a:lnTo>
                <a:lnTo>
                  <a:pt x="4531" y="1324"/>
                </a:lnTo>
                <a:lnTo>
                  <a:pt x="4443" y="1204"/>
                </a:lnTo>
                <a:lnTo>
                  <a:pt x="4348" y="1090"/>
                </a:lnTo>
                <a:lnTo>
                  <a:pt x="4248" y="982"/>
                </a:lnTo>
                <a:lnTo>
                  <a:pt x="4140" y="880"/>
                </a:lnTo>
                <a:lnTo>
                  <a:pt x="4026" y="785"/>
                </a:lnTo>
                <a:lnTo>
                  <a:pt x="3905" y="699"/>
                </a:lnTo>
                <a:lnTo>
                  <a:pt x="3780" y="620"/>
                </a:lnTo>
                <a:lnTo>
                  <a:pt x="3649" y="547"/>
                </a:lnTo>
                <a:lnTo>
                  <a:pt x="3513" y="485"/>
                </a:lnTo>
                <a:lnTo>
                  <a:pt x="3373" y="430"/>
                </a:lnTo>
                <a:lnTo>
                  <a:pt x="3228" y="386"/>
                </a:lnTo>
                <a:lnTo>
                  <a:pt x="3080" y="349"/>
                </a:lnTo>
                <a:lnTo>
                  <a:pt x="2929" y="324"/>
                </a:lnTo>
                <a:lnTo>
                  <a:pt x="2774" y="308"/>
                </a:lnTo>
                <a:lnTo>
                  <a:pt x="2615" y="303"/>
                </a:lnTo>
                <a:close/>
                <a:moveTo>
                  <a:pt x="2615" y="0"/>
                </a:moveTo>
                <a:lnTo>
                  <a:pt x="2780" y="5"/>
                </a:lnTo>
                <a:lnTo>
                  <a:pt x="2942" y="20"/>
                </a:lnTo>
                <a:lnTo>
                  <a:pt x="3101" y="45"/>
                </a:lnTo>
                <a:lnTo>
                  <a:pt x="3258" y="81"/>
                </a:lnTo>
                <a:lnTo>
                  <a:pt x="3409" y="124"/>
                </a:lnTo>
                <a:lnTo>
                  <a:pt x="3559" y="175"/>
                </a:lnTo>
                <a:lnTo>
                  <a:pt x="3702" y="237"/>
                </a:lnTo>
                <a:lnTo>
                  <a:pt x="3843" y="306"/>
                </a:lnTo>
                <a:lnTo>
                  <a:pt x="3978" y="384"/>
                </a:lnTo>
                <a:lnTo>
                  <a:pt x="4107" y="470"/>
                </a:lnTo>
                <a:lnTo>
                  <a:pt x="4231" y="561"/>
                </a:lnTo>
                <a:lnTo>
                  <a:pt x="4350" y="661"/>
                </a:lnTo>
                <a:lnTo>
                  <a:pt x="4464" y="766"/>
                </a:lnTo>
                <a:lnTo>
                  <a:pt x="4569" y="880"/>
                </a:lnTo>
                <a:lnTo>
                  <a:pt x="4669" y="999"/>
                </a:lnTo>
                <a:lnTo>
                  <a:pt x="4760" y="1123"/>
                </a:lnTo>
                <a:lnTo>
                  <a:pt x="4846" y="1252"/>
                </a:lnTo>
                <a:lnTo>
                  <a:pt x="4924" y="1386"/>
                </a:lnTo>
                <a:lnTo>
                  <a:pt x="4992" y="1528"/>
                </a:lnTo>
                <a:lnTo>
                  <a:pt x="5054" y="1670"/>
                </a:lnTo>
                <a:lnTo>
                  <a:pt x="5106" y="1820"/>
                </a:lnTo>
                <a:lnTo>
                  <a:pt x="5149" y="1972"/>
                </a:lnTo>
                <a:lnTo>
                  <a:pt x="5185" y="2129"/>
                </a:lnTo>
                <a:lnTo>
                  <a:pt x="5210" y="2287"/>
                </a:lnTo>
                <a:lnTo>
                  <a:pt x="5225" y="2449"/>
                </a:lnTo>
                <a:lnTo>
                  <a:pt x="5230" y="2614"/>
                </a:lnTo>
                <a:lnTo>
                  <a:pt x="5225" y="2780"/>
                </a:lnTo>
                <a:lnTo>
                  <a:pt x="5210" y="2942"/>
                </a:lnTo>
                <a:lnTo>
                  <a:pt x="5185" y="3100"/>
                </a:lnTo>
                <a:lnTo>
                  <a:pt x="5149" y="3257"/>
                </a:lnTo>
                <a:lnTo>
                  <a:pt x="5106" y="3408"/>
                </a:lnTo>
                <a:lnTo>
                  <a:pt x="5054" y="3558"/>
                </a:lnTo>
                <a:lnTo>
                  <a:pt x="4992" y="3701"/>
                </a:lnTo>
                <a:lnTo>
                  <a:pt x="4924" y="3842"/>
                </a:lnTo>
                <a:lnTo>
                  <a:pt x="4846" y="3977"/>
                </a:lnTo>
                <a:lnTo>
                  <a:pt x="4760" y="4106"/>
                </a:lnTo>
                <a:lnTo>
                  <a:pt x="4669" y="4230"/>
                </a:lnTo>
                <a:lnTo>
                  <a:pt x="4569" y="4349"/>
                </a:lnTo>
                <a:lnTo>
                  <a:pt x="4464" y="4463"/>
                </a:lnTo>
                <a:lnTo>
                  <a:pt x="4350" y="4568"/>
                </a:lnTo>
                <a:lnTo>
                  <a:pt x="4231" y="4667"/>
                </a:lnTo>
                <a:lnTo>
                  <a:pt x="4107" y="4759"/>
                </a:lnTo>
                <a:lnTo>
                  <a:pt x="3978" y="4845"/>
                </a:lnTo>
                <a:lnTo>
                  <a:pt x="3843" y="4922"/>
                </a:lnTo>
                <a:lnTo>
                  <a:pt x="3702" y="4991"/>
                </a:lnTo>
                <a:lnTo>
                  <a:pt x="3559" y="5053"/>
                </a:lnTo>
                <a:lnTo>
                  <a:pt x="3409" y="5105"/>
                </a:lnTo>
                <a:lnTo>
                  <a:pt x="3258" y="5148"/>
                </a:lnTo>
                <a:lnTo>
                  <a:pt x="3101" y="5184"/>
                </a:lnTo>
                <a:lnTo>
                  <a:pt x="2942" y="5208"/>
                </a:lnTo>
                <a:lnTo>
                  <a:pt x="2780" y="5224"/>
                </a:lnTo>
                <a:lnTo>
                  <a:pt x="2615" y="5229"/>
                </a:lnTo>
                <a:lnTo>
                  <a:pt x="2450" y="5224"/>
                </a:lnTo>
                <a:lnTo>
                  <a:pt x="2288" y="5208"/>
                </a:lnTo>
                <a:lnTo>
                  <a:pt x="2129" y="5184"/>
                </a:lnTo>
                <a:lnTo>
                  <a:pt x="1973" y="5148"/>
                </a:lnTo>
                <a:lnTo>
                  <a:pt x="1821" y="5105"/>
                </a:lnTo>
                <a:lnTo>
                  <a:pt x="1671" y="5053"/>
                </a:lnTo>
                <a:lnTo>
                  <a:pt x="1528" y="4991"/>
                </a:lnTo>
                <a:lnTo>
                  <a:pt x="1387" y="4922"/>
                </a:lnTo>
                <a:lnTo>
                  <a:pt x="1252" y="4845"/>
                </a:lnTo>
                <a:lnTo>
                  <a:pt x="1123" y="4759"/>
                </a:lnTo>
                <a:lnTo>
                  <a:pt x="999" y="4667"/>
                </a:lnTo>
                <a:lnTo>
                  <a:pt x="880" y="4568"/>
                </a:lnTo>
                <a:lnTo>
                  <a:pt x="767" y="4463"/>
                </a:lnTo>
                <a:lnTo>
                  <a:pt x="662" y="4349"/>
                </a:lnTo>
                <a:lnTo>
                  <a:pt x="562" y="4230"/>
                </a:lnTo>
                <a:lnTo>
                  <a:pt x="470" y="4106"/>
                </a:lnTo>
                <a:lnTo>
                  <a:pt x="384" y="3977"/>
                </a:lnTo>
                <a:lnTo>
                  <a:pt x="307" y="3842"/>
                </a:lnTo>
                <a:lnTo>
                  <a:pt x="238" y="3701"/>
                </a:lnTo>
                <a:lnTo>
                  <a:pt x="176" y="3558"/>
                </a:lnTo>
                <a:lnTo>
                  <a:pt x="124" y="3408"/>
                </a:lnTo>
                <a:lnTo>
                  <a:pt x="81" y="3257"/>
                </a:lnTo>
                <a:lnTo>
                  <a:pt x="45" y="3100"/>
                </a:lnTo>
                <a:lnTo>
                  <a:pt x="21" y="2942"/>
                </a:lnTo>
                <a:lnTo>
                  <a:pt x="5" y="2780"/>
                </a:lnTo>
                <a:lnTo>
                  <a:pt x="0" y="2614"/>
                </a:lnTo>
                <a:lnTo>
                  <a:pt x="5" y="2449"/>
                </a:lnTo>
                <a:lnTo>
                  <a:pt x="21" y="2287"/>
                </a:lnTo>
                <a:lnTo>
                  <a:pt x="45" y="2129"/>
                </a:lnTo>
                <a:lnTo>
                  <a:pt x="81" y="1972"/>
                </a:lnTo>
                <a:lnTo>
                  <a:pt x="124" y="1820"/>
                </a:lnTo>
                <a:lnTo>
                  <a:pt x="176" y="1670"/>
                </a:lnTo>
                <a:lnTo>
                  <a:pt x="238" y="1528"/>
                </a:lnTo>
                <a:lnTo>
                  <a:pt x="307" y="1386"/>
                </a:lnTo>
                <a:lnTo>
                  <a:pt x="384" y="1252"/>
                </a:lnTo>
                <a:lnTo>
                  <a:pt x="470" y="1123"/>
                </a:lnTo>
                <a:lnTo>
                  <a:pt x="562" y="999"/>
                </a:lnTo>
                <a:lnTo>
                  <a:pt x="662" y="880"/>
                </a:lnTo>
                <a:lnTo>
                  <a:pt x="767" y="766"/>
                </a:lnTo>
                <a:lnTo>
                  <a:pt x="880" y="661"/>
                </a:lnTo>
                <a:lnTo>
                  <a:pt x="999" y="561"/>
                </a:lnTo>
                <a:lnTo>
                  <a:pt x="1123" y="470"/>
                </a:lnTo>
                <a:lnTo>
                  <a:pt x="1252" y="384"/>
                </a:lnTo>
                <a:lnTo>
                  <a:pt x="1387" y="306"/>
                </a:lnTo>
                <a:lnTo>
                  <a:pt x="1528" y="237"/>
                </a:lnTo>
                <a:lnTo>
                  <a:pt x="1671" y="175"/>
                </a:lnTo>
                <a:lnTo>
                  <a:pt x="1821" y="124"/>
                </a:lnTo>
                <a:lnTo>
                  <a:pt x="1973" y="81"/>
                </a:lnTo>
                <a:lnTo>
                  <a:pt x="2129" y="45"/>
                </a:lnTo>
                <a:lnTo>
                  <a:pt x="2288" y="20"/>
                </a:lnTo>
                <a:lnTo>
                  <a:pt x="2450" y="5"/>
                </a:lnTo>
                <a:lnTo>
                  <a:pt x="2615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8" name="Freeform 8"/>
          <p:cNvSpPr>
            <a:spLocks/>
          </p:cNvSpPr>
          <p:nvPr/>
        </p:nvSpPr>
        <p:spPr bwMode="auto">
          <a:xfrm>
            <a:off x="2013825" y="4901922"/>
            <a:ext cx="1368646" cy="785308"/>
          </a:xfrm>
          <a:custGeom>
            <a:avLst/>
            <a:gdLst/>
            <a:ahLst/>
            <a:cxnLst>
              <a:cxn ang="0">
                <a:pos x="1154" y="0"/>
              </a:cxn>
              <a:cxn ang="0">
                <a:pos x="2303" y="842"/>
              </a:cxn>
              <a:cxn ang="0">
                <a:pos x="2229" y="919"/>
              </a:cxn>
              <a:cxn ang="0">
                <a:pos x="2150" y="990"/>
              </a:cxn>
              <a:cxn ang="0">
                <a:pos x="2064" y="1054"/>
              </a:cxn>
              <a:cxn ang="0">
                <a:pos x="1974" y="1112"/>
              </a:cxn>
              <a:cxn ang="0">
                <a:pos x="1880" y="1162"/>
              </a:cxn>
              <a:cxn ang="0">
                <a:pos x="1780" y="1205"/>
              </a:cxn>
              <a:cxn ang="0">
                <a:pos x="1678" y="1243"/>
              </a:cxn>
              <a:cxn ang="0">
                <a:pos x="1571" y="1272"/>
              </a:cxn>
              <a:cxn ang="0">
                <a:pos x="1464" y="1297"/>
              </a:cxn>
              <a:cxn ang="0">
                <a:pos x="1354" y="1312"/>
              </a:cxn>
              <a:cxn ang="0">
                <a:pos x="1244" y="1321"/>
              </a:cxn>
              <a:cxn ang="0">
                <a:pos x="1132" y="1322"/>
              </a:cxn>
              <a:cxn ang="0">
                <a:pos x="1020" y="1317"/>
              </a:cxn>
              <a:cxn ang="0">
                <a:pos x="908" y="1303"/>
              </a:cxn>
              <a:cxn ang="0">
                <a:pos x="798" y="1283"/>
              </a:cxn>
              <a:cxn ang="0">
                <a:pos x="687" y="1255"/>
              </a:cxn>
              <a:cxn ang="0">
                <a:pos x="579" y="1221"/>
              </a:cxn>
              <a:cxn ang="0">
                <a:pos x="474" y="1178"/>
              </a:cxn>
              <a:cxn ang="0">
                <a:pos x="370" y="1128"/>
              </a:cxn>
              <a:cxn ang="0">
                <a:pos x="272" y="1071"/>
              </a:cxn>
              <a:cxn ang="0">
                <a:pos x="177" y="1006"/>
              </a:cxn>
              <a:cxn ang="0">
                <a:pos x="86" y="931"/>
              </a:cxn>
              <a:cxn ang="0">
                <a:pos x="0" y="850"/>
              </a:cxn>
              <a:cxn ang="0">
                <a:pos x="1154" y="0"/>
              </a:cxn>
            </a:cxnLst>
            <a:rect l="0" t="0" r="r" b="b"/>
            <a:pathLst>
              <a:path w="2303" h="1322">
                <a:moveTo>
                  <a:pt x="1154" y="0"/>
                </a:moveTo>
                <a:lnTo>
                  <a:pt x="2303" y="842"/>
                </a:lnTo>
                <a:lnTo>
                  <a:pt x="2229" y="919"/>
                </a:lnTo>
                <a:lnTo>
                  <a:pt x="2150" y="990"/>
                </a:lnTo>
                <a:lnTo>
                  <a:pt x="2064" y="1054"/>
                </a:lnTo>
                <a:lnTo>
                  <a:pt x="1974" y="1112"/>
                </a:lnTo>
                <a:lnTo>
                  <a:pt x="1880" y="1162"/>
                </a:lnTo>
                <a:lnTo>
                  <a:pt x="1780" y="1205"/>
                </a:lnTo>
                <a:lnTo>
                  <a:pt x="1678" y="1243"/>
                </a:lnTo>
                <a:lnTo>
                  <a:pt x="1571" y="1272"/>
                </a:lnTo>
                <a:lnTo>
                  <a:pt x="1464" y="1297"/>
                </a:lnTo>
                <a:lnTo>
                  <a:pt x="1354" y="1312"/>
                </a:lnTo>
                <a:lnTo>
                  <a:pt x="1244" y="1321"/>
                </a:lnTo>
                <a:lnTo>
                  <a:pt x="1132" y="1322"/>
                </a:lnTo>
                <a:lnTo>
                  <a:pt x="1020" y="1317"/>
                </a:lnTo>
                <a:lnTo>
                  <a:pt x="908" y="1303"/>
                </a:lnTo>
                <a:lnTo>
                  <a:pt x="798" y="1283"/>
                </a:lnTo>
                <a:lnTo>
                  <a:pt x="687" y="1255"/>
                </a:lnTo>
                <a:lnTo>
                  <a:pt x="579" y="1221"/>
                </a:lnTo>
                <a:lnTo>
                  <a:pt x="474" y="1178"/>
                </a:lnTo>
                <a:lnTo>
                  <a:pt x="370" y="1128"/>
                </a:lnTo>
                <a:lnTo>
                  <a:pt x="272" y="1071"/>
                </a:lnTo>
                <a:lnTo>
                  <a:pt x="177" y="1006"/>
                </a:lnTo>
                <a:lnTo>
                  <a:pt x="86" y="931"/>
                </a:lnTo>
                <a:lnTo>
                  <a:pt x="0" y="850"/>
                </a:lnTo>
                <a:lnTo>
                  <a:pt x="1154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9" name="Freeform 9"/>
          <p:cNvSpPr>
            <a:spLocks noEditPoints="1"/>
          </p:cNvSpPr>
          <p:nvPr/>
        </p:nvSpPr>
        <p:spPr bwMode="auto">
          <a:xfrm>
            <a:off x="2119559" y="2625598"/>
            <a:ext cx="1317560" cy="2859662"/>
          </a:xfrm>
          <a:custGeom>
            <a:avLst/>
            <a:gdLst/>
            <a:ahLst/>
            <a:cxnLst>
              <a:cxn ang="0">
                <a:pos x="401" y="3938"/>
              </a:cxn>
              <a:cxn ang="0">
                <a:pos x="427" y="3969"/>
              </a:cxn>
              <a:cxn ang="0">
                <a:pos x="667" y="3442"/>
              </a:cxn>
              <a:cxn ang="0">
                <a:pos x="474" y="3648"/>
              </a:cxn>
              <a:cxn ang="0">
                <a:pos x="475" y="3781"/>
              </a:cxn>
              <a:cxn ang="0">
                <a:pos x="574" y="3645"/>
              </a:cxn>
              <a:cxn ang="0">
                <a:pos x="732" y="3436"/>
              </a:cxn>
              <a:cxn ang="0">
                <a:pos x="925" y="2818"/>
              </a:cxn>
              <a:cxn ang="0">
                <a:pos x="1032" y="2670"/>
              </a:cxn>
              <a:cxn ang="0">
                <a:pos x="1866" y="1227"/>
              </a:cxn>
              <a:cxn ang="0">
                <a:pos x="1681" y="1388"/>
              </a:cxn>
              <a:cxn ang="0">
                <a:pos x="1731" y="1735"/>
              </a:cxn>
              <a:cxn ang="0">
                <a:pos x="1923" y="1642"/>
              </a:cxn>
              <a:cxn ang="0">
                <a:pos x="1873" y="1294"/>
              </a:cxn>
              <a:cxn ang="0">
                <a:pos x="408" y="837"/>
              </a:cxn>
              <a:cxn ang="0">
                <a:pos x="374" y="1252"/>
              </a:cxn>
              <a:cxn ang="0">
                <a:pos x="407" y="1599"/>
              </a:cxn>
              <a:cxn ang="0">
                <a:pos x="410" y="1738"/>
              </a:cxn>
              <a:cxn ang="0">
                <a:pos x="453" y="1716"/>
              </a:cxn>
              <a:cxn ang="0">
                <a:pos x="525" y="1630"/>
              </a:cxn>
              <a:cxn ang="0">
                <a:pos x="606" y="1463"/>
              </a:cxn>
              <a:cxn ang="0">
                <a:pos x="751" y="763"/>
              </a:cxn>
              <a:cxn ang="0">
                <a:pos x="729" y="722"/>
              </a:cxn>
              <a:cxn ang="0">
                <a:pos x="1795" y="0"/>
              </a:cxn>
              <a:cxn ang="0">
                <a:pos x="2088" y="98"/>
              </a:cxn>
              <a:cxn ang="0">
                <a:pos x="2212" y="383"/>
              </a:cxn>
              <a:cxn ang="0">
                <a:pos x="2055" y="650"/>
              </a:cxn>
              <a:cxn ang="0">
                <a:pos x="2141" y="731"/>
              </a:cxn>
              <a:cxn ang="0">
                <a:pos x="2209" y="1085"/>
              </a:cxn>
              <a:cxn ang="0">
                <a:pos x="2198" y="1466"/>
              </a:cxn>
              <a:cxn ang="0">
                <a:pos x="1979" y="1959"/>
              </a:cxn>
              <a:cxn ang="0">
                <a:pos x="1619" y="1966"/>
              </a:cxn>
              <a:cxn ang="0">
                <a:pos x="1552" y="2124"/>
              </a:cxn>
              <a:cxn ang="0">
                <a:pos x="1499" y="2446"/>
              </a:cxn>
              <a:cxn ang="0">
                <a:pos x="1170" y="3278"/>
              </a:cxn>
              <a:cxn ang="0">
                <a:pos x="972" y="3669"/>
              </a:cxn>
              <a:cxn ang="0">
                <a:pos x="768" y="3943"/>
              </a:cxn>
              <a:cxn ang="0">
                <a:pos x="488" y="4274"/>
              </a:cxn>
              <a:cxn ang="0">
                <a:pos x="550" y="4609"/>
              </a:cxn>
              <a:cxn ang="0">
                <a:pos x="582" y="4663"/>
              </a:cxn>
              <a:cxn ang="0">
                <a:pos x="539" y="4809"/>
              </a:cxn>
              <a:cxn ang="0">
                <a:pos x="289" y="4792"/>
              </a:cxn>
              <a:cxn ang="0">
                <a:pos x="246" y="4570"/>
              </a:cxn>
              <a:cxn ang="0">
                <a:pos x="134" y="4491"/>
              </a:cxn>
              <a:cxn ang="0">
                <a:pos x="71" y="4251"/>
              </a:cxn>
              <a:cxn ang="0">
                <a:pos x="17" y="3915"/>
              </a:cxn>
              <a:cxn ang="0">
                <a:pos x="95" y="3814"/>
              </a:cxn>
              <a:cxn ang="0">
                <a:pos x="129" y="3666"/>
              </a:cxn>
              <a:cxn ang="0">
                <a:pos x="210" y="3423"/>
              </a:cxn>
              <a:cxn ang="0">
                <a:pos x="439" y="3244"/>
              </a:cxn>
              <a:cxn ang="0">
                <a:pos x="539" y="2935"/>
              </a:cxn>
              <a:cxn ang="0">
                <a:pos x="405" y="2458"/>
              </a:cxn>
              <a:cxn ang="0">
                <a:pos x="346" y="2232"/>
              </a:cxn>
              <a:cxn ang="0">
                <a:pos x="334" y="1848"/>
              </a:cxn>
              <a:cxn ang="0">
                <a:pos x="176" y="1735"/>
              </a:cxn>
              <a:cxn ang="0">
                <a:pos x="157" y="1480"/>
              </a:cxn>
              <a:cxn ang="0">
                <a:pos x="196" y="1153"/>
              </a:cxn>
              <a:cxn ang="0">
                <a:pos x="239" y="469"/>
              </a:cxn>
              <a:cxn ang="0">
                <a:pos x="501" y="312"/>
              </a:cxn>
              <a:cxn ang="0">
                <a:pos x="898" y="300"/>
              </a:cxn>
              <a:cxn ang="0">
                <a:pos x="1440" y="336"/>
              </a:cxn>
              <a:cxn ang="0">
                <a:pos x="1580" y="100"/>
              </a:cxn>
            </a:cxnLst>
            <a:rect l="0" t="0" r="r" b="b"/>
            <a:pathLst>
              <a:path w="2219" h="4814">
                <a:moveTo>
                  <a:pt x="550" y="4609"/>
                </a:moveTo>
                <a:lnTo>
                  <a:pt x="551" y="4616"/>
                </a:lnTo>
                <a:lnTo>
                  <a:pt x="550" y="4609"/>
                </a:lnTo>
                <a:close/>
                <a:moveTo>
                  <a:pt x="453" y="3858"/>
                </a:moveTo>
                <a:lnTo>
                  <a:pt x="439" y="3867"/>
                </a:lnTo>
                <a:lnTo>
                  <a:pt x="425" y="3884"/>
                </a:lnTo>
                <a:lnTo>
                  <a:pt x="412" y="3908"/>
                </a:lnTo>
                <a:lnTo>
                  <a:pt x="401" y="3938"/>
                </a:lnTo>
                <a:lnTo>
                  <a:pt x="391" y="3969"/>
                </a:lnTo>
                <a:lnTo>
                  <a:pt x="384" y="3998"/>
                </a:lnTo>
                <a:lnTo>
                  <a:pt x="379" y="4027"/>
                </a:lnTo>
                <a:lnTo>
                  <a:pt x="376" y="4051"/>
                </a:lnTo>
                <a:lnTo>
                  <a:pt x="376" y="4069"/>
                </a:lnTo>
                <a:lnTo>
                  <a:pt x="386" y="4036"/>
                </a:lnTo>
                <a:lnTo>
                  <a:pt x="405" y="4003"/>
                </a:lnTo>
                <a:lnTo>
                  <a:pt x="427" y="3969"/>
                </a:lnTo>
                <a:lnTo>
                  <a:pt x="450" y="3936"/>
                </a:lnTo>
                <a:lnTo>
                  <a:pt x="469" y="3902"/>
                </a:lnTo>
                <a:lnTo>
                  <a:pt x="482" y="3871"/>
                </a:lnTo>
                <a:lnTo>
                  <a:pt x="467" y="3865"/>
                </a:lnTo>
                <a:lnTo>
                  <a:pt x="453" y="3858"/>
                </a:lnTo>
                <a:close/>
                <a:moveTo>
                  <a:pt x="718" y="3430"/>
                </a:moveTo>
                <a:lnTo>
                  <a:pt x="694" y="3433"/>
                </a:lnTo>
                <a:lnTo>
                  <a:pt x="667" y="3442"/>
                </a:lnTo>
                <a:lnTo>
                  <a:pt x="636" y="3455"/>
                </a:lnTo>
                <a:lnTo>
                  <a:pt x="606" y="3474"/>
                </a:lnTo>
                <a:lnTo>
                  <a:pt x="575" y="3495"/>
                </a:lnTo>
                <a:lnTo>
                  <a:pt x="548" y="3519"/>
                </a:lnTo>
                <a:lnTo>
                  <a:pt x="522" y="3545"/>
                </a:lnTo>
                <a:lnTo>
                  <a:pt x="501" y="3573"/>
                </a:lnTo>
                <a:lnTo>
                  <a:pt x="486" y="3600"/>
                </a:lnTo>
                <a:lnTo>
                  <a:pt x="474" y="3648"/>
                </a:lnTo>
                <a:lnTo>
                  <a:pt x="488" y="3652"/>
                </a:lnTo>
                <a:lnTo>
                  <a:pt x="496" y="3662"/>
                </a:lnTo>
                <a:lnTo>
                  <a:pt x="500" y="3676"/>
                </a:lnTo>
                <a:lnTo>
                  <a:pt x="500" y="3693"/>
                </a:lnTo>
                <a:lnTo>
                  <a:pt x="496" y="3712"/>
                </a:lnTo>
                <a:lnTo>
                  <a:pt x="486" y="3750"/>
                </a:lnTo>
                <a:lnTo>
                  <a:pt x="481" y="3767"/>
                </a:lnTo>
                <a:lnTo>
                  <a:pt x="475" y="3781"/>
                </a:lnTo>
                <a:lnTo>
                  <a:pt x="474" y="3790"/>
                </a:lnTo>
                <a:lnTo>
                  <a:pt x="486" y="3796"/>
                </a:lnTo>
                <a:lnTo>
                  <a:pt x="500" y="3805"/>
                </a:lnTo>
                <a:lnTo>
                  <a:pt x="512" y="3809"/>
                </a:lnTo>
                <a:lnTo>
                  <a:pt x="525" y="3753"/>
                </a:lnTo>
                <a:lnTo>
                  <a:pt x="544" y="3702"/>
                </a:lnTo>
                <a:lnTo>
                  <a:pt x="568" y="3653"/>
                </a:lnTo>
                <a:lnTo>
                  <a:pt x="574" y="3645"/>
                </a:lnTo>
                <a:lnTo>
                  <a:pt x="598" y="3609"/>
                </a:lnTo>
                <a:lnTo>
                  <a:pt x="615" y="3585"/>
                </a:lnTo>
                <a:lnTo>
                  <a:pt x="632" y="3559"/>
                </a:lnTo>
                <a:lnTo>
                  <a:pt x="670" y="3507"/>
                </a:lnTo>
                <a:lnTo>
                  <a:pt x="689" y="3483"/>
                </a:lnTo>
                <a:lnTo>
                  <a:pt x="706" y="3462"/>
                </a:lnTo>
                <a:lnTo>
                  <a:pt x="720" y="3447"/>
                </a:lnTo>
                <a:lnTo>
                  <a:pt x="732" y="3436"/>
                </a:lnTo>
                <a:lnTo>
                  <a:pt x="739" y="3433"/>
                </a:lnTo>
                <a:lnTo>
                  <a:pt x="718" y="3430"/>
                </a:lnTo>
                <a:close/>
                <a:moveTo>
                  <a:pt x="899" y="2654"/>
                </a:moveTo>
                <a:lnTo>
                  <a:pt x="899" y="2675"/>
                </a:lnTo>
                <a:lnTo>
                  <a:pt x="904" y="2704"/>
                </a:lnTo>
                <a:lnTo>
                  <a:pt x="910" y="2739"/>
                </a:lnTo>
                <a:lnTo>
                  <a:pt x="918" y="2777"/>
                </a:lnTo>
                <a:lnTo>
                  <a:pt x="925" y="2818"/>
                </a:lnTo>
                <a:lnTo>
                  <a:pt x="934" y="2861"/>
                </a:lnTo>
                <a:lnTo>
                  <a:pt x="942" y="2903"/>
                </a:lnTo>
                <a:lnTo>
                  <a:pt x="949" y="2942"/>
                </a:lnTo>
                <a:lnTo>
                  <a:pt x="954" y="2977"/>
                </a:lnTo>
                <a:lnTo>
                  <a:pt x="956" y="3006"/>
                </a:lnTo>
                <a:lnTo>
                  <a:pt x="954" y="3027"/>
                </a:lnTo>
                <a:lnTo>
                  <a:pt x="1047" y="2667"/>
                </a:lnTo>
                <a:lnTo>
                  <a:pt x="1032" y="2670"/>
                </a:lnTo>
                <a:lnTo>
                  <a:pt x="1011" y="2668"/>
                </a:lnTo>
                <a:lnTo>
                  <a:pt x="987" y="2667"/>
                </a:lnTo>
                <a:lnTo>
                  <a:pt x="961" y="2663"/>
                </a:lnTo>
                <a:lnTo>
                  <a:pt x="937" y="2660"/>
                </a:lnTo>
                <a:lnTo>
                  <a:pt x="915" y="2656"/>
                </a:lnTo>
                <a:lnTo>
                  <a:pt x="899" y="2654"/>
                </a:lnTo>
                <a:close/>
                <a:moveTo>
                  <a:pt x="1878" y="1201"/>
                </a:moveTo>
                <a:lnTo>
                  <a:pt x="1866" y="1227"/>
                </a:lnTo>
                <a:lnTo>
                  <a:pt x="1850" y="1256"/>
                </a:lnTo>
                <a:lnTo>
                  <a:pt x="1830" y="1285"/>
                </a:lnTo>
                <a:lnTo>
                  <a:pt x="1807" y="1313"/>
                </a:lnTo>
                <a:lnTo>
                  <a:pt x="1783" y="1340"/>
                </a:lnTo>
                <a:lnTo>
                  <a:pt x="1757" y="1363"/>
                </a:lnTo>
                <a:lnTo>
                  <a:pt x="1730" y="1378"/>
                </a:lnTo>
                <a:lnTo>
                  <a:pt x="1705" y="1388"/>
                </a:lnTo>
                <a:lnTo>
                  <a:pt x="1681" y="1388"/>
                </a:lnTo>
                <a:lnTo>
                  <a:pt x="1645" y="1478"/>
                </a:lnTo>
                <a:lnTo>
                  <a:pt x="1616" y="1566"/>
                </a:lnTo>
                <a:lnTo>
                  <a:pt x="1594" y="1654"/>
                </a:lnTo>
                <a:lnTo>
                  <a:pt x="1580" y="1740"/>
                </a:lnTo>
                <a:lnTo>
                  <a:pt x="1619" y="1735"/>
                </a:lnTo>
                <a:lnTo>
                  <a:pt x="1657" y="1733"/>
                </a:lnTo>
                <a:lnTo>
                  <a:pt x="1695" y="1733"/>
                </a:lnTo>
                <a:lnTo>
                  <a:pt x="1731" y="1735"/>
                </a:lnTo>
                <a:lnTo>
                  <a:pt x="1768" y="1731"/>
                </a:lnTo>
                <a:lnTo>
                  <a:pt x="1804" y="1724"/>
                </a:lnTo>
                <a:lnTo>
                  <a:pt x="1879" y="1697"/>
                </a:lnTo>
                <a:lnTo>
                  <a:pt x="1919" y="1681"/>
                </a:lnTo>
                <a:lnTo>
                  <a:pt x="1924" y="1685"/>
                </a:lnTo>
                <a:lnTo>
                  <a:pt x="1926" y="1678"/>
                </a:lnTo>
                <a:lnTo>
                  <a:pt x="1924" y="1664"/>
                </a:lnTo>
                <a:lnTo>
                  <a:pt x="1923" y="1642"/>
                </a:lnTo>
                <a:lnTo>
                  <a:pt x="1917" y="1614"/>
                </a:lnTo>
                <a:lnTo>
                  <a:pt x="1912" y="1581"/>
                </a:lnTo>
                <a:lnTo>
                  <a:pt x="1905" y="1544"/>
                </a:lnTo>
                <a:lnTo>
                  <a:pt x="1898" y="1504"/>
                </a:lnTo>
                <a:lnTo>
                  <a:pt x="1892" y="1463"/>
                </a:lnTo>
                <a:lnTo>
                  <a:pt x="1885" y="1420"/>
                </a:lnTo>
                <a:lnTo>
                  <a:pt x="1874" y="1333"/>
                </a:lnTo>
                <a:lnTo>
                  <a:pt x="1873" y="1294"/>
                </a:lnTo>
                <a:lnTo>
                  <a:pt x="1871" y="1258"/>
                </a:lnTo>
                <a:lnTo>
                  <a:pt x="1873" y="1227"/>
                </a:lnTo>
                <a:lnTo>
                  <a:pt x="1878" y="1201"/>
                </a:lnTo>
                <a:close/>
                <a:moveTo>
                  <a:pt x="463" y="691"/>
                </a:moveTo>
                <a:lnTo>
                  <a:pt x="444" y="718"/>
                </a:lnTo>
                <a:lnTo>
                  <a:pt x="431" y="753"/>
                </a:lnTo>
                <a:lnTo>
                  <a:pt x="419" y="793"/>
                </a:lnTo>
                <a:lnTo>
                  <a:pt x="408" y="837"/>
                </a:lnTo>
                <a:lnTo>
                  <a:pt x="394" y="930"/>
                </a:lnTo>
                <a:lnTo>
                  <a:pt x="389" y="973"/>
                </a:lnTo>
                <a:lnTo>
                  <a:pt x="384" y="1015"/>
                </a:lnTo>
                <a:lnTo>
                  <a:pt x="379" y="1049"/>
                </a:lnTo>
                <a:lnTo>
                  <a:pt x="372" y="1103"/>
                </a:lnTo>
                <a:lnTo>
                  <a:pt x="369" y="1154"/>
                </a:lnTo>
                <a:lnTo>
                  <a:pt x="370" y="1204"/>
                </a:lnTo>
                <a:lnTo>
                  <a:pt x="374" y="1252"/>
                </a:lnTo>
                <a:lnTo>
                  <a:pt x="376" y="1297"/>
                </a:lnTo>
                <a:lnTo>
                  <a:pt x="376" y="1344"/>
                </a:lnTo>
                <a:lnTo>
                  <a:pt x="370" y="1387"/>
                </a:lnTo>
                <a:lnTo>
                  <a:pt x="377" y="1426"/>
                </a:lnTo>
                <a:lnTo>
                  <a:pt x="386" y="1463"/>
                </a:lnTo>
                <a:lnTo>
                  <a:pt x="400" y="1528"/>
                </a:lnTo>
                <a:lnTo>
                  <a:pt x="405" y="1562"/>
                </a:lnTo>
                <a:lnTo>
                  <a:pt x="407" y="1599"/>
                </a:lnTo>
                <a:lnTo>
                  <a:pt x="403" y="1640"/>
                </a:lnTo>
                <a:lnTo>
                  <a:pt x="396" y="1688"/>
                </a:lnTo>
                <a:lnTo>
                  <a:pt x="410" y="1692"/>
                </a:lnTo>
                <a:lnTo>
                  <a:pt x="417" y="1697"/>
                </a:lnTo>
                <a:lnTo>
                  <a:pt x="420" y="1705"/>
                </a:lnTo>
                <a:lnTo>
                  <a:pt x="419" y="1716"/>
                </a:lnTo>
                <a:lnTo>
                  <a:pt x="415" y="1728"/>
                </a:lnTo>
                <a:lnTo>
                  <a:pt x="410" y="1738"/>
                </a:lnTo>
                <a:lnTo>
                  <a:pt x="403" y="1748"/>
                </a:lnTo>
                <a:lnTo>
                  <a:pt x="398" y="1757"/>
                </a:lnTo>
                <a:lnTo>
                  <a:pt x="393" y="1762"/>
                </a:lnTo>
                <a:lnTo>
                  <a:pt x="407" y="1755"/>
                </a:lnTo>
                <a:lnTo>
                  <a:pt x="419" y="1752"/>
                </a:lnTo>
                <a:lnTo>
                  <a:pt x="434" y="1752"/>
                </a:lnTo>
                <a:lnTo>
                  <a:pt x="441" y="1731"/>
                </a:lnTo>
                <a:lnTo>
                  <a:pt x="453" y="1716"/>
                </a:lnTo>
                <a:lnTo>
                  <a:pt x="467" y="1704"/>
                </a:lnTo>
                <a:lnTo>
                  <a:pt x="482" y="1693"/>
                </a:lnTo>
                <a:lnTo>
                  <a:pt x="496" y="1686"/>
                </a:lnTo>
                <a:lnTo>
                  <a:pt x="510" y="1678"/>
                </a:lnTo>
                <a:lnTo>
                  <a:pt x="520" y="1666"/>
                </a:lnTo>
                <a:lnTo>
                  <a:pt x="527" y="1652"/>
                </a:lnTo>
                <a:lnTo>
                  <a:pt x="527" y="1642"/>
                </a:lnTo>
                <a:lnTo>
                  <a:pt x="525" y="1630"/>
                </a:lnTo>
                <a:lnTo>
                  <a:pt x="520" y="1578"/>
                </a:lnTo>
                <a:lnTo>
                  <a:pt x="522" y="1562"/>
                </a:lnTo>
                <a:lnTo>
                  <a:pt x="525" y="1549"/>
                </a:lnTo>
                <a:lnTo>
                  <a:pt x="534" y="1538"/>
                </a:lnTo>
                <a:lnTo>
                  <a:pt x="546" y="1533"/>
                </a:lnTo>
                <a:lnTo>
                  <a:pt x="563" y="1533"/>
                </a:lnTo>
                <a:lnTo>
                  <a:pt x="584" y="1500"/>
                </a:lnTo>
                <a:lnTo>
                  <a:pt x="606" y="1463"/>
                </a:lnTo>
                <a:lnTo>
                  <a:pt x="627" y="1420"/>
                </a:lnTo>
                <a:lnTo>
                  <a:pt x="646" y="1373"/>
                </a:lnTo>
                <a:lnTo>
                  <a:pt x="665" y="1323"/>
                </a:lnTo>
                <a:lnTo>
                  <a:pt x="680" y="1275"/>
                </a:lnTo>
                <a:lnTo>
                  <a:pt x="693" y="1228"/>
                </a:lnTo>
                <a:lnTo>
                  <a:pt x="703" y="1185"/>
                </a:lnTo>
                <a:lnTo>
                  <a:pt x="708" y="1147"/>
                </a:lnTo>
                <a:lnTo>
                  <a:pt x="751" y="763"/>
                </a:lnTo>
                <a:lnTo>
                  <a:pt x="748" y="760"/>
                </a:lnTo>
                <a:lnTo>
                  <a:pt x="741" y="751"/>
                </a:lnTo>
                <a:lnTo>
                  <a:pt x="730" y="734"/>
                </a:lnTo>
                <a:lnTo>
                  <a:pt x="727" y="725"/>
                </a:lnTo>
                <a:lnTo>
                  <a:pt x="729" y="722"/>
                </a:lnTo>
                <a:lnTo>
                  <a:pt x="736" y="720"/>
                </a:lnTo>
                <a:lnTo>
                  <a:pt x="729" y="720"/>
                </a:lnTo>
                <a:lnTo>
                  <a:pt x="729" y="722"/>
                </a:lnTo>
                <a:lnTo>
                  <a:pt x="699" y="729"/>
                </a:lnTo>
                <a:lnTo>
                  <a:pt x="662" y="731"/>
                </a:lnTo>
                <a:lnTo>
                  <a:pt x="620" y="727"/>
                </a:lnTo>
                <a:lnTo>
                  <a:pt x="579" y="718"/>
                </a:lnTo>
                <a:lnTo>
                  <a:pt x="537" y="708"/>
                </a:lnTo>
                <a:lnTo>
                  <a:pt x="500" y="700"/>
                </a:lnTo>
                <a:lnTo>
                  <a:pt x="463" y="691"/>
                </a:lnTo>
                <a:close/>
                <a:moveTo>
                  <a:pt x="1795" y="0"/>
                </a:moveTo>
                <a:lnTo>
                  <a:pt x="1836" y="2"/>
                </a:lnTo>
                <a:lnTo>
                  <a:pt x="1878" y="9"/>
                </a:lnTo>
                <a:lnTo>
                  <a:pt x="1919" y="17"/>
                </a:lnTo>
                <a:lnTo>
                  <a:pt x="1959" y="31"/>
                </a:lnTo>
                <a:lnTo>
                  <a:pt x="1998" y="48"/>
                </a:lnTo>
                <a:lnTo>
                  <a:pt x="2036" y="67"/>
                </a:lnTo>
                <a:lnTo>
                  <a:pt x="2066" y="83"/>
                </a:lnTo>
                <a:lnTo>
                  <a:pt x="2088" y="98"/>
                </a:lnTo>
                <a:lnTo>
                  <a:pt x="2107" y="114"/>
                </a:lnTo>
                <a:lnTo>
                  <a:pt x="2124" y="135"/>
                </a:lnTo>
                <a:lnTo>
                  <a:pt x="2143" y="160"/>
                </a:lnTo>
                <a:lnTo>
                  <a:pt x="2165" y="198"/>
                </a:lnTo>
                <a:lnTo>
                  <a:pt x="2184" y="241"/>
                </a:lnTo>
                <a:lnTo>
                  <a:pt x="2198" y="286"/>
                </a:lnTo>
                <a:lnTo>
                  <a:pt x="2207" y="334"/>
                </a:lnTo>
                <a:lnTo>
                  <a:pt x="2212" y="383"/>
                </a:lnTo>
                <a:lnTo>
                  <a:pt x="2210" y="431"/>
                </a:lnTo>
                <a:lnTo>
                  <a:pt x="2203" y="477"/>
                </a:lnTo>
                <a:lnTo>
                  <a:pt x="2191" y="520"/>
                </a:lnTo>
                <a:lnTo>
                  <a:pt x="2172" y="562"/>
                </a:lnTo>
                <a:lnTo>
                  <a:pt x="2148" y="596"/>
                </a:lnTo>
                <a:lnTo>
                  <a:pt x="2119" y="625"/>
                </a:lnTo>
                <a:lnTo>
                  <a:pt x="2100" y="636"/>
                </a:lnTo>
                <a:lnTo>
                  <a:pt x="2055" y="650"/>
                </a:lnTo>
                <a:lnTo>
                  <a:pt x="2038" y="653"/>
                </a:lnTo>
                <a:lnTo>
                  <a:pt x="2022" y="650"/>
                </a:lnTo>
                <a:lnTo>
                  <a:pt x="2004" y="646"/>
                </a:lnTo>
                <a:lnTo>
                  <a:pt x="1983" y="644"/>
                </a:lnTo>
                <a:lnTo>
                  <a:pt x="2031" y="658"/>
                </a:lnTo>
                <a:lnTo>
                  <a:pt x="2072" y="677"/>
                </a:lnTo>
                <a:lnTo>
                  <a:pt x="2109" y="701"/>
                </a:lnTo>
                <a:lnTo>
                  <a:pt x="2141" y="731"/>
                </a:lnTo>
                <a:lnTo>
                  <a:pt x="2165" y="765"/>
                </a:lnTo>
                <a:lnTo>
                  <a:pt x="2186" y="803"/>
                </a:lnTo>
                <a:lnTo>
                  <a:pt x="2202" y="846"/>
                </a:lnTo>
                <a:lnTo>
                  <a:pt x="2212" y="889"/>
                </a:lnTo>
                <a:lnTo>
                  <a:pt x="2219" y="936"/>
                </a:lnTo>
                <a:lnTo>
                  <a:pt x="2219" y="985"/>
                </a:lnTo>
                <a:lnTo>
                  <a:pt x="2217" y="1035"/>
                </a:lnTo>
                <a:lnTo>
                  <a:pt x="2209" y="1085"/>
                </a:lnTo>
                <a:lnTo>
                  <a:pt x="2200" y="1140"/>
                </a:lnTo>
                <a:lnTo>
                  <a:pt x="2195" y="1189"/>
                </a:lnTo>
                <a:lnTo>
                  <a:pt x="2193" y="1233"/>
                </a:lnTo>
                <a:lnTo>
                  <a:pt x="2193" y="1275"/>
                </a:lnTo>
                <a:lnTo>
                  <a:pt x="2196" y="1351"/>
                </a:lnTo>
                <a:lnTo>
                  <a:pt x="2198" y="1387"/>
                </a:lnTo>
                <a:lnTo>
                  <a:pt x="2200" y="1426"/>
                </a:lnTo>
                <a:lnTo>
                  <a:pt x="2198" y="1466"/>
                </a:lnTo>
                <a:lnTo>
                  <a:pt x="2195" y="1511"/>
                </a:lnTo>
                <a:lnTo>
                  <a:pt x="2188" y="1561"/>
                </a:lnTo>
                <a:lnTo>
                  <a:pt x="2121" y="1933"/>
                </a:lnTo>
                <a:lnTo>
                  <a:pt x="2105" y="1933"/>
                </a:lnTo>
                <a:lnTo>
                  <a:pt x="2083" y="1936"/>
                </a:lnTo>
                <a:lnTo>
                  <a:pt x="2053" y="1941"/>
                </a:lnTo>
                <a:lnTo>
                  <a:pt x="2019" y="1950"/>
                </a:lnTo>
                <a:lnTo>
                  <a:pt x="1979" y="1959"/>
                </a:lnTo>
                <a:lnTo>
                  <a:pt x="1938" y="1967"/>
                </a:lnTo>
                <a:lnTo>
                  <a:pt x="1848" y="1981"/>
                </a:lnTo>
                <a:lnTo>
                  <a:pt x="1802" y="1984"/>
                </a:lnTo>
                <a:lnTo>
                  <a:pt x="1761" y="1984"/>
                </a:lnTo>
                <a:lnTo>
                  <a:pt x="1721" y="1981"/>
                </a:lnTo>
                <a:lnTo>
                  <a:pt x="1685" y="1976"/>
                </a:lnTo>
                <a:lnTo>
                  <a:pt x="1650" y="1971"/>
                </a:lnTo>
                <a:lnTo>
                  <a:pt x="1619" y="1966"/>
                </a:lnTo>
                <a:lnTo>
                  <a:pt x="1594" y="1962"/>
                </a:lnTo>
                <a:lnTo>
                  <a:pt x="1573" y="1962"/>
                </a:lnTo>
                <a:lnTo>
                  <a:pt x="1557" y="1966"/>
                </a:lnTo>
                <a:lnTo>
                  <a:pt x="1552" y="2002"/>
                </a:lnTo>
                <a:lnTo>
                  <a:pt x="1549" y="2034"/>
                </a:lnTo>
                <a:lnTo>
                  <a:pt x="1550" y="2064"/>
                </a:lnTo>
                <a:lnTo>
                  <a:pt x="1550" y="2093"/>
                </a:lnTo>
                <a:lnTo>
                  <a:pt x="1552" y="2124"/>
                </a:lnTo>
                <a:lnTo>
                  <a:pt x="1554" y="2157"/>
                </a:lnTo>
                <a:lnTo>
                  <a:pt x="1552" y="2191"/>
                </a:lnTo>
                <a:lnTo>
                  <a:pt x="1549" y="2232"/>
                </a:lnTo>
                <a:lnTo>
                  <a:pt x="1544" y="2270"/>
                </a:lnTo>
                <a:lnTo>
                  <a:pt x="1538" y="2317"/>
                </a:lnTo>
                <a:lnTo>
                  <a:pt x="1528" y="2365"/>
                </a:lnTo>
                <a:lnTo>
                  <a:pt x="1511" y="2417"/>
                </a:lnTo>
                <a:lnTo>
                  <a:pt x="1499" y="2446"/>
                </a:lnTo>
                <a:lnTo>
                  <a:pt x="1485" y="2472"/>
                </a:lnTo>
                <a:lnTo>
                  <a:pt x="1456" y="2598"/>
                </a:lnTo>
                <a:lnTo>
                  <a:pt x="1420" y="2718"/>
                </a:lnTo>
                <a:lnTo>
                  <a:pt x="1378" y="2837"/>
                </a:lnTo>
                <a:lnTo>
                  <a:pt x="1332" y="2952"/>
                </a:lnTo>
                <a:lnTo>
                  <a:pt x="1280" y="3063"/>
                </a:lnTo>
                <a:lnTo>
                  <a:pt x="1227" y="3173"/>
                </a:lnTo>
                <a:lnTo>
                  <a:pt x="1170" y="3278"/>
                </a:lnTo>
                <a:lnTo>
                  <a:pt x="1113" y="3381"/>
                </a:lnTo>
                <a:lnTo>
                  <a:pt x="1103" y="3404"/>
                </a:lnTo>
                <a:lnTo>
                  <a:pt x="1097" y="3431"/>
                </a:lnTo>
                <a:lnTo>
                  <a:pt x="1092" y="3457"/>
                </a:lnTo>
                <a:lnTo>
                  <a:pt x="1082" y="3480"/>
                </a:lnTo>
                <a:lnTo>
                  <a:pt x="1020" y="3583"/>
                </a:lnTo>
                <a:lnTo>
                  <a:pt x="992" y="3628"/>
                </a:lnTo>
                <a:lnTo>
                  <a:pt x="972" y="3669"/>
                </a:lnTo>
                <a:lnTo>
                  <a:pt x="951" y="3705"/>
                </a:lnTo>
                <a:lnTo>
                  <a:pt x="932" y="3741"/>
                </a:lnTo>
                <a:lnTo>
                  <a:pt x="910" y="3776"/>
                </a:lnTo>
                <a:lnTo>
                  <a:pt x="885" y="3814"/>
                </a:lnTo>
                <a:lnTo>
                  <a:pt x="854" y="3855"/>
                </a:lnTo>
                <a:lnTo>
                  <a:pt x="832" y="3881"/>
                </a:lnTo>
                <a:lnTo>
                  <a:pt x="803" y="3912"/>
                </a:lnTo>
                <a:lnTo>
                  <a:pt x="768" y="3943"/>
                </a:lnTo>
                <a:lnTo>
                  <a:pt x="732" y="3977"/>
                </a:lnTo>
                <a:lnTo>
                  <a:pt x="693" y="4013"/>
                </a:lnTo>
                <a:lnTo>
                  <a:pt x="613" y="4089"/>
                </a:lnTo>
                <a:lnTo>
                  <a:pt x="577" y="4127"/>
                </a:lnTo>
                <a:lnTo>
                  <a:pt x="544" y="4165"/>
                </a:lnTo>
                <a:lnTo>
                  <a:pt x="519" y="4203"/>
                </a:lnTo>
                <a:lnTo>
                  <a:pt x="500" y="4239"/>
                </a:lnTo>
                <a:lnTo>
                  <a:pt x="488" y="4274"/>
                </a:lnTo>
                <a:lnTo>
                  <a:pt x="544" y="4284"/>
                </a:lnTo>
                <a:lnTo>
                  <a:pt x="527" y="4334"/>
                </a:lnTo>
                <a:lnTo>
                  <a:pt x="517" y="4379"/>
                </a:lnTo>
                <a:lnTo>
                  <a:pt x="512" y="4425"/>
                </a:lnTo>
                <a:lnTo>
                  <a:pt x="513" y="4470"/>
                </a:lnTo>
                <a:lnTo>
                  <a:pt x="522" y="4515"/>
                </a:lnTo>
                <a:lnTo>
                  <a:pt x="534" y="4565"/>
                </a:lnTo>
                <a:lnTo>
                  <a:pt x="550" y="4609"/>
                </a:lnTo>
                <a:lnTo>
                  <a:pt x="539" y="4604"/>
                </a:lnTo>
                <a:lnTo>
                  <a:pt x="527" y="4603"/>
                </a:lnTo>
                <a:lnTo>
                  <a:pt x="513" y="4601"/>
                </a:lnTo>
                <a:lnTo>
                  <a:pt x="501" y="4599"/>
                </a:lnTo>
                <a:lnTo>
                  <a:pt x="494" y="4599"/>
                </a:lnTo>
                <a:lnTo>
                  <a:pt x="531" y="4620"/>
                </a:lnTo>
                <a:lnTo>
                  <a:pt x="558" y="4640"/>
                </a:lnTo>
                <a:lnTo>
                  <a:pt x="582" y="4663"/>
                </a:lnTo>
                <a:lnTo>
                  <a:pt x="598" y="4687"/>
                </a:lnTo>
                <a:lnTo>
                  <a:pt x="610" y="4713"/>
                </a:lnTo>
                <a:lnTo>
                  <a:pt x="615" y="4742"/>
                </a:lnTo>
                <a:lnTo>
                  <a:pt x="615" y="4777"/>
                </a:lnTo>
                <a:lnTo>
                  <a:pt x="610" y="4814"/>
                </a:lnTo>
                <a:lnTo>
                  <a:pt x="599" y="4811"/>
                </a:lnTo>
                <a:lnTo>
                  <a:pt x="584" y="4809"/>
                </a:lnTo>
                <a:lnTo>
                  <a:pt x="539" y="4809"/>
                </a:lnTo>
                <a:lnTo>
                  <a:pt x="513" y="4811"/>
                </a:lnTo>
                <a:lnTo>
                  <a:pt x="484" y="4813"/>
                </a:lnTo>
                <a:lnTo>
                  <a:pt x="453" y="4814"/>
                </a:lnTo>
                <a:lnTo>
                  <a:pt x="393" y="4814"/>
                </a:lnTo>
                <a:lnTo>
                  <a:pt x="363" y="4813"/>
                </a:lnTo>
                <a:lnTo>
                  <a:pt x="336" y="4808"/>
                </a:lnTo>
                <a:lnTo>
                  <a:pt x="310" y="4801"/>
                </a:lnTo>
                <a:lnTo>
                  <a:pt x="289" y="4792"/>
                </a:lnTo>
                <a:lnTo>
                  <a:pt x="272" y="4778"/>
                </a:lnTo>
                <a:lnTo>
                  <a:pt x="262" y="4761"/>
                </a:lnTo>
                <a:lnTo>
                  <a:pt x="255" y="4740"/>
                </a:lnTo>
                <a:lnTo>
                  <a:pt x="257" y="4714"/>
                </a:lnTo>
                <a:lnTo>
                  <a:pt x="264" y="4663"/>
                </a:lnTo>
                <a:lnTo>
                  <a:pt x="264" y="4613"/>
                </a:lnTo>
                <a:lnTo>
                  <a:pt x="257" y="4590"/>
                </a:lnTo>
                <a:lnTo>
                  <a:pt x="246" y="4570"/>
                </a:lnTo>
                <a:lnTo>
                  <a:pt x="238" y="4565"/>
                </a:lnTo>
                <a:lnTo>
                  <a:pt x="227" y="4563"/>
                </a:lnTo>
                <a:lnTo>
                  <a:pt x="203" y="4566"/>
                </a:lnTo>
                <a:lnTo>
                  <a:pt x="191" y="4565"/>
                </a:lnTo>
                <a:lnTo>
                  <a:pt x="183" y="4561"/>
                </a:lnTo>
                <a:lnTo>
                  <a:pt x="164" y="4541"/>
                </a:lnTo>
                <a:lnTo>
                  <a:pt x="146" y="4516"/>
                </a:lnTo>
                <a:lnTo>
                  <a:pt x="134" y="4491"/>
                </a:lnTo>
                <a:lnTo>
                  <a:pt x="127" y="4461"/>
                </a:lnTo>
                <a:lnTo>
                  <a:pt x="127" y="4432"/>
                </a:lnTo>
                <a:lnTo>
                  <a:pt x="136" y="4399"/>
                </a:lnTo>
                <a:lnTo>
                  <a:pt x="153" y="4367"/>
                </a:lnTo>
                <a:lnTo>
                  <a:pt x="181" y="4332"/>
                </a:lnTo>
                <a:lnTo>
                  <a:pt x="138" y="4306"/>
                </a:lnTo>
                <a:lnTo>
                  <a:pt x="102" y="4279"/>
                </a:lnTo>
                <a:lnTo>
                  <a:pt x="71" y="4251"/>
                </a:lnTo>
                <a:lnTo>
                  <a:pt x="46" y="4222"/>
                </a:lnTo>
                <a:lnTo>
                  <a:pt x="26" y="4191"/>
                </a:lnTo>
                <a:lnTo>
                  <a:pt x="12" y="4156"/>
                </a:lnTo>
                <a:lnTo>
                  <a:pt x="3" y="4119"/>
                </a:lnTo>
                <a:lnTo>
                  <a:pt x="0" y="4075"/>
                </a:lnTo>
                <a:lnTo>
                  <a:pt x="2" y="4029"/>
                </a:lnTo>
                <a:lnTo>
                  <a:pt x="7" y="3976"/>
                </a:lnTo>
                <a:lnTo>
                  <a:pt x="17" y="3915"/>
                </a:lnTo>
                <a:lnTo>
                  <a:pt x="22" y="3896"/>
                </a:lnTo>
                <a:lnTo>
                  <a:pt x="29" y="3884"/>
                </a:lnTo>
                <a:lnTo>
                  <a:pt x="40" y="3877"/>
                </a:lnTo>
                <a:lnTo>
                  <a:pt x="48" y="3872"/>
                </a:lnTo>
                <a:lnTo>
                  <a:pt x="60" y="3865"/>
                </a:lnTo>
                <a:lnTo>
                  <a:pt x="71" y="3855"/>
                </a:lnTo>
                <a:lnTo>
                  <a:pt x="83" y="3838"/>
                </a:lnTo>
                <a:lnTo>
                  <a:pt x="95" y="3814"/>
                </a:lnTo>
                <a:lnTo>
                  <a:pt x="105" y="3788"/>
                </a:lnTo>
                <a:lnTo>
                  <a:pt x="117" y="3762"/>
                </a:lnTo>
                <a:lnTo>
                  <a:pt x="129" y="3733"/>
                </a:lnTo>
                <a:lnTo>
                  <a:pt x="141" y="3700"/>
                </a:lnTo>
                <a:lnTo>
                  <a:pt x="141" y="3690"/>
                </a:lnTo>
                <a:lnTo>
                  <a:pt x="138" y="3683"/>
                </a:lnTo>
                <a:lnTo>
                  <a:pt x="133" y="3674"/>
                </a:lnTo>
                <a:lnTo>
                  <a:pt x="129" y="3666"/>
                </a:lnTo>
                <a:lnTo>
                  <a:pt x="127" y="3655"/>
                </a:lnTo>
                <a:lnTo>
                  <a:pt x="131" y="3616"/>
                </a:lnTo>
                <a:lnTo>
                  <a:pt x="138" y="3576"/>
                </a:lnTo>
                <a:lnTo>
                  <a:pt x="148" y="3536"/>
                </a:lnTo>
                <a:lnTo>
                  <a:pt x="160" y="3502"/>
                </a:lnTo>
                <a:lnTo>
                  <a:pt x="176" y="3469"/>
                </a:lnTo>
                <a:lnTo>
                  <a:pt x="191" y="3443"/>
                </a:lnTo>
                <a:lnTo>
                  <a:pt x="210" y="3423"/>
                </a:lnTo>
                <a:lnTo>
                  <a:pt x="231" y="3411"/>
                </a:lnTo>
                <a:lnTo>
                  <a:pt x="260" y="3402"/>
                </a:lnTo>
                <a:lnTo>
                  <a:pt x="289" y="3400"/>
                </a:lnTo>
                <a:lnTo>
                  <a:pt x="320" y="3399"/>
                </a:lnTo>
                <a:lnTo>
                  <a:pt x="353" y="3393"/>
                </a:lnTo>
                <a:lnTo>
                  <a:pt x="384" y="3335"/>
                </a:lnTo>
                <a:lnTo>
                  <a:pt x="412" y="3285"/>
                </a:lnTo>
                <a:lnTo>
                  <a:pt x="439" y="3244"/>
                </a:lnTo>
                <a:lnTo>
                  <a:pt x="467" y="3207"/>
                </a:lnTo>
                <a:lnTo>
                  <a:pt x="494" y="3178"/>
                </a:lnTo>
                <a:lnTo>
                  <a:pt x="525" y="3156"/>
                </a:lnTo>
                <a:lnTo>
                  <a:pt x="560" y="3140"/>
                </a:lnTo>
                <a:lnTo>
                  <a:pt x="565" y="3094"/>
                </a:lnTo>
                <a:lnTo>
                  <a:pt x="562" y="3044"/>
                </a:lnTo>
                <a:lnTo>
                  <a:pt x="553" y="2990"/>
                </a:lnTo>
                <a:lnTo>
                  <a:pt x="539" y="2935"/>
                </a:lnTo>
                <a:lnTo>
                  <a:pt x="522" y="2877"/>
                </a:lnTo>
                <a:lnTo>
                  <a:pt x="503" y="2818"/>
                </a:lnTo>
                <a:lnTo>
                  <a:pt x="482" y="2756"/>
                </a:lnTo>
                <a:lnTo>
                  <a:pt x="462" y="2696"/>
                </a:lnTo>
                <a:lnTo>
                  <a:pt x="443" y="2636"/>
                </a:lnTo>
                <a:lnTo>
                  <a:pt x="425" y="2575"/>
                </a:lnTo>
                <a:lnTo>
                  <a:pt x="413" y="2515"/>
                </a:lnTo>
                <a:lnTo>
                  <a:pt x="405" y="2458"/>
                </a:lnTo>
                <a:lnTo>
                  <a:pt x="403" y="2401"/>
                </a:lnTo>
                <a:lnTo>
                  <a:pt x="410" y="2348"/>
                </a:lnTo>
                <a:lnTo>
                  <a:pt x="389" y="2339"/>
                </a:lnTo>
                <a:lnTo>
                  <a:pt x="374" y="2325"/>
                </a:lnTo>
                <a:lnTo>
                  <a:pt x="362" y="2307"/>
                </a:lnTo>
                <a:lnTo>
                  <a:pt x="353" y="2284"/>
                </a:lnTo>
                <a:lnTo>
                  <a:pt x="348" y="2258"/>
                </a:lnTo>
                <a:lnTo>
                  <a:pt x="346" y="2232"/>
                </a:lnTo>
                <a:lnTo>
                  <a:pt x="346" y="2203"/>
                </a:lnTo>
                <a:lnTo>
                  <a:pt x="350" y="2177"/>
                </a:lnTo>
                <a:lnTo>
                  <a:pt x="357" y="2152"/>
                </a:lnTo>
                <a:lnTo>
                  <a:pt x="363" y="2127"/>
                </a:lnTo>
                <a:lnTo>
                  <a:pt x="420" y="1862"/>
                </a:lnTo>
                <a:lnTo>
                  <a:pt x="391" y="1857"/>
                </a:lnTo>
                <a:lnTo>
                  <a:pt x="362" y="1854"/>
                </a:lnTo>
                <a:lnTo>
                  <a:pt x="334" y="1848"/>
                </a:lnTo>
                <a:lnTo>
                  <a:pt x="308" y="1841"/>
                </a:lnTo>
                <a:lnTo>
                  <a:pt x="284" y="1835"/>
                </a:lnTo>
                <a:lnTo>
                  <a:pt x="262" y="1823"/>
                </a:lnTo>
                <a:lnTo>
                  <a:pt x="245" y="1807"/>
                </a:lnTo>
                <a:lnTo>
                  <a:pt x="233" y="1786"/>
                </a:lnTo>
                <a:lnTo>
                  <a:pt x="226" y="1759"/>
                </a:lnTo>
                <a:lnTo>
                  <a:pt x="198" y="1750"/>
                </a:lnTo>
                <a:lnTo>
                  <a:pt x="176" y="1735"/>
                </a:lnTo>
                <a:lnTo>
                  <a:pt x="160" y="1716"/>
                </a:lnTo>
                <a:lnTo>
                  <a:pt x="150" y="1690"/>
                </a:lnTo>
                <a:lnTo>
                  <a:pt x="143" y="1662"/>
                </a:lnTo>
                <a:lnTo>
                  <a:pt x="141" y="1630"/>
                </a:lnTo>
                <a:lnTo>
                  <a:pt x="141" y="1595"/>
                </a:lnTo>
                <a:lnTo>
                  <a:pt x="145" y="1559"/>
                </a:lnTo>
                <a:lnTo>
                  <a:pt x="150" y="1519"/>
                </a:lnTo>
                <a:lnTo>
                  <a:pt x="157" y="1480"/>
                </a:lnTo>
                <a:lnTo>
                  <a:pt x="165" y="1440"/>
                </a:lnTo>
                <a:lnTo>
                  <a:pt x="183" y="1357"/>
                </a:lnTo>
                <a:lnTo>
                  <a:pt x="189" y="1318"/>
                </a:lnTo>
                <a:lnTo>
                  <a:pt x="196" y="1280"/>
                </a:lnTo>
                <a:lnTo>
                  <a:pt x="200" y="1244"/>
                </a:lnTo>
                <a:lnTo>
                  <a:pt x="202" y="1209"/>
                </a:lnTo>
                <a:lnTo>
                  <a:pt x="202" y="1180"/>
                </a:lnTo>
                <a:lnTo>
                  <a:pt x="196" y="1153"/>
                </a:lnTo>
                <a:lnTo>
                  <a:pt x="179" y="1068"/>
                </a:lnTo>
                <a:lnTo>
                  <a:pt x="171" y="984"/>
                </a:lnTo>
                <a:lnTo>
                  <a:pt x="171" y="899"/>
                </a:lnTo>
                <a:lnTo>
                  <a:pt x="176" y="815"/>
                </a:lnTo>
                <a:lnTo>
                  <a:pt x="188" y="732"/>
                </a:lnTo>
                <a:lnTo>
                  <a:pt x="203" y="646"/>
                </a:lnTo>
                <a:lnTo>
                  <a:pt x="220" y="558"/>
                </a:lnTo>
                <a:lnTo>
                  <a:pt x="239" y="469"/>
                </a:lnTo>
                <a:lnTo>
                  <a:pt x="250" y="438"/>
                </a:lnTo>
                <a:lnTo>
                  <a:pt x="269" y="410"/>
                </a:lnTo>
                <a:lnTo>
                  <a:pt x="295" y="386"/>
                </a:lnTo>
                <a:lnTo>
                  <a:pt x="327" y="367"/>
                </a:lnTo>
                <a:lnTo>
                  <a:pt x="365" y="350"/>
                </a:lnTo>
                <a:lnTo>
                  <a:pt x="408" y="334"/>
                </a:lnTo>
                <a:lnTo>
                  <a:pt x="453" y="322"/>
                </a:lnTo>
                <a:lnTo>
                  <a:pt x="501" y="312"/>
                </a:lnTo>
                <a:lnTo>
                  <a:pt x="550" y="303"/>
                </a:lnTo>
                <a:lnTo>
                  <a:pt x="617" y="293"/>
                </a:lnTo>
                <a:lnTo>
                  <a:pt x="680" y="283"/>
                </a:lnTo>
                <a:lnTo>
                  <a:pt x="744" y="278"/>
                </a:lnTo>
                <a:lnTo>
                  <a:pt x="806" y="278"/>
                </a:lnTo>
                <a:lnTo>
                  <a:pt x="841" y="283"/>
                </a:lnTo>
                <a:lnTo>
                  <a:pt x="872" y="291"/>
                </a:lnTo>
                <a:lnTo>
                  <a:pt x="898" y="300"/>
                </a:lnTo>
                <a:lnTo>
                  <a:pt x="939" y="321"/>
                </a:lnTo>
                <a:lnTo>
                  <a:pt x="956" y="327"/>
                </a:lnTo>
                <a:lnTo>
                  <a:pt x="975" y="331"/>
                </a:lnTo>
                <a:lnTo>
                  <a:pt x="1430" y="367"/>
                </a:lnTo>
                <a:lnTo>
                  <a:pt x="1425" y="364"/>
                </a:lnTo>
                <a:lnTo>
                  <a:pt x="1425" y="357"/>
                </a:lnTo>
                <a:lnTo>
                  <a:pt x="1432" y="346"/>
                </a:lnTo>
                <a:lnTo>
                  <a:pt x="1440" y="336"/>
                </a:lnTo>
                <a:lnTo>
                  <a:pt x="1464" y="315"/>
                </a:lnTo>
                <a:lnTo>
                  <a:pt x="1476" y="309"/>
                </a:lnTo>
                <a:lnTo>
                  <a:pt x="1485" y="303"/>
                </a:lnTo>
                <a:lnTo>
                  <a:pt x="1492" y="302"/>
                </a:lnTo>
                <a:lnTo>
                  <a:pt x="1507" y="240"/>
                </a:lnTo>
                <a:lnTo>
                  <a:pt x="1528" y="185"/>
                </a:lnTo>
                <a:lnTo>
                  <a:pt x="1552" y="138"/>
                </a:lnTo>
                <a:lnTo>
                  <a:pt x="1580" y="100"/>
                </a:lnTo>
                <a:lnTo>
                  <a:pt x="1609" y="67"/>
                </a:lnTo>
                <a:lnTo>
                  <a:pt x="1643" y="42"/>
                </a:lnTo>
                <a:lnTo>
                  <a:pt x="1678" y="23"/>
                </a:lnTo>
                <a:lnTo>
                  <a:pt x="1716" y="11"/>
                </a:lnTo>
                <a:lnTo>
                  <a:pt x="1755" y="2"/>
                </a:lnTo>
                <a:lnTo>
                  <a:pt x="1795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/>
          <p:cNvSpPr>
            <a:spLocks noEditPoints="1"/>
          </p:cNvSpPr>
          <p:nvPr/>
        </p:nvSpPr>
        <p:spPr bwMode="auto">
          <a:xfrm>
            <a:off x="5000628" y="2884595"/>
            <a:ext cx="3106780" cy="3106779"/>
          </a:xfrm>
          <a:custGeom>
            <a:avLst/>
            <a:gdLst/>
            <a:ahLst/>
            <a:cxnLst>
              <a:cxn ang="0">
                <a:pos x="1228" y="4461"/>
              </a:cxn>
              <a:cxn ang="0">
                <a:pos x="1733" y="4750"/>
              </a:cxn>
              <a:cxn ang="0">
                <a:pos x="2308" y="4903"/>
              </a:cxn>
              <a:cxn ang="0">
                <a:pos x="2923" y="4903"/>
              </a:cxn>
              <a:cxn ang="0">
                <a:pos x="3504" y="4747"/>
              </a:cxn>
              <a:cxn ang="0">
                <a:pos x="4012" y="4452"/>
              </a:cxn>
              <a:cxn ang="0">
                <a:pos x="2615" y="303"/>
              </a:cxn>
              <a:cxn ang="0">
                <a:pos x="2002" y="386"/>
              </a:cxn>
              <a:cxn ang="0">
                <a:pos x="1451" y="620"/>
              </a:cxn>
              <a:cxn ang="0">
                <a:pos x="982" y="982"/>
              </a:cxn>
              <a:cxn ang="0">
                <a:pos x="620" y="1450"/>
              </a:cxn>
              <a:cxn ang="0">
                <a:pos x="386" y="2001"/>
              </a:cxn>
              <a:cxn ang="0">
                <a:pos x="303" y="2614"/>
              </a:cxn>
              <a:cxn ang="0">
                <a:pos x="386" y="3229"/>
              </a:cxn>
              <a:cxn ang="0">
                <a:pos x="622" y="3782"/>
              </a:cxn>
              <a:cxn ang="0">
                <a:pos x="4452" y="4013"/>
              </a:cxn>
              <a:cxn ang="0">
                <a:pos x="4748" y="3505"/>
              </a:cxn>
              <a:cxn ang="0">
                <a:pos x="4905" y="2924"/>
              </a:cxn>
              <a:cxn ang="0">
                <a:pos x="4905" y="2301"/>
              </a:cxn>
              <a:cxn ang="0">
                <a:pos x="4743" y="1717"/>
              </a:cxn>
              <a:cxn ang="0">
                <a:pos x="4443" y="1204"/>
              </a:cxn>
              <a:cxn ang="0">
                <a:pos x="4026" y="785"/>
              </a:cxn>
              <a:cxn ang="0">
                <a:pos x="3513" y="485"/>
              </a:cxn>
              <a:cxn ang="0">
                <a:pos x="2929" y="324"/>
              </a:cxn>
              <a:cxn ang="0">
                <a:pos x="2780" y="5"/>
              </a:cxn>
              <a:cxn ang="0">
                <a:pos x="3409" y="124"/>
              </a:cxn>
              <a:cxn ang="0">
                <a:pos x="3978" y="384"/>
              </a:cxn>
              <a:cxn ang="0">
                <a:pos x="4464" y="766"/>
              </a:cxn>
              <a:cxn ang="0">
                <a:pos x="4846" y="1252"/>
              </a:cxn>
              <a:cxn ang="0">
                <a:pos x="5106" y="1820"/>
              </a:cxn>
              <a:cxn ang="0">
                <a:pos x="5225" y="2449"/>
              </a:cxn>
              <a:cxn ang="0">
                <a:pos x="5185" y="3100"/>
              </a:cxn>
              <a:cxn ang="0">
                <a:pos x="4992" y="3701"/>
              </a:cxn>
              <a:cxn ang="0">
                <a:pos x="4669" y="4230"/>
              </a:cxn>
              <a:cxn ang="0">
                <a:pos x="4231" y="4667"/>
              </a:cxn>
              <a:cxn ang="0">
                <a:pos x="3702" y="4991"/>
              </a:cxn>
              <a:cxn ang="0">
                <a:pos x="3101" y="5184"/>
              </a:cxn>
              <a:cxn ang="0">
                <a:pos x="2450" y="5224"/>
              </a:cxn>
              <a:cxn ang="0">
                <a:pos x="1821" y="5105"/>
              </a:cxn>
              <a:cxn ang="0">
                <a:pos x="1252" y="4845"/>
              </a:cxn>
              <a:cxn ang="0">
                <a:pos x="767" y="4463"/>
              </a:cxn>
              <a:cxn ang="0">
                <a:pos x="384" y="3977"/>
              </a:cxn>
              <a:cxn ang="0">
                <a:pos x="124" y="3408"/>
              </a:cxn>
              <a:cxn ang="0">
                <a:pos x="5" y="2780"/>
              </a:cxn>
              <a:cxn ang="0">
                <a:pos x="45" y="2129"/>
              </a:cxn>
              <a:cxn ang="0">
                <a:pos x="238" y="1528"/>
              </a:cxn>
              <a:cxn ang="0">
                <a:pos x="562" y="999"/>
              </a:cxn>
              <a:cxn ang="0">
                <a:pos x="999" y="561"/>
              </a:cxn>
              <a:cxn ang="0">
                <a:pos x="1528" y="237"/>
              </a:cxn>
              <a:cxn ang="0">
                <a:pos x="2129" y="45"/>
              </a:cxn>
            </a:cxnLst>
            <a:rect l="0" t="0" r="r" b="b"/>
            <a:pathLst>
              <a:path w="5230" h="5229">
                <a:moveTo>
                  <a:pt x="2631" y="3095"/>
                </a:moveTo>
                <a:lnTo>
                  <a:pt x="1008" y="4273"/>
                </a:lnTo>
                <a:lnTo>
                  <a:pt x="1115" y="4371"/>
                </a:lnTo>
                <a:lnTo>
                  <a:pt x="1228" y="4461"/>
                </a:lnTo>
                <a:lnTo>
                  <a:pt x="1347" y="4545"/>
                </a:lnTo>
                <a:lnTo>
                  <a:pt x="1471" y="4621"/>
                </a:lnTo>
                <a:lnTo>
                  <a:pt x="1600" y="4690"/>
                </a:lnTo>
                <a:lnTo>
                  <a:pt x="1733" y="4750"/>
                </a:lnTo>
                <a:lnTo>
                  <a:pt x="1873" y="4802"/>
                </a:lnTo>
                <a:lnTo>
                  <a:pt x="2014" y="4845"/>
                </a:lnTo>
                <a:lnTo>
                  <a:pt x="2160" y="4879"/>
                </a:lnTo>
                <a:lnTo>
                  <a:pt x="2308" y="4903"/>
                </a:lnTo>
                <a:lnTo>
                  <a:pt x="2460" y="4919"/>
                </a:lnTo>
                <a:lnTo>
                  <a:pt x="2615" y="4924"/>
                </a:lnTo>
                <a:lnTo>
                  <a:pt x="2772" y="4919"/>
                </a:lnTo>
                <a:lnTo>
                  <a:pt x="2923" y="4903"/>
                </a:lnTo>
                <a:lnTo>
                  <a:pt x="3075" y="4878"/>
                </a:lnTo>
                <a:lnTo>
                  <a:pt x="3222" y="4843"/>
                </a:lnTo>
                <a:lnTo>
                  <a:pt x="3364" y="4798"/>
                </a:lnTo>
                <a:lnTo>
                  <a:pt x="3504" y="4747"/>
                </a:lnTo>
                <a:lnTo>
                  <a:pt x="3638" y="4685"/>
                </a:lnTo>
                <a:lnTo>
                  <a:pt x="3768" y="4616"/>
                </a:lnTo>
                <a:lnTo>
                  <a:pt x="3893" y="4538"/>
                </a:lnTo>
                <a:lnTo>
                  <a:pt x="4012" y="4452"/>
                </a:lnTo>
                <a:lnTo>
                  <a:pt x="4126" y="4361"/>
                </a:lnTo>
                <a:lnTo>
                  <a:pt x="4234" y="4261"/>
                </a:lnTo>
                <a:lnTo>
                  <a:pt x="2631" y="3095"/>
                </a:lnTo>
                <a:close/>
                <a:moveTo>
                  <a:pt x="2615" y="303"/>
                </a:moveTo>
                <a:lnTo>
                  <a:pt x="2457" y="308"/>
                </a:lnTo>
                <a:lnTo>
                  <a:pt x="2302" y="324"/>
                </a:lnTo>
                <a:lnTo>
                  <a:pt x="2150" y="349"/>
                </a:lnTo>
                <a:lnTo>
                  <a:pt x="2002" y="386"/>
                </a:lnTo>
                <a:lnTo>
                  <a:pt x="1857" y="430"/>
                </a:lnTo>
                <a:lnTo>
                  <a:pt x="1718" y="485"/>
                </a:lnTo>
                <a:lnTo>
                  <a:pt x="1581" y="547"/>
                </a:lnTo>
                <a:lnTo>
                  <a:pt x="1451" y="620"/>
                </a:lnTo>
                <a:lnTo>
                  <a:pt x="1325" y="699"/>
                </a:lnTo>
                <a:lnTo>
                  <a:pt x="1204" y="785"/>
                </a:lnTo>
                <a:lnTo>
                  <a:pt x="1090" y="880"/>
                </a:lnTo>
                <a:lnTo>
                  <a:pt x="982" y="982"/>
                </a:lnTo>
                <a:lnTo>
                  <a:pt x="880" y="1090"/>
                </a:lnTo>
                <a:lnTo>
                  <a:pt x="786" y="1204"/>
                </a:lnTo>
                <a:lnTo>
                  <a:pt x="699" y="1324"/>
                </a:lnTo>
                <a:lnTo>
                  <a:pt x="620" y="1450"/>
                </a:lnTo>
                <a:lnTo>
                  <a:pt x="548" y="1581"/>
                </a:lnTo>
                <a:lnTo>
                  <a:pt x="486" y="1717"/>
                </a:lnTo>
                <a:lnTo>
                  <a:pt x="431" y="1856"/>
                </a:lnTo>
                <a:lnTo>
                  <a:pt x="386" y="2001"/>
                </a:lnTo>
                <a:lnTo>
                  <a:pt x="350" y="2149"/>
                </a:lnTo>
                <a:lnTo>
                  <a:pt x="324" y="2301"/>
                </a:lnTo>
                <a:lnTo>
                  <a:pt x="308" y="2456"/>
                </a:lnTo>
                <a:lnTo>
                  <a:pt x="303" y="2614"/>
                </a:lnTo>
                <a:lnTo>
                  <a:pt x="308" y="2773"/>
                </a:lnTo>
                <a:lnTo>
                  <a:pt x="324" y="2928"/>
                </a:lnTo>
                <a:lnTo>
                  <a:pt x="350" y="3081"/>
                </a:lnTo>
                <a:lnTo>
                  <a:pt x="386" y="3229"/>
                </a:lnTo>
                <a:lnTo>
                  <a:pt x="432" y="3374"/>
                </a:lnTo>
                <a:lnTo>
                  <a:pt x="486" y="3515"/>
                </a:lnTo>
                <a:lnTo>
                  <a:pt x="550" y="3651"/>
                </a:lnTo>
                <a:lnTo>
                  <a:pt x="622" y="3782"/>
                </a:lnTo>
                <a:lnTo>
                  <a:pt x="701" y="3908"/>
                </a:lnTo>
                <a:lnTo>
                  <a:pt x="789" y="4028"/>
                </a:lnTo>
                <a:lnTo>
                  <a:pt x="2631" y="2690"/>
                </a:lnTo>
                <a:lnTo>
                  <a:pt x="4452" y="4013"/>
                </a:lnTo>
                <a:lnTo>
                  <a:pt x="4538" y="3894"/>
                </a:lnTo>
                <a:lnTo>
                  <a:pt x="4615" y="3768"/>
                </a:lnTo>
                <a:lnTo>
                  <a:pt x="4686" y="3639"/>
                </a:lnTo>
                <a:lnTo>
                  <a:pt x="4748" y="3505"/>
                </a:lnTo>
                <a:lnTo>
                  <a:pt x="4800" y="3365"/>
                </a:lnTo>
                <a:lnTo>
                  <a:pt x="4844" y="3222"/>
                </a:lnTo>
                <a:lnTo>
                  <a:pt x="4879" y="3074"/>
                </a:lnTo>
                <a:lnTo>
                  <a:pt x="4905" y="2924"/>
                </a:lnTo>
                <a:lnTo>
                  <a:pt x="4920" y="2771"/>
                </a:lnTo>
                <a:lnTo>
                  <a:pt x="4925" y="2614"/>
                </a:lnTo>
                <a:lnTo>
                  <a:pt x="4920" y="2456"/>
                </a:lnTo>
                <a:lnTo>
                  <a:pt x="4905" y="2301"/>
                </a:lnTo>
                <a:lnTo>
                  <a:pt x="4879" y="2149"/>
                </a:lnTo>
                <a:lnTo>
                  <a:pt x="4843" y="2001"/>
                </a:lnTo>
                <a:lnTo>
                  <a:pt x="4798" y="1856"/>
                </a:lnTo>
                <a:lnTo>
                  <a:pt x="4743" y="1717"/>
                </a:lnTo>
                <a:lnTo>
                  <a:pt x="4681" y="1581"/>
                </a:lnTo>
                <a:lnTo>
                  <a:pt x="4610" y="1450"/>
                </a:lnTo>
                <a:lnTo>
                  <a:pt x="4531" y="1324"/>
                </a:lnTo>
                <a:lnTo>
                  <a:pt x="4443" y="1204"/>
                </a:lnTo>
                <a:lnTo>
                  <a:pt x="4348" y="1090"/>
                </a:lnTo>
                <a:lnTo>
                  <a:pt x="4248" y="982"/>
                </a:lnTo>
                <a:lnTo>
                  <a:pt x="4140" y="880"/>
                </a:lnTo>
                <a:lnTo>
                  <a:pt x="4026" y="785"/>
                </a:lnTo>
                <a:lnTo>
                  <a:pt x="3905" y="699"/>
                </a:lnTo>
                <a:lnTo>
                  <a:pt x="3780" y="620"/>
                </a:lnTo>
                <a:lnTo>
                  <a:pt x="3649" y="547"/>
                </a:lnTo>
                <a:lnTo>
                  <a:pt x="3513" y="485"/>
                </a:lnTo>
                <a:lnTo>
                  <a:pt x="3373" y="430"/>
                </a:lnTo>
                <a:lnTo>
                  <a:pt x="3228" y="386"/>
                </a:lnTo>
                <a:lnTo>
                  <a:pt x="3080" y="349"/>
                </a:lnTo>
                <a:lnTo>
                  <a:pt x="2929" y="324"/>
                </a:lnTo>
                <a:lnTo>
                  <a:pt x="2774" y="308"/>
                </a:lnTo>
                <a:lnTo>
                  <a:pt x="2615" y="303"/>
                </a:lnTo>
                <a:close/>
                <a:moveTo>
                  <a:pt x="2615" y="0"/>
                </a:moveTo>
                <a:lnTo>
                  <a:pt x="2780" y="5"/>
                </a:lnTo>
                <a:lnTo>
                  <a:pt x="2942" y="20"/>
                </a:lnTo>
                <a:lnTo>
                  <a:pt x="3101" y="45"/>
                </a:lnTo>
                <a:lnTo>
                  <a:pt x="3258" y="81"/>
                </a:lnTo>
                <a:lnTo>
                  <a:pt x="3409" y="124"/>
                </a:lnTo>
                <a:lnTo>
                  <a:pt x="3559" y="175"/>
                </a:lnTo>
                <a:lnTo>
                  <a:pt x="3702" y="237"/>
                </a:lnTo>
                <a:lnTo>
                  <a:pt x="3843" y="306"/>
                </a:lnTo>
                <a:lnTo>
                  <a:pt x="3978" y="384"/>
                </a:lnTo>
                <a:lnTo>
                  <a:pt x="4107" y="470"/>
                </a:lnTo>
                <a:lnTo>
                  <a:pt x="4231" y="561"/>
                </a:lnTo>
                <a:lnTo>
                  <a:pt x="4350" y="661"/>
                </a:lnTo>
                <a:lnTo>
                  <a:pt x="4464" y="766"/>
                </a:lnTo>
                <a:lnTo>
                  <a:pt x="4569" y="880"/>
                </a:lnTo>
                <a:lnTo>
                  <a:pt x="4669" y="999"/>
                </a:lnTo>
                <a:lnTo>
                  <a:pt x="4760" y="1123"/>
                </a:lnTo>
                <a:lnTo>
                  <a:pt x="4846" y="1252"/>
                </a:lnTo>
                <a:lnTo>
                  <a:pt x="4924" y="1386"/>
                </a:lnTo>
                <a:lnTo>
                  <a:pt x="4992" y="1528"/>
                </a:lnTo>
                <a:lnTo>
                  <a:pt x="5054" y="1670"/>
                </a:lnTo>
                <a:lnTo>
                  <a:pt x="5106" y="1820"/>
                </a:lnTo>
                <a:lnTo>
                  <a:pt x="5149" y="1972"/>
                </a:lnTo>
                <a:lnTo>
                  <a:pt x="5185" y="2129"/>
                </a:lnTo>
                <a:lnTo>
                  <a:pt x="5210" y="2287"/>
                </a:lnTo>
                <a:lnTo>
                  <a:pt x="5225" y="2449"/>
                </a:lnTo>
                <a:lnTo>
                  <a:pt x="5230" y="2614"/>
                </a:lnTo>
                <a:lnTo>
                  <a:pt x="5225" y="2780"/>
                </a:lnTo>
                <a:lnTo>
                  <a:pt x="5210" y="2942"/>
                </a:lnTo>
                <a:lnTo>
                  <a:pt x="5185" y="3100"/>
                </a:lnTo>
                <a:lnTo>
                  <a:pt x="5149" y="3257"/>
                </a:lnTo>
                <a:lnTo>
                  <a:pt x="5106" y="3408"/>
                </a:lnTo>
                <a:lnTo>
                  <a:pt x="5054" y="3558"/>
                </a:lnTo>
                <a:lnTo>
                  <a:pt x="4992" y="3701"/>
                </a:lnTo>
                <a:lnTo>
                  <a:pt x="4924" y="3842"/>
                </a:lnTo>
                <a:lnTo>
                  <a:pt x="4846" y="3977"/>
                </a:lnTo>
                <a:lnTo>
                  <a:pt x="4760" y="4106"/>
                </a:lnTo>
                <a:lnTo>
                  <a:pt x="4669" y="4230"/>
                </a:lnTo>
                <a:lnTo>
                  <a:pt x="4569" y="4349"/>
                </a:lnTo>
                <a:lnTo>
                  <a:pt x="4464" y="4463"/>
                </a:lnTo>
                <a:lnTo>
                  <a:pt x="4350" y="4568"/>
                </a:lnTo>
                <a:lnTo>
                  <a:pt x="4231" y="4667"/>
                </a:lnTo>
                <a:lnTo>
                  <a:pt x="4107" y="4759"/>
                </a:lnTo>
                <a:lnTo>
                  <a:pt x="3978" y="4845"/>
                </a:lnTo>
                <a:lnTo>
                  <a:pt x="3843" y="4922"/>
                </a:lnTo>
                <a:lnTo>
                  <a:pt x="3702" y="4991"/>
                </a:lnTo>
                <a:lnTo>
                  <a:pt x="3559" y="5053"/>
                </a:lnTo>
                <a:lnTo>
                  <a:pt x="3409" y="5105"/>
                </a:lnTo>
                <a:lnTo>
                  <a:pt x="3258" y="5148"/>
                </a:lnTo>
                <a:lnTo>
                  <a:pt x="3101" y="5184"/>
                </a:lnTo>
                <a:lnTo>
                  <a:pt x="2942" y="5208"/>
                </a:lnTo>
                <a:lnTo>
                  <a:pt x="2780" y="5224"/>
                </a:lnTo>
                <a:lnTo>
                  <a:pt x="2615" y="5229"/>
                </a:lnTo>
                <a:lnTo>
                  <a:pt x="2450" y="5224"/>
                </a:lnTo>
                <a:lnTo>
                  <a:pt x="2288" y="5208"/>
                </a:lnTo>
                <a:lnTo>
                  <a:pt x="2129" y="5184"/>
                </a:lnTo>
                <a:lnTo>
                  <a:pt x="1973" y="5148"/>
                </a:lnTo>
                <a:lnTo>
                  <a:pt x="1821" y="5105"/>
                </a:lnTo>
                <a:lnTo>
                  <a:pt x="1671" y="5053"/>
                </a:lnTo>
                <a:lnTo>
                  <a:pt x="1528" y="4991"/>
                </a:lnTo>
                <a:lnTo>
                  <a:pt x="1387" y="4922"/>
                </a:lnTo>
                <a:lnTo>
                  <a:pt x="1252" y="4845"/>
                </a:lnTo>
                <a:lnTo>
                  <a:pt x="1123" y="4759"/>
                </a:lnTo>
                <a:lnTo>
                  <a:pt x="999" y="4667"/>
                </a:lnTo>
                <a:lnTo>
                  <a:pt x="880" y="4568"/>
                </a:lnTo>
                <a:lnTo>
                  <a:pt x="767" y="4463"/>
                </a:lnTo>
                <a:lnTo>
                  <a:pt x="662" y="4349"/>
                </a:lnTo>
                <a:lnTo>
                  <a:pt x="562" y="4230"/>
                </a:lnTo>
                <a:lnTo>
                  <a:pt x="470" y="4106"/>
                </a:lnTo>
                <a:lnTo>
                  <a:pt x="384" y="3977"/>
                </a:lnTo>
                <a:lnTo>
                  <a:pt x="307" y="3842"/>
                </a:lnTo>
                <a:lnTo>
                  <a:pt x="238" y="3701"/>
                </a:lnTo>
                <a:lnTo>
                  <a:pt x="176" y="3558"/>
                </a:lnTo>
                <a:lnTo>
                  <a:pt x="124" y="3408"/>
                </a:lnTo>
                <a:lnTo>
                  <a:pt x="81" y="3257"/>
                </a:lnTo>
                <a:lnTo>
                  <a:pt x="45" y="3100"/>
                </a:lnTo>
                <a:lnTo>
                  <a:pt x="21" y="2942"/>
                </a:lnTo>
                <a:lnTo>
                  <a:pt x="5" y="2780"/>
                </a:lnTo>
                <a:lnTo>
                  <a:pt x="0" y="2614"/>
                </a:lnTo>
                <a:lnTo>
                  <a:pt x="5" y="2449"/>
                </a:lnTo>
                <a:lnTo>
                  <a:pt x="21" y="2287"/>
                </a:lnTo>
                <a:lnTo>
                  <a:pt x="45" y="2129"/>
                </a:lnTo>
                <a:lnTo>
                  <a:pt x="81" y="1972"/>
                </a:lnTo>
                <a:lnTo>
                  <a:pt x="124" y="1820"/>
                </a:lnTo>
                <a:lnTo>
                  <a:pt x="176" y="1670"/>
                </a:lnTo>
                <a:lnTo>
                  <a:pt x="238" y="1528"/>
                </a:lnTo>
                <a:lnTo>
                  <a:pt x="307" y="1386"/>
                </a:lnTo>
                <a:lnTo>
                  <a:pt x="384" y="1252"/>
                </a:lnTo>
                <a:lnTo>
                  <a:pt x="470" y="1123"/>
                </a:lnTo>
                <a:lnTo>
                  <a:pt x="562" y="999"/>
                </a:lnTo>
                <a:lnTo>
                  <a:pt x="662" y="880"/>
                </a:lnTo>
                <a:lnTo>
                  <a:pt x="767" y="766"/>
                </a:lnTo>
                <a:lnTo>
                  <a:pt x="880" y="661"/>
                </a:lnTo>
                <a:lnTo>
                  <a:pt x="999" y="561"/>
                </a:lnTo>
                <a:lnTo>
                  <a:pt x="1123" y="470"/>
                </a:lnTo>
                <a:lnTo>
                  <a:pt x="1252" y="384"/>
                </a:lnTo>
                <a:lnTo>
                  <a:pt x="1387" y="306"/>
                </a:lnTo>
                <a:lnTo>
                  <a:pt x="1528" y="237"/>
                </a:lnTo>
                <a:lnTo>
                  <a:pt x="1671" y="175"/>
                </a:lnTo>
                <a:lnTo>
                  <a:pt x="1821" y="124"/>
                </a:lnTo>
                <a:lnTo>
                  <a:pt x="1973" y="81"/>
                </a:lnTo>
                <a:lnTo>
                  <a:pt x="2129" y="45"/>
                </a:lnTo>
                <a:lnTo>
                  <a:pt x="2288" y="20"/>
                </a:lnTo>
                <a:lnTo>
                  <a:pt x="2450" y="5"/>
                </a:lnTo>
                <a:lnTo>
                  <a:pt x="2615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8"/>
          <p:cNvSpPr>
            <a:spLocks/>
          </p:cNvSpPr>
          <p:nvPr/>
        </p:nvSpPr>
        <p:spPr bwMode="auto">
          <a:xfrm>
            <a:off x="5871477" y="4901922"/>
            <a:ext cx="1368646" cy="785308"/>
          </a:xfrm>
          <a:custGeom>
            <a:avLst/>
            <a:gdLst/>
            <a:ahLst/>
            <a:cxnLst>
              <a:cxn ang="0">
                <a:pos x="1154" y="0"/>
              </a:cxn>
              <a:cxn ang="0">
                <a:pos x="2303" y="842"/>
              </a:cxn>
              <a:cxn ang="0">
                <a:pos x="2229" y="919"/>
              </a:cxn>
              <a:cxn ang="0">
                <a:pos x="2150" y="990"/>
              </a:cxn>
              <a:cxn ang="0">
                <a:pos x="2064" y="1054"/>
              </a:cxn>
              <a:cxn ang="0">
                <a:pos x="1974" y="1112"/>
              </a:cxn>
              <a:cxn ang="0">
                <a:pos x="1880" y="1162"/>
              </a:cxn>
              <a:cxn ang="0">
                <a:pos x="1780" y="1205"/>
              </a:cxn>
              <a:cxn ang="0">
                <a:pos x="1678" y="1243"/>
              </a:cxn>
              <a:cxn ang="0">
                <a:pos x="1571" y="1272"/>
              </a:cxn>
              <a:cxn ang="0">
                <a:pos x="1464" y="1297"/>
              </a:cxn>
              <a:cxn ang="0">
                <a:pos x="1354" y="1312"/>
              </a:cxn>
              <a:cxn ang="0">
                <a:pos x="1244" y="1321"/>
              </a:cxn>
              <a:cxn ang="0">
                <a:pos x="1132" y="1322"/>
              </a:cxn>
              <a:cxn ang="0">
                <a:pos x="1020" y="1317"/>
              </a:cxn>
              <a:cxn ang="0">
                <a:pos x="908" y="1303"/>
              </a:cxn>
              <a:cxn ang="0">
                <a:pos x="798" y="1283"/>
              </a:cxn>
              <a:cxn ang="0">
                <a:pos x="687" y="1255"/>
              </a:cxn>
              <a:cxn ang="0">
                <a:pos x="579" y="1221"/>
              </a:cxn>
              <a:cxn ang="0">
                <a:pos x="474" y="1178"/>
              </a:cxn>
              <a:cxn ang="0">
                <a:pos x="370" y="1128"/>
              </a:cxn>
              <a:cxn ang="0">
                <a:pos x="272" y="1071"/>
              </a:cxn>
              <a:cxn ang="0">
                <a:pos x="177" y="1006"/>
              </a:cxn>
              <a:cxn ang="0">
                <a:pos x="86" y="931"/>
              </a:cxn>
              <a:cxn ang="0">
                <a:pos x="0" y="850"/>
              </a:cxn>
              <a:cxn ang="0">
                <a:pos x="1154" y="0"/>
              </a:cxn>
            </a:cxnLst>
            <a:rect l="0" t="0" r="r" b="b"/>
            <a:pathLst>
              <a:path w="2303" h="1322">
                <a:moveTo>
                  <a:pt x="1154" y="0"/>
                </a:moveTo>
                <a:lnTo>
                  <a:pt x="2303" y="842"/>
                </a:lnTo>
                <a:lnTo>
                  <a:pt x="2229" y="919"/>
                </a:lnTo>
                <a:lnTo>
                  <a:pt x="2150" y="990"/>
                </a:lnTo>
                <a:lnTo>
                  <a:pt x="2064" y="1054"/>
                </a:lnTo>
                <a:lnTo>
                  <a:pt x="1974" y="1112"/>
                </a:lnTo>
                <a:lnTo>
                  <a:pt x="1880" y="1162"/>
                </a:lnTo>
                <a:lnTo>
                  <a:pt x="1780" y="1205"/>
                </a:lnTo>
                <a:lnTo>
                  <a:pt x="1678" y="1243"/>
                </a:lnTo>
                <a:lnTo>
                  <a:pt x="1571" y="1272"/>
                </a:lnTo>
                <a:lnTo>
                  <a:pt x="1464" y="1297"/>
                </a:lnTo>
                <a:lnTo>
                  <a:pt x="1354" y="1312"/>
                </a:lnTo>
                <a:lnTo>
                  <a:pt x="1244" y="1321"/>
                </a:lnTo>
                <a:lnTo>
                  <a:pt x="1132" y="1322"/>
                </a:lnTo>
                <a:lnTo>
                  <a:pt x="1020" y="1317"/>
                </a:lnTo>
                <a:lnTo>
                  <a:pt x="908" y="1303"/>
                </a:lnTo>
                <a:lnTo>
                  <a:pt x="798" y="1283"/>
                </a:lnTo>
                <a:lnTo>
                  <a:pt x="687" y="1255"/>
                </a:lnTo>
                <a:lnTo>
                  <a:pt x="579" y="1221"/>
                </a:lnTo>
                <a:lnTo>
                  <a:pt x="474" y="1178"/>
                </a:lnTo>
                <a:lnTo>
                  <a:pt x="370" y="1128"/>
                </a:lnTo>
                <a:lnTo>
                  <a:pt x="272" y="1071"/>
                </a:lnTo>
                <a:lnTo>
                  <a:pt x="177" y="1006"/>
                </a:lnTo>
                <a:lnTo>
                  <a:pt x="86" y="931"/>
                </a:lnTo>
                <a:lnTo>
                  <a:pt x="0" y="850"/>
                </a:lnTo>
                <a:lnTo>
                  <a:pt x="1154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243200" y="3508240"/>
            <a:ext cx="2829262" cy="2189192"/>
          </a:xfrm>
          <a:custGeom>
            <a:avLst/>
            <a:gdLst/>
            <a:ahLst/>
            <a:cxnLst>
              <a:cxn ang="0">
                <a:pos x="2888" y="96"/>
              </a:cxn>
              <a:cxn ang="0">
                <a:pos x="2871" y="362"/>
              </a:cxn>
              <a:cxn ang="0">
                <a:pos x="2696" y="493"/>
              </a:cxn>
              <a:cxn ang="0">
                <a:pos x="2549" y="544"/>
              </a:cxn>
              <a:cxn ang="0">
                <a:pos x="2687" y="777"/>
              </a:cxn>
              <a:cxn ang="0">
                <a:pos x="2904" y="866"/>
              </a:cxn>
              <a:cxn ang="0">
                <a:pos x="3178" y="673"/>
              </a:cxn>
              <a:cxn ang="0">
                <a:pos x="3346" y="632"/>
              </a:cxn>
              <a:cxn ang="0">
                <a:pos x="3484" y="752"/>
              </a:cxn>
              <a:cxn ang="0">
                <a:pos x="3262" y="861"/>
              </a:cxn>
              <a:cxn ang="0">
                <a:pos x="3007" y="1013"/>
              </a:cxn>
              <a:cxn ang="0">
                <a:pos x="2713" y="1034"/>
              </a:cxn>
              <a:cxn ang="0">
                <a:pos x="2399" y="962"/>
              </a:cxn>
              <a:cxn ang="0">
                <a:pos x="1988" y="1205"/>
              </a:cxn>
              <a:cxn ang="0">
                <a:pos x="2231" y="1436"/>
              </a:cxn>
              <a:cxn ang="0">
                <a:pos x="2454" y="1622"/>
              </a:cxn>
              <a:cxn ang="0">
                <a:pos x="2475" y="1846"/>
              </a:cxn>
              <a:cxn ang="0">
                <a:pos x="2128" y="2007"/>
              </a:cxn>
              <a:cxn ang="0">
                <a:pos x="1697" y="2152"/>
              </a:cxn>
              <a:cxn ang="0">
                <a:pos x="1475" y="2276"/>
              </a:cxn>
              <a:cxn ang="0">
                <a:pos x="1201" y="2484"/>
              </a:cxn>
              <a:cxn ang="0">
                <a:pos x="1269" y="2292"/>
              </a:cxn>
              <a:cxn ang="0">
                <a:pos x="1381" y="2054"/>
              </a:cxn>
              <a:cxn ang="0">
                <a:pos x="1481" y="1952"/>
              </a:cxn>
              <a:cxn ang="0">
                <a:pos x="1666" y="2015"/>
              </a:cxn>
              <a:cxn ang="0">
                <a:pos x="1874" y="1910"/>
              </a:cxn>
              <a:cxn ang="0">
                <a:pos x="1930" y="1723"/>
              </a:cxn>
              <a:cxn ang="0">
                <a:pos x="1591" y="1515"/>
              </a:cxn>
              <a:cxn ang="0">
                <a:pos x="1301" y="1790"/>
              </a:cxn>
              <a:cxn ang="0">
                <a:pos x="886" y="2014"/>
              </a:cxn>
              <a:cxn ang="0">
                <a:pos x="517" y="2155"/>
              </a:cxn>
              <a:cxn ang="0">
                <a:pos x="279" y="2372"/>
              </a:cxn>
              <a:cxn ang="0">
                <a:pos x="218" y="2647"/>
              </a:cxn>
              <a:cxn ang="0">
                <a:pos x="99" y="2656"/>
              </a:cxn>
              <a:cxn ang="0">
                <a:pos x="29" y="2405"/>
              </a:cxn>
              <a:cxn ang="0">
                <a:pos x="70" y="2246"/>
              </a:cxn>
              <a:cxn ang="0">
                <a:pos x="15" y="2113"/>
              </a:cxn>
              <a:cxn ang="0">
                <a:pos x="187" y="2076"/>
              </a:cxn>
              <a:cxn ang="0">
                <a:pos x="349" y="2066"/>
              </a:cxn>
              <a:cxn ang="0">
                <a:pos x="584" y="1851"/>
              </a:cxn>
              <a:cxn ang="0">
                <a:pos x="844" y="1770"/>
              </a:cxn>
              <a:cxn ang="0">
                <a:pos x="972" y="1681"/>
              </a:cxn>
              <a:cxn ang="0">
                <a:pos x="1253" y="1344"/>
              </a:cxn>
              <a:cxn ang="0">
                <a:pos x="1304" y="1141"/>
              </a:cxn>
              <a:cxn ang="0">
                <a:pos x="1615" y="959"/>
              </a:cxn>
              <a:cxn ang="0">
                <a:pos x="1918" y="726"/>
              </a:cxn>
              <a:cxn ang="0">
                <a:pos x="1641" y="668"/>
              </a:cxn>
              <a:cxn ang="0">
                <a:pos x="1363" y="789"/>
              </a:cxn>
              <a:cxn ang="0">
                <a:pos x="1287" y="952"/>
              </a:cxn>
              <a:cxn ang="0">
                <a:pos x="1236" y="908"/>
              </a:cxn>
              <a:cxn ang="0">
                <a:pos x="1152" y="999"/>
              </a:cxn>
              <a:cxn ang="0">
                <a:pos x="1043" y="962"/>
              </a:cxn>
              <a:cxn ang="0">
                <a:pos x="1073" y="799"/>
              </a:cxn>
              <a:cxn ang="0">
                <a:pos x="1068" y="759"/>
              </a:cxn>
              <a:cxn ang="0">
                <a:pos x="1301" y="752"/>
              </a:cxn>
              <a:cxn ang="0">
                <a:pos x="1493" y="562"/>
              </a:cxn>
              <a:cxn ang="0">
                <a:pos x="1706" y="451"/>
              </a:cxn>
              <a:cxn ang="0">
                <a:pos x="2033" y="376"/>
              </a:cxn>
              <a:cxn ang="0">
                <a:pos x="2453" y="402"/>
              </a:cxn>
              <a:cxn ang="0">
                <a:pos x="2479" y="240"/>
              </a:cxn>
              <a:cxn ang="0">
                <a:pos x="2561" y="19"/>
              </a:cxn>
            </a:cxnLst>
            <a:rect l="0" t="0" r="r" b="b"/>
            <a:pathLst>
              <a:path w="3491" h="2701">
                <a:moveTo>
                  <a:pt x="2664" y="0"/>
                </a:moveTo>
                <a:lnTo>
                  <a:pt x="2711" y="3"/>
                </a:lnTo>
                <a:lnTo>
                  <a:pt x="2759" y="12"/>
                </a:lnTo>
                <a:lnTo>
                  <a:pt x="2799" y="23"/>
                </a:lnTo>
                <a:lnTo>
                  <a:pt x="2830" y="38"/>
                </a:lnTo>
                <a:lnTo>
                  <a:pt x="2857" y="54"/>
                </a:lnTo>
                <a:lnTo>
                  <a:pt x="2874" y="73"/>
                </a:lnTo>
                <a:lnTo>
                  <a:pt x="2888" y="96"/>
                </a:lnTo>
                <a:lnTo>
                  <a:pt x="2895" y="119"/>
                </a:lnTo>
                <a:lnTo>
                  <a:pt x="2899" y="145"/>
                </a:lnTo>
                <a:lnTo>
                  <a:pt x="2900" y="173"/>
                </a:lnTo>
                <a:lnTo>
                  <a:pt x="2899" y="201"/>
                </a:lnTo>
                <a:lnTo>
                  <a:pt x="2893" y="231"/>
                </a:lnTo>
                <a:lnTo>
                  <a:pt x="2888" y="262"/>
                </a:lnTo>
                <a:lnTo>
                  <a:pt x="2881" y="296"/>
                </a:lnTo>
                <a:lnTo>
                  <a:pt x="2871" y="362"/>
                </a:lnTo>
                <a:lnTo>
                  <a:pt x="2862" y="409"/>
                </a:lnTo>
                <a:lnTo>
                  <a:pt x="2850" y="448"/>
                </a:lnTo>
                <a:lnTo>
                  <a:pt x="2836" y="476"/>
                </a:lnTo>
                <a:lnTo>
                  <a:pt x="2816" y="495"/>
                </a:lnTo>
                <a:lnTo>
                  <a:pt x="2792" y="507"/>
                </a:lnTo>
                <a:lnTo>
                  <a:pt x="2766" y="511"/>
                </a:lnTo>
                <a:lnTo>
                  <a:pt x="2732" y="506"/>
                </a:lnTo>
                <a:lnTo>
                  <a:pt x="2696" y="493"/>
                </a:lnTo>
                <a:lnTo>
                  <a:pt x="2654" y="476"/>
                </a:lnTo>
                <a:lnTo>
                  <a:pt x="2619" y="472"/>
                </a:lnTo>
                <a:lnTo>
                  <a:pt x="2593" y="474"/>
                </a:lnTo>
                <a:lnTo>
                  <a:pt x="2573" y="481"/>
                </a:lnTo>
                <a:lnTo>
                  <a:pt x="2559" y="492"/>
                </a:lnTo>
                <a:lnTo>
                  <a:pt x="2551" y="506"/>
                </a:lnTo>
                <a:lnTo>
                  <a:pt x="2547" y="525"/>
                </a:lnTo>
                <a:lnTo>
                  <a:pt x="2549" y="544"/>
                </a:lnTo>
                <a:lnTo>
                  <a:pt x="2554" y="567"/>
                </a:lnTo>
                <a:lnTo>
                  <a:pt x="2565" y="593"/>
                </a:lnTo>
                <a:lnTo>
                  <a:pt x="2591" y="646"/>
                </a:lnTo>
                <a:lnTo>
                  <a:pt x="2608" y="672"/>
                </a:lnTo>
                <a:lnTo>
                  <a:pt x="2628" y="700"/>
                </a:lnTo>
                <a:lnTo>
                  <a:pt x="2647" y="726"/>
                </a:lnTo>
                <a:lnTo>
                  <a:pt x="2668" y="752"/>
                </a:lnTo>
                <a:lnTo>
                  <a:pt x="2687" y="777"/>
                </a:lnTo>
                <a:lnTo>
                  <a:pt x="2725" y="819"/>
                </a:lnTo>
                <a:lnTo>
                  <a:pt x="2743" y="834"/>
                </a:lnTo>
                <a:lnTo>
                  <a:pt x="2757" y="848"/>
                </a:lnTo>
                <a:lnTo>
                  <a:pt x="2769" y="857"/>
                </a:lnTo>
                <a:lnTo>
                  <a:pt x="2801" y="873"/>
                </a:lnTo>
                <a:lnTo>
                  <a:pt x="2834" y="878"/>
                </a:lnTo>
                <a:lnTo>
                  <a:pt x="2869" y="876"/>
                </a:lnTo>
                <a:lnTo>
                  <a:pt x="2904" y="866"/>
                </a:lnTo>
                <a:lnTo>
                  <a:pt x="2939" y="850"/>
                </a:lnTo>
                <a:lnTo>
                  <a:pt x="2975" y="829"/>
                </a:lnTo>
                <a:lnTo>
                  <a:pt x="3012" y="806"/>
                </a:lnTo>
                <a:lnTo>
                  <a:pt x="3047" y="778"/>
                </a:lnTo>
                <a:lnTo>
                  <a:pt x="3082" y="752"/>
                </a:lnTo>
                <a:lnTo>
                  <a:pt x="3115" y="724"/>
                </a:lnTo>
                <a:lnTo>
                  <a:pt x="3147" y="698"/>
                </a:lnTo>
                <a:lnTo>
                  <a:pt x="3178" y="673"/>
                </a:lnTo>
                <a:lnTo>
                  <a:pt x="3206" y="654"/>
                </a:lnTo>
                <a:lnTo>
                  <a:pt x="3231" y="639"/>
                </a:lnTo>
                <a:lnTo>
                  <a:pt x="3253" y="630"/>
                </a:lnTo>
                <a:lnTo>
                  <a:pt x="3273" y="628"/>
                </a:lnTo>
                <a:lnTo>
                  <a:pt x="3283" y="628"/>
                </a:lnTo>
                <a:lnTo>
                  <a:pt x="3301" y="630"/>
                </a:lnTo>
                <a:lnTo>
                  <a:pt x="3322" y="630"/>
                </a:lnTo>
                <a:lnTo>
                  <a:pt x="3346" y="632"/>
                </a:lnTo>
                <a:lnTo>
                  <a:pt x="3372" y="635"/>
                </a:lnTo>
                <a:lnTo>
                  <a:pt x="3425" y="646"/>
                </a:lnTo>
                <a:lnTo>
                  <a:pt x="3448" y="656"/>
                </a:lnTo>
                <a:lnTo>
                  <a:pt x="3467" y="667"/>
                </a:lnTo>
                <a:lnTo>
                  <a:pt x="3483" y="682"/>
                </a:lnTo>
                <a:lnTo>
                  <a:pt x="3491" y="700"/>
                </a:lnTo>
                <a:lnTo>
                  <a:pt x="3491" y="722"/>
                </a:lnTo>
                <a:lnTo>
                  <a:pt x="3484" y="752"/>
                </a:lnTo>
                <a:lnTo>
                  <a:pt x="3469" y="775"/>
                </a:lnTo>
                <a:lnTo>
                  <a:pt x="3449" y="796"/>
                </a:lnTo>
                <a:lnTo>
                  <a:pt x="3425" y="812"/>
                </a:lnTo>
                <a:lnTo>
                  <a:pt x="3397" y="826"/>
                </a:lnTo>
                <a:lnTo>
                  <a:pt x="3365" y="836"/>
                </a:lnTo>
                <a:lnTo>
                  <a:pt x="3332" y="845"/>
                </a:lnTo>
                <a:lnTo>
                  <a:pt x="3297" y="854"/>
                </a:lnTo>
                <a:lnTo>
                  <a:pt x="3262" y="861"/>
                </a:lnTo>
                <a:lnTo>
                  <a:pt x="3227" y="869"/>
                </a:lnTo>
                <a:lnTo>
                  <a:pt x="3194" y="878"/>
                </a:lnTo>
                <a:lnTo>
                  <a:pt x="3163" y="887"/>
                </a:lnTo>
                <a:lnTo>
                  <a:pt x="3135" y="899"/>
                </a:lnTo>
                <a:lnTo>
                  <a:pt x="3110" y="913"/>
                </a:lnTo>
                <a:lnTo>
                  <a:pt x="3091" y="931"/>
                </a:lnTo>
                <a:lnTo>
                  <a:pt x="3047" y="976"/>
                </a:lnTo>
                <a:lnTo>
                  <a:pt x="3007" y="1013"/>
                </a:lnTo>
                <a:lnTo>
                  <a:pt x="2967" y="1041"/>
                </a:lnTo>
                <a:lnTo>
                  <a:pt x="2928" y="1058"/>
                </a:lnTo>
                <a:lnTo>
                  <a:pt x="2892" y="1071"/>
                </a:lnTo>
                <a:lnTo>
                  <a:pt x="2857" y="1074"/>
                </a:lnTo>
                <a:lnTo>
                  <a:pt x="2822" y="1071"/>
                </a:lnTo>
                <a:lnTo>
                  <a:pt x="2785" y="1064"/>
                </a:lnTo>
                <a:lnTo>
                  <a:pt x="2750" y="1050"/>
                </a:lnTo>
                <a:lnTo>
                  <a:pt x="2713" y="1034"/>
                </a:lnTo>
                <a:lnTo>
                  <a:pt x="2677" y="1013"/>
                </a:lnTo>
                <a:lnTo>
                  <a:pt x="2638" y="990"/>
                </a:lnTo>
                <a:lnTo>
                  <a:pt x="2598" y="966"/>
                </a:lnTo>
                <a:lnTo>
                  <a:pt x="2556" y="941"/>
                </a:lnTo>
                <a:lnTo>
                  <a:pt x="2510" y="915"/>
                </a:lnTo>
                <a:lnTo>
                  <a:pt x="2463" y="889"/>
                </a:lnTo>
                <a:lnTo>
                  <a:pt x="2435" y="927"/>
                </a:lnTo>
                <a:lnTo>
                  <a:pt x="2399" y="962"/>
                </a:lnTo>
                <a:lnTo>
                  <a:pt x="2355" y="995"/>
                </a:lnTo>
                <a:lnTo>
                  <a:pt x="2308" y="1027"/>
                </a:lnTo>
                <a:lnTo>
                  <a:pt x="2255" y="1057"/>
                </a:lnTo>
                <a:lnTo>
                  <a:pt x="2203" y="1085"/>
                </a:lnTo>
                <a:lnTo>
                  <a:pt x="2056" y="1158"/>
                </a:lnTo>
                <a:lnTo>
                  <a:pt x="2016" y="1177"/>
                </a:lnTo>
                <a:lnTo>
                  <a:pt x="1984" y="1197"/>
                </a:lnTo>
                <a:lnTo>
                  <a:pt x="1988" y="1205"/>
                </a:lnTo>
                <a:lnTo>
                  <a:pt x="1996" y="1221"/>
                </a:lnTo>
                <a:lnTo>
                  <a:pt x="2012" y="1239"/>
                </a:lnTo>
                <a:lnTo>
                  <a:pt x="2035" y="1261"/>
                </a:lnTo>
                <a:lnTo>
                  <a:pt x="2061" y="1286"/>
                </a:lnTo>
                <a:lnTo>
                  <a:pt x="2091" y="1314"/>
                </a:lnTo>
                <a:lnTo>
                  <a:pt x="2122" y="1344"/>
                </a:lnTo>
                <a:lnTo>
                  <a:pt x="2157" y="1373"/>
                </a:lnTo>
                <a:lnTo>
                  <a:pt x="2231" y="1436"/>
                </a:lnTo>
                <a:lnTo>
                  <a:pt x="2269" y="1468"/>
                </a:lnTo>
                <a:lnTo>
                  <a:pt x="2304" y="1497"/>
                </a:lnTo>
                <a:lnTo>
                  <a:pt x="2339" y="1525"/>
                </a:lnTo>
                <a:lnTo>
                  <a:pt x="2371" y="1552"/>
                </a:lnTo>
                <a:lnTo>
                  <a:pt x="2399" y="1574"/>
                </a:lnTo>
                <a:lnTo>
                  <a:pt x="2421" y="1595"/>
                </a:lnTo>
                <a:lnTo>
                  <a:pt x="2440" y="1611"/>
                </a:lnTo>
                <a:lnTo>
                  <a:pt x="2454" y="1622"/>
                </a:lnTo>
                <a:lnTo>
                  <a:pt x="2489" y="1655"/>
                </a:lnTo>
                <a:lnTo>
                  <a:pt x="2514" y="1686"/>
                </a:lnTo>
                <a:lnTo>
                  <a:pt x="2528" y="1716"/>
                </a:lnTo>
                <a:lnTo>
                  <a:pt x="2533" y="1744"/>
                </a:lnTo>
                <a:lnTo>
                  <a:pt x="2530" y="1772"/>
                </a:lnTo>
                <a:lnTo>
                  <a:pt x="2517" y="1798"/>
                </a:lnTo>
                <a:lnTo>
                  <a:pt x="2500" y="1823"/>
                </a:lnTo>
                <a:lnTo>
                  <a:pt x="2475" y="1846"/>
                </a:lnTo>
                <a:lnTo>
                  <a:pt x="2444" y="1868"/>
                </a:lnTo>
                <a:lnTo>
                  <a:pt x="2407" y="1891"/>
                </a:lnTo>
                <a:lnTo>
                  <a:pt x="2367" y="1912"/>
                </a:lnTo>
                <a:lnTo>
                  <a:pt x="2323" y="1931"/>
                </a:lnTo>
                <a:lnTo>
                  <a:pt x="2278" y="1951"/>
                </a:lnTo>
                <a:lnTo>
                  <a:pt x="2229" y="1970"/>
                </a:lnTo>
                <a:lnTo>
                  <a:pt x="2178" y="1989"/>
                </a:lnTo>
                <a:lnTo>
                  <a:pt x="2128" y="2007"/>
                </a:lnTo>
                <a:lnTo>
                  <a:pt x="2061" y="2029"/>
                </a:lnTo>
                <a:lnTo>
                  <a:pt x="1998" y="2052"/>
                </a:lnTo>
                <a:lnTo>
                  <a:pt x="1937" y="2075"/>
                </a:lnTo>
                <a:lnTo>
                  <a:pt x="1879" y="2096"/>
                </a:lnTo>
                <a:lnTo>
                  <a:pt x="1827" y="2115"/>
                </a:lnTo>
                <a:lnTo>
                  <a:pt x="1778" y="2132"/>
                </a:lnTo>
                <a:lnTo>
                  <a:pt x="1734" y="2145"/>
                </a:lnTo>
                <a:lnTo>
                  <a:pt x="1697" y="2152"/>
                </a:lnTo>
                <a:lnTo>
                  <a:pt x="1668" y="2155"/>
                </a:lnTo>
                <a:lnTo>
                  <a:pt x="1661" y="2176"/>
                </a:lnTo>
                <a:lnTo>
                  <a:pt x="1645" y="2195"/>
                </a:lnTo>
                <a:lnTo>
                  <a:pt x="1624" y="2211"/>
                </a:lnTo>
                <a:lnTo>
                  <a:pt x="1599" y="2227"/>
                </a:lnTo>
                <a:lnTo>
                  <a:pt x="1570" y="2241"/>
                </a:lnTo>
                <a:lnTo>
                  <a:pt x="1507" y="2265"/>
                </a:lnTo>
                <a:lnTo>
                  <a:pt x="1475" y="2276"/>
                </a:lnTo>
                <a:lnTo>
                  <a:pt x="1447" y="2288"/>
                </a:lnTo>
                <a:lnTo>
                  <a:pt x="1423" y="2299"/>
                </a:lnTo>
                <a:lnTo>
                  <a:pt x="1404" y="2311"/>
                </a:lnTo>
                <a:lnTo>
                  <a:pt x="1248" y="2461"/>
                </a:lnTo>
                <a:lnTo>
                  <a:pt x="1229" y="2477"/>
                </a:lnTo>
                <a:lnTo>
                  <a:pt x="1215" y="2486"/>
                </a:lnTo>
                <a:lnTo>
                  <a:pt x="1206" y="2488"/>
                </a:lnTo>
                <a:lnTo>
                  <a:pt x="1201" y="2484"/>
                </a:lnTo>
                <a:lnTo>
                  <a:pt x="1199" y="2474"/>
                </a:lnTo>
                <a:lnTo>
                  <a:pt x="1203" y="2458"/>
                </a:lnTo>
                <a:lnTo>
                  <a:pt x="1208" y="2439"/>
                </a:lnTo>
                <a:lnTo>
                  <a:pt x="1217" y="2414"/>
                </a:lnTo>
                <a:lnTo>
                  <a:pt x="1227" y="2386"/>
                </a:lnTo>
                <a:lnTo>
                  <a:pt x="1241" y="2356"/>
                </a:lnTo>
                <a:lnTo>
                  <a:pt x="1255" y="2325"/>
                </a:lnTo>
                <a:lnTo>
                  <a:pt x="1269" y="2292"/>
                </a:lnTo>
                <a:lnTo>
                  <a:pt x="1287" y="2258"/>
                </a:lnTo>
                <a:lnTo>
                  <a:pt x="1302" y="2225"/>
                </a:lnTo>
                <a:lnTo>
                  <a:pt x="1318" y="2190"/>
                </a:lnTo>
                <a:lnTo>
                  <a:pt x="1334" y="2159"/>
                </a:lnTo>
                <a:lnTo>
                  <a:pt x="1348" y="2127"/>
                </a:lnTo>
                <a:lnTo>
                  <a:pt x="1360" y="2099"/>
                </a:lnTo>
                <a:lnTo>
                  <a:pt x="1372" y="2075"/>
                </a:lnTo>
                <a:lnTo>
                  <a:pt x="1381" y="2054"/>
                </a:lnTo>
                <a:lnTo>
                  <a:pt x="1386" y="2036"/>
                </a:lnTo>
                <a:lnTo>
                  <a:pt x="1390" y="2024"/>
                </a:lnTo>
                <a:lnTo>
                  <a:pt x="1397" y="1998"/>
                </a:lnTo>
                <a:lnTo>
                  <a:pt x="1407" y="1977"/>
                </a:lnTo>
                <a:lnTo>
                  <a:pt x="1421" y="1965"/>
                </a:lnTo>
                <a:lnTo>
                  <a:pt x="1439" y="1956"/>
                </a:lnTo>
                <a:lnTo>
                  <a:pt x="1458" y="1952"/>
                </a:lnTo>
                <a:lnTo>
                  <a:pt x="1481" y="1952"/>
                </a:lnTo>
                <a:lnTo>
                  <a:pt x="1503" y="1958"/>
                </a:lnTo>
                <a:lnTo>
                  <a:pt x="1528" y="1963"/>
                </a:lnTo>
                <a:lnTo>
                  <a:pt x="1577" y="1980"/>
                </a:lnTo>
                <a:lnTo>
                  <a:pt x="1599" y="1991"/>
                </a:lnTo>
                <a:lnTo>
                  <a:pt x="1620" y="2000"/>
                </a:lnTo>
                <a:lnTo>
                  <a:pt x="1638" y="2007"/>
                </a:lnTo>
                <a:lnTo>
                  <a:pt x="1654" y="2012"/>
                </a:lnTo>
                <a:lnTo>
                  <a:pt x="1666" y="2015"/>
                </a:lnTo>
                <a:lnTo>
                  <a:pt x="1675" y="2015"/>
                </a:lnTo>
                <a:lnTo>
                  <a:pt x="1689" y="2010"/>
                </a:lnTo>
                <a:lnTo>
                  <a:pt x="1710" y="2001"/>
                </a:lnTo>
                <a:lnTo>
                  <a:pt x="1736" y="1989"/>
                </a:lnTo>
                <a:lnTo>
                  <a:pt x="1767" y="1973"/>
                </a:lnTo>
                <a:lnTo>
                  <a:pt x="1802" y="1954"/>
                </a:lnTo>
                <a:lnTo>
                  <a:pt x="1837" y="1933"/>
                </a:lnTo>
                <a:lnTo>
                  <a:pt x="1874" y="1910"/>
                </a:lnTo>
                <a:lnTo>
                  <a:pt x="1911" y="1886"/>
                </a:lnTo>
                <a:lnTo>
                  <a:pt x="1946" y="1861"/>
                </a:lnTo>
                <a:lnTo>
                  <a:pt x="1977" y="1833"/>
                </a:lnTo>
                <a:lnTo>
                  <a:pt x="2003" y="1805"/>
                </a:lnTo>
                <a:lnTo>
                  <a:pt x="2026" y="1777"/>
                </a:lnTo>
                <a:lnTo>
                  <a:pt x="2000" y="1763"/>
                </a:lnTo>
                <a:lnTo>
                  <a:pt x="1967" y="1744"/>
                </a:lnTo>
                <a:lnTo>
                  <a:pt x="1930" y="1723"/>
                </a:lnTo>
                <a:lnTo>
                  <a:pt x="1888" y="1699"/>
                </a:lnTo>
                <a:lnTo>
                  <a:pt x="1844" y="1671"/>
                </a:lnTo>
                <a:lnTo>
                  <a:pt x="1799" y="1643"/>
                </a:lnTo>
                <a:lnTo>
                  <a:pt x="1715" y="1583"/>
                </a:lnTo>
                <a:lnTo>
                  <a:pt x="1678" y="1553"/>
                </a:lnTo>
                <a:lnTo>
                  <a:pt x="1648" y="1525"/>
                </a:lnTo>
                <a:lnTo>
                  <a:pt x="1624" y="1499"/>
                </a:lnTo>
                <a:lnTo>
                  <a:pt x="1591" y="1515"/>
                </a:lnTo>
                <a:lnTo>
                  <a:pt x="1559" y="1536"/>
                </a:lnTo>
                <a:lnTo>
                  <a:pt x="1530" y="1564"/>
                </a:lnTo>
                <a:lnTo>
                  <a:pt x="1500" y="1594"/>
                </a:lnTo>
                <a:lnTo>
                  <a:pt x="1470" y="1627"/>
                </a:lnTo>
                <a:lnTo>
                  <a:pt x="1407" y="1697"/>
                </a:lnTo>
                <a:lnTo>
                  <a:pt x="1374" y="1730"/>
                </a:lnTo>
                <a:lnTo>
                  <a:pt x="1339" y="1762"/>
                </a:lnTo>
                <a:lnTo>
                  <a:pt x="1301" y="1790"/>
                </a:lnTo>
                <a:lnTo>
                  <a:pt x="1260" y="1812"/>
                </a:lnTo>
                <a:lnTo>
                  <a:pt x="1215" y="1828"/>
                </a:lnTo>
                <a:lnTo>
                  <a:pt x="1157" y="1868"/>
                </a:lnTo>
                <a:lnTo>
                  <a:pt x="1099" y="1905"/>
                </a:lnTo>
                <a:lnTo>
                  <a:pt x="1042" y="1937"/>
                </a:lnTo>
                <a:lnTo>
                  <a:pt x="986" y="1966"/>
                </a:lnTo>
                <a:lnTo>
                  <a:pt x="933" y="1993"/>
                </a:lnTo>
                <a:lnTo>
                  <a:pt x="886" y="2014"/>
                </a:lnTo>
                <a:lnTo>
                  <a:pt x="844" y="2033"/>
                </a:lnTo>
                <a:lnTo>
                  <a:pt x="813" y="2048"/>
                </a:lnTo>
                <a:lnTo>
                  <a:pt x="769" y="2068"/>
                </a:lnTo>
                <a:lnTo>
                  <a:pt x="722" y="2085"/>
                </a:lnTo>
                <a:lnTo>
                  <a:pt x="671" y="2103"/>
                </a:lnTo>
                <a:lnTo>
                  <a:pt x="620" y="2118"/>
                </a:lnTo>
                <a:lnTo>
                  <a:pt x="568" y="2136"/>
                </a:lnTo>
                <a:lnTo>
                  <a:pt x="517" y="2155"/>
                </a:lnTo>
                <a:lnTo>
                  <a:pt x="468" y="2176"/>
                </a:lnTo>
                <a:lnTo>
                  <a:pt x="423" y="2199"/>
                </a:lnTo>
                <a:lnTo>
                  <a:pt x="381" y="2225"/>
                </a:lnTo>
                <a:lnTo>
                  <a:pt x="346" y="2255"/>
                </a:lnTo>
                <a:lnTo>
                  <a:pt x="318" y="2290"/>
                </a:lnTo>
                <a:lnTo>
                  <a:pt x="314" y="2304"/>
                </a:lnTo>
                <a:lnTo>
                  <a:pt x="293" y="2346"/>
                </a:lnTo>
                <a:lnTo>
                  <a:pt x="279" y="2372"/>
                </a:lnTo>
                <a:lnTo>
                  <a:pt x="265" y="2400"/>
                </a:lnTo>
                <a:lnTo>
                  <a:pt x="251" y="2433"/>
                </a:lnTo>
                <a:lnTo>
                  <a:pt x="239" y="2467"/>
                </a:lnTo>
                <a:lnTo>
                  <a:pt x="229" y="2502"/>
                </a:lnTo>
                <a:lnTo>
                  <a:pt x="223" y="2533"/>
                </a:lnTo>
                <a:lnTo>
                  <a:pt x="220" y="2563"/>
                </a:lnTo>
                <a:lnTo>
                  <a:pt x="218" y="2593"/>
                </a:lnTo>
                <a:lnTo>
                  <a:pt x="218" y="2647"/>
                </a:lnTo>
                <a:lnTo>
                  <a:pt x="216" y="2668"/>
                </a:lnTo>
                <a:lnTo>
                  <a:pt x="213" y="2685"/>
                </a:lnTo>
                <a:lnTo>
                  <a:pt x="208" y="2696"/>
                </a:lnTo>
                <a:lnTo>
                  <a:pt x="199" y="2701"/>
                </a:lnTo>
                <a:lnTo>
                  <a:pt x="173" y="2701"/>
                </a:lnTo>
                <a:lnTo>
                  <a:pt x="147" y="2692"/>
                </a:lnTo>
                <a:lnTo>
                  <a:pt x="122" y="2677"/>
                </a:lnTo>
                <a:lnTo>
                  <a:pt x="99" y="2656"/>
                </a:lnTo>
                <a:lnTo>
                  <a:pt x="78" y="2631"/>
                </a:lnTo>
                <a:lnTo>
                  <a:pt x="59" y="2601"/>
                </a:lnTo>
                <a:lnTo>
                  <a:pt x="43" y="2570"/>
                </a:lnTo>
                <a:lnTo>
                  <a:pt x="31" y="2537"/>
                </a:lnTo>
                <a:lnTo>
                  <a:pt x="22" y="2502"/>
                </a:lnTo>
                <a:lnTo>
                  <a:pt x="19" y="2468"/>
                </a:lnTo>
                <a:lnTo>
                  <a:pt x="22" y="2435"/>
                </a:lnTo>
                <a:lnTo>
                  <a:pt x="29" y="2405"/>
                </a:lnTo>
                <a:lnTo>
                  <a:pt x="45" y="2379"/>
                </a:lnTo>
                <a:lnTo>
                  <a:pt x="66" y="2356"/>
                </a:lnTo>
                <a:lnTo>
                  <a:pt x="87" y="2337"/>
                </a:lnTo>
                <a:lnTo>
                  <a:pt x="98" y="2318"/>
                </a:lnTo>
                <a:lnTo>
                  <a:pt x="99" y="2299"/>
                </a:lnTo>
                <a:lnTo>
                  <a:pt x="94" y="2281"/>
                </a:lnTo>
                <a:lnTo>
                  <a:pt x="84" y="2264"/>
                </a:lnTo>
                <a:lnTo>
                  <a:pt x="70" y="2246"/>
                </a:lnTo>
                <a:lnTo>
                  <a:pt x="54" y="2230"/>
                </a:lnTo>
                <a:lnTo>
                  <a:pt x="36" y="2215"/>
                </a:lnTo>
                <a:lnTo>
                  <a:pt x="21" y="2199"/>
                </a:lnTo>
                <a:lnTo>
                  <a:pt x="8" y="2183"/>
                </a:lnTo>
                <a:lnTo>
                  <a:pt x="1" y="2167"/>
                </a:lnTo>
                <a:lnTo>
                  <a:pt x="0" y="2153"/>
                </a:lnTo>
                <a:lnTo>
                  <a:pt x="5" y="2131"/>
                </a:lnTo>
                <a:lnTo>
                  <a:pt x="15" y="2113"/>
                </a:lnTo>
                <a:lnTo>
                  <a:pt x="29" y="2101"/>
                </a:lnTo>
                <a:lnTo>
                  <a:pt x="47" y="2090"/>
                </a:lnTo>
                <a:lnTo>
                  <a:pt x="68" y="2085"/>
                </a:lnTo>
                <a:lnTo>
                  <a:pt x="91" y="2082"/>
                </a:lnTo>
                <a:lnTo>
                  <a:pt x="113" y="2080"/>
                </a:lnTo>
                <a:lnTo>
                  <a:pt x="138" y="2078"/>
                </a:lnTo>
                <a:lnTo>
                  <a:pt x="162" y="2078"/>
                </a:lnTo>
                <a:lnTo>
                  <a:pt x="187" y="2076"/>
                </a:lnTo>
                <a:lnTo>
                  <a:pt x="210" y="2076"/>
                </a:lnTo>
                <a:lnTo>
                  <a:pt x="230" y="2082"/>
                </a:lnTo>
                <a:lnTo>
                  <a:pt x="253" y="2090"/>
                </a:lnTo>
                <a:lnTo>
                  <a:pt x="272" y="2106"/>
                </a:lnTo>
                <a:lnTo>
                  <a:pt x="285" y="2104"/>
                </a:lnTo>
                <a:lnTo>
                  <a:pt x="302" y="2096"/>
                </a:lnTo>
                <a:lnTo>
                  <a:pt x="323" y="2083"/>
                </a:lnTo>
                <a:lnTo>
                  <a:pt x="349" y="2066"/>
                </a:lnTo>
                <a:lnTo>
                  <a:pt x="376" y="2045"/>
                </a:lnTo>
                <a:lnTo>
                  <a:pt x="405" y="2022"/>
                </a:lnTo>
                <a:lnTo>
                  <a:pt x="433" y="1998"/>
                </a:lnTo>
                <a:lnTo>
                  <a:pt x="463" y="1972"/>
                </a:lnTo>
                <a:lnTo>
                  <a:pt x="491" y="1945"/>
                </a:lnTo>
                <a:lnTo>
                  <a:pt x="517" y="1921"/>
                </a:lnTo>
                <a:lnTo>
                  <a:pt x="575" y="1863"/>
                </a:lnTo>
                <a:lnTo>
                  <a:pt x="584" y="1851"/>
                </a:lnTo>
                <a:lnTo>
                  <a:pt x="606" y="1825"/>
                </a:lnTo>
                <a:lnTo>
                  <a:pt x="633" y="1805"/>
                </a:lnTo>
                <a:lnTo>
                  <a:pt x="662" y="1791"/>
                </a:lnTo>
                <a:lnTo>
                  <a:pt x="694" y="1783"/>
                </a:lnTo>
                <a:lnTo>
                  <a:pt x="727" y="1777"/>
                </a:lnTo>
                <a:lnTo>
                  <a:pt x="762" y="1774"/>
                </a:lnTo>
                <a:lnTo>
                  <a:pt x="797" y="1772"/>
                </a:lnTo>
                <a:lnTo>
                  <a:pt x="844" y="1770"/>
                </a:lnTo>
                <a:lnTo>
                  <a:pt x="881" y="1767"/>
                </a:lnTo>
                <a:lnTo>
                  <a:pt x="907" y="1762"/>
                </a:lnTo>
                <a:lnTo>
                  <a:pt x="926" y="1756"/>
                </a:lnTo>
                <a:lnTo>
                  <a:pt x="940" y="1746"/>
                </a:lnTo>
                <a:lnTo>
                  <a:pt x="951" y="1735"/>
                </a:lnTo>
                <a:lnTo>
                  <a:pt x="958" y="1720"/>
                </a:lnTo>
                <a:lnTo>
                  <a:pt x="965" y="1702"/>
                </a:lnTo>
                <a:lnTo>
                  <a:pt x="972" y="1681"/>
                </a:lnTo>
                <a:lnTo>
                  <a:pt x="982" y="1655"/>
                </a:lnTo>
                <a:lnTo>
                  <a:pt x="996" y="1625"/>
                </a:lnTo>
                <a:lnTo>
                  <a:pt x="1017" y="1590"/>
                </a:lnTo>
                <a:lnTo>
                  <a:pt x="1057" y="1534"/>
                </a:lnTo>
                <a:lnTo>
                  <a:pt x="1103" y="1482"/>
                </a:lnTo>
                <a:lnTo>
                  <a:pt x="1152" y="1433"/>
                </a:lnTo>
                <a:lnTo>
                  <a:pt x="1203" y="1385"/>
                </a:lnTo>
                <a:lnTo>
                  <a:pt x="1253" y="1344"/>
                </a:lnTo>
                <a:lnTo>
                  <a:pt x="1301" y="1307"/>
                </a:lnTo>
                <a:lnTo>
                  <a:pt x="1301" y="1295"/>
                </a:lnTo>
                <a:lnTo>
                  <a:pt x="1299" y="1277"/>
                </a:lnTo>
                <a:lnTo>
                  <a:pt x="1299" y="1254"/>
                </a:lnTo>
                <a:lnTo>
                  <a:pt x="1297" y="1226"/>
                </a:lnTo>
                <a:lnTo>
                  <a:pt x="1297" y="1198"/>
                </a:lnTo>
                <a:lnTo>
                  <a:pt x="1299" y="1169"/>
                </a:lnTo>
                <a:lnTo>
                  <a:pt x="1304" y="1141"/>
                </a:lnTo>
                <a:lnTo>
                  <a:pt x="1313" y="1116"/>
                </a:lnTo>
                <a:lnTo>
                  <a:pt x="1327" y="1095"/>
                </a:lnTo>
                <a:lnTo>
                  <a:pt x="1353" y="1071"/>
                </a:lnTo>
                <a:lnTo>
                  <a:pt x="1386" y="1050"/>
                </a:lnTo>
                <a:lnTo>
                  <a:pt x="1426" y="1030"/>
                </a:lnTo>
                <a:lnTo>
                  <a:pt x="1470" y="1011"/>
                </a:lnTo>
                <a:lnTo>
                  <a:pt x="1517" y="994"/>
                </a:lnTo>
                <a:lnTo>
                  <a:pt x="1615" y="959"/>
                </a:lnTo>
                <a:lnTo>
                  <a:pt x="1662" y="939"/>
                </a:lnTo>
                <a:lnTo>
                  <a:pt x="1706" y="920"/>
                </a:lnTo>
                <a:lnTo>
                  <a:pt x="1745" y="897"/>
                </a:lnTo>
                <a:lnTo>
                  <a:pt x="1794" y="862"/>
                </a:lnTo>
                <a:lnTo>
                  <a:pt x="1834" y="826"/>
                </a:lnTo>
                <a:lnTo>
                  <a:pt x="1869" y="791"/>
                </a:lnTo>
                <a:lnTo>
                  <a:pt x="1897" y="756"/>
                </a:lnTo>
                <a:lnTo>
                  <a:pt x="1918" y="726"/>
                </a:lnTo>
                <a:lnTo>
                  <a:pt x="1935" y="700"/>
                </a:lnTo>
                <a:lnTo>
                  <a:pt x="1947" y="679"/>
                </a:lnTo>
                <a:lnTo>
                  <a:pt x="1956" y="667"/>
                </a:lnTo>
                <a:lnTo>
                  <a:pt x="1961" y="661"/>
                </a:lnTo>
                <a:lnTo>
                  <a:pt x="1682" y="630"/>
                </a:lnTo>
                <a:lnTo>
                  <a:pt x="1676" y="640"/>
                </a:lnTo>
                <a:lnTo>
                  <a:pt x="1662" y="653"/>
                </a:lnTo>
                <a:lnTo>
                  <a:pt x="1641" y="668"/>
                </a:lnTo>
                <a:lnTo>
                  <a:pt x="1615" y="684"/>
                </a:lnTo>
                <a:lnTo>
                  <a:pt x="1586" y="700"/>
                </a:lnTo>
                <a:lnTo>
                  <a:pt x="1519" y="733"/>
                </a:lnTo>
                <a:lnTo>
                  <a:pt x="1453" y="761"/>
                </a:lnTo>
                <a:lnTo>
                  <a:pt x="1423" y="773"/>
                </a:lnTo>
                <a:lnTo>
                  <a:pt x="1397" y="782"/>
                </a:lnTo>
                <a:lnTo>
                  <a:pt x="1377" y="787"/>
                </a:lnTo>
                <a:lnTo>
                  <a:pt x="1363" y="789"/>
                </a:lnTo>
                <a:lnTo>
                  <a:pt x="1360" y="806"/>
                </a:lnTo>
                <a:lnTo>
                  <a:pt x="1355" y="827"/>
                </a:lnTo>
                <a:lnTo>
                  <a:pt x="1346" y="848"/>
                </a:lnTo>
                <a:lnTo>
                  <a:pt x="1335" y="871"/>
                </a:lnTo>
                <a:lnTo>
                  <a:pt x="1325" y="892"/>
                </a:lnTo>
                <a:lnTo>
                  <a:pt x="1313" y="915"/>
                </a:lnTo>
                <a:lnTo>
                  <a:pt x="1299" y="934"/>
                </a:lnTo>
                <a:lnTo>
                  <a:pt x="1287" y="952"/>
                </a:lnTo>
                <a:lnTo>
                  <a:pt x="1274" y="966"/>
                </a:lnTo>
                <a:lnTo>
                  <a:pt x="1262" y="976"/>
                </a:lnTo>
                <a:lnTo>
                  <a:pt x="1253" y="981"/>
                </a:lnTo>
                <a:lnTo>
                  <a:pt x="1245" y="981"/>
                </a:lnTo>
                <a:lnTo>
                  <a:pt x="1238" y="974"/>
                </a:lnTo>
                <a:lnTo>
                  <a:pt x="1234" y="960"/>
                </a:lnTo>
                <a:lnTo>
                  <a:pt x="1232" y="938"/>
                </a:lnTo>
                <a:lnTo>
                  <a:pt x="1236" y="908"/>
                </a:lnTo>
                <a:lnTo>
                  <a:pt x="1222" y="908"/>
                </a:lnTo>
                <a:lnTo>
                  <a:pt x="1210" y="915"/>
                </a:lnTo>
                <a:lnTo>
                  <a:pt x="1199" y="925"/>
                </a:lnTo>
                <a:lnTo>
                  <a:pt x="1189" y="938"/>
                </a:lnTo>
                <a:lnTo>
                  <a:pt x="1178" y="952"/>
                </a:lnTo>
                <a:lnTo>
                  <a:pt x="1169" y="969"/>
                </a:lnTo>
                <a:lnTo>
                  <a:pt x="1161" y="983"/>
                </a:lnTo>
                <a:lnTo>
                  <a:pt x="1152" y="999"/>
                </a:lnTo>
                <a:lnTo>
                  <a:pt x="1143" y="1011"/>
                </a:lnTo>
                <a:lnTo>
                  <a:pt x="1133" y="1020"/>
                </a:lnTo>
                <a:lnTo>
                  <a:pt x="1120" y="1023"/>
                </a:lnTo>
                <a:lnTo>
                  <a:pt x="1106" y="1023"/>
                </a:lnTo>
                <a:lnTo>
                  <a:pt x="1091" y="1016"/>
                </a:lnTo>
                <a:lnTo>
                  <a:pt x="1073" y="1001"/>
                </a:lnTo>
                <a:lnTo>
                  <a:pt x="1054" y="978"/>
                </a:lnTo>
                <a:lnTo>
                  <a:pt x="1043" y="962"/>
                </a:lnTo>
                <a:lnTo>
                  <a:pt x="1037" y="943"/>
                </a:lnTo>
                <a:lnTo>
                  <a:pt x="1030" y="920"/>
                </a:lnTo>
                <a:lnTo>
                  <a:pt x="1028" y="897"/>
                </a:lnTo>
                <a:lnTo>
                  <a:pt x="1028" y="875"/>
                </a:lnTo>
                <a:lnTo>
                  <a:pt x="1031" y="852"/>
                </a:lnTo>
                <a:lnTo>
                  <a:pt x="1040" y="833"/>
                </a:lnTo>
                <a:lnTo>
                  <a:pt x="1054" y="813"/>
                </a:lnTo>
                <a:lnTo>
                  <a:pt x="1073" y="799"/>
                </a:lnTo>
                <a:lnTo>
                  <a:pt x="1098" y="791"/>
                </a:lnTo>
                <a:lnTo>
                  <a:pt x="1127" y="787"/>
                </a:lnTo>
                <a:lnTo>
                  <a:pt x="1092" y="782"/>
                </a:lnTo>
                <a:lnTo>
                  <a:pt x="1070" y="777"/>
                </a:lnTo>
                <a:lnTo>
                  <a:pt x="1057" y="771"/>
                </a:lnTo>
                <a:lnTo>
                  <a:pt x="1054" y="768"/>
                </a:lnTo>
                <a:lnTo>
                  <a:pt x="1057" y="763"/>
                </a:lnTo>
                <a:lnTo>
                  <a:pt x="1068" y="759"/>
                </a:lnTo>
                <a:lnTo>
                  <a:pt x="1085" y="757"/>
                </a:lnTo>
                <a:lnTo>
                  <a:pt x="1106" y="754"/>
                </a:lnTo>
                <a:lnTo>
                  <a:pt x="1131" y="752"/>
                </a:lnTo>
                <a:lnTo>
                  <a:pt x="1159" y="750"/>
                </a:lnTo>
                <a:lnTo>
                  <a:pt x="1241" y="750"/>
                </a:lnTo>
                <a:lnTo>
                  <a:pt x="1266" y="752"/>
                </a:lnTo>
                <a:lnTo>
                  <a:pt x="1287" y="754"/>
                </a:lnTo>
                <a:lnTo>
                  <a:pt x="1301" y="752"/>
                </a:lnTo>
                <a:lnTo>
                  <a:pt x="1320" y="742"/>
                </a:lnTo>
                <a:lnTo>
                  <a:pt x="1341" y="726"/>
                </a:lnTo>
                <a:lnTo>
                  <a:pt x="1363" y="705"/>
                </a:lnTo>
                <a:lnTo>
                  <a:pt x="1388" y="682"/>
                </a:lnTo>
                <a:lnTo>
                  <a:pt x="1437" y="630"/>
                </a:lnTo>
                <a:lnTo>
                  <a:pt x="1458" y="605"/>
                </a:lnTo>
                <a:lnTo>
                  <a:pt x="1477" y="581"/>
                </a:lnTo>
                <a:lnTo>
                  <a:pt x="1493" y="562"/>
                </a:lnTo>
                <a:lnTo>
                  <a:pt x="1503" y="548"/>
                </a:lnTo>
                <a:lnTo>
                  <a:pt x="1528" y="520"/>
                </a:lnTo>
                <a:lnTo>
                  <a:pt x="1554" y="499"/>
                </a:lnTo>
                <a:lnTo>
                  <a:pt x="1582" y="485"/>
                </a:lnTo>
                <a:lnTo>
                  <a:pt x="1613" y="474"/>
                </a:lnTo>
                <a:lnTo>
                  <a:pt x="1643" y="467"/>
                </a:lnTo>
                <a:lnTo>
                  <a:pt x="1675" y="460"/>
                </a:lnTo>
                <a:lnTo>
                  <a:pt x="1706" y="451"/>
                </a:lnTo>
                <a:lnTo>
                  <a:pt x="1734" y="439"/>
                </a:lnTo>
                <a:lnTo>
                  <a:pt x="1762" y="422"/>
                </a:lnTo>
                <a:lnTo>
                  <a:pt x="1797" y="401"/>
                </a:lnTo>
                <a:lnTo>
                  <a:pt x="1836" y="387"/>
                </a:lnTo>
                <a:lnTo>
                  <a:pt x="1881" y="378"/>
                </a:lnTo>
                <a:lnTo>
                  <a:pt x="1928" y="374"/>
                </a:lnTo>
                <a:lnTo>
                  <a:pt x="1981" y="374"/>
                </a:lnTo>
                <a:lnTo>
                  <a:pt x="2033" y="376"/>
                </a:lnTo>
                <a:lnTo>
                  <a:pt x="2089" y="381"/>
                </a:lnTo>
                <a:lnTo>
                  <a:pt x="2201" y="395"/>
                </a:lnTo>
                <a:lnTo>
                  <a:pt x="2255" y="404"/>
                </a:lnTo>
                <a:lnTo>
                  <a:pt x="2308" y="411"/>
                </a:lnTo>
                <a:lnTo>
                  <a:pt x="2358" y="416"/>
                </a:lnTo>
                <a:lnTo>
                  <a:pt x="2406" y="418"/>
                </a:lnTo>
                <a:lnTo>
                  <a:pt x="2449" y="418"/>
                </a:lnTo>
                <a:lnTo>
                  <a:pt x="2453" y="402"/>
                </a:lnTo>
                <a:lnTo>
                  <a:pt x="2460" y="388"/>
                </a:lnTo>
                <a:lnTo>
                  <a:pt x="2467" y="376"/>
                </a:lnTo>
                <a:lnTo>
                  <a:pt x="2472" y="360"/>
                </a:lnTo>
                <a:lnTo>
                  <a:pt x="2477" y="339"/>
                </a:lnTo>
                <a:lnTo>
                  <a:pt x="2479" y="317"/>
                </a:lnTo>
                <a:lnTo>
                  <a:pt x="2481" y="292"/>
                </a:lnTo>
                <a:lnTo>
                  <a:pt x="2481" y="266"/>
                </a:lnTo>
                <a:lnTo>
                  <a:pt x="2479" y="240"/>
                </a:lnTo>
                <a:lnTo>
                  <a:pt x="2481" y="210"/>
                </a:lnTo>
                <a:lnTo>
                  <a:pt x="2481" y="182"/>
                </a:lnTo>
                <a:lnTo>
                  <a:pt x="2488" y="126"/>
                </a:lnTo>
                <a:lnTo>
                  <a:pt x="2495" y="100"/>
                </a:lnTo>
                <a:lnTo>
                  <a:pt x="2505" y="75"/>
                </a:lnTo>
                <a:lnTo>
                  <a:pt x="2519" y="54"/>
                </a:lnTo>
                <a:lnTo>
                  <a:pt x="2538" y="35"/>
                </a:lnTo>
                <a:lnTo>
                  <a:pt x="2561" y="19"/>
                </a:lnTo>
                <a:lnTo>
                  <a:pt x="2589" y="9"/>
                </a:lnTo>
                <a:lnTo>
                  <a:pt x="2624" y="2"/>
                </a:lnTo>
                <a:lnTo>
                  <a:pt x="2664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330340" y="1453236"/>
            <a:ext cx="2423176" cy="45719"/>
          </a:xfrm>
          <a:prstGeom prst="rect">
            <a:avLst/>
          </a:prstGeom>
          <a:gradFill flip="none" rotWithShape="1">
            <a:gsLst>
              <a:gs pos="5000">
                <a:schemeClr val="bg1">
                  <a:lumMod val="75000"/>
                  <a:alpha val="0"/>
                </a:schemeClr>
              </a:gs>
              <a:gs pos="50000">
                <a:schemeClr val="bg1">
                  <a:lumMod val="95000"/>
                </a:schemeClr>
              </a:gs>
              <a:gs pos="95000">
                <a:schemeClr val="bg1">
                  <a:lumMod val="75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Прямоугольник 121"/>
          <p:cNvSpPr/>
          <p:nvPr/>
        </p:nvSpPr>
        <p:spPr>
          <a:xfrm>
            <a:off x="4953584" y="1498955"/>
            <a:ext cx="31452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text.</a:t>
            </a:r>
            <a:endPara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 This is an example text Go ahead and replace it with your own text. </a:t>
            </a:r>
            <a:endParaRPr lang="ru-RU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412024" y="1453236"/>
            <a:ext cx="2423176" cy="45719"/>
          </a:xfrm>
          <a:prstGeom prst="rect">
            <a:avLst/>
          </a:prstGeom>
          <a:gradFill flip="none" rotWithShape="1">
            <a:gsLst>
              <a:gs pos="5000">
                <a:schemeClr val="bg1">
                  <a:lumMod val="75000"/>
                  <a:alpha val="0"/>
                </a:schemeClr>
              </a:gs>
              <a:gs pos="50000">
                <a:schemeClr val="bg1">
                  <a:lumMod val="95000"/>
                </a:schemeClr>
              </a:gs>
              <a:gs pos="95000">
                <a:schemeClr val="bg1">
                  <a:lumMod val="75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Прямоугольник 121"/>
          <p:cNvSpPr/>
          <p:nvPr/>
        </p:nvSpPr>
        <p:spPr>
          <a:xfrm>
            <a:off x="1035268" y="1498955"/>
            <a:ext cx="31452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text.</a:t>
            </a:r>
            <a:endPara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 This is an example text Go ahead and replace it with your own text. </a:t>
            </a:r>
            <a:endParaRPr lang="ru-RU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10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57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