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3428992" y="2203838"/>
            <a:ext cx="2625756" cy="2618588"/>
            <a:chOff x="2371725" y="2324100"/>
            <a:chExt cx="1744663" cy="1739900"/>
          </a:xfrm>
        </p:grpSpPr>
        <p:sp>
          <p:nvSpPr>
            <p:cNvPr id="45066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67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/>
          <p:nvPr/>
        </p:nvGrpSpPr>
        <p:grpSpPr>
          <a:xfrm>
            <a:off x="1886752" y="3500438"/>
            <a:ext cx="1256488" cy="1253058"/>
            <a:chOff x="2371725" y="2324100"/>
            <a:chExt cx="1744663" cy="1739900"/>
          </a:xfrm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/>
          <p:nvPr/>
        </p:nvGrpSpPr>
        <p:grpSpPr>
          <a:xfrm>
            <a:off x="2571750" y="743463"/>
            <a:ext cx="1256488" cy="1253058"/>
            <a:chOff x="2371725" y="2324100"/>
            <a:chExt cx="1744663" cy="1739900"/>
          </a:xfrm>
        </p:grpSpPr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1"/>
          <p:cNvGrpSpPr/>
          <p:nvPr/>
        </p:nvGrpSpPr>
        <p:grpSpPr>
          <a:xfrm>
            <a:off x="4357686" y="457711"/>
            <a:ext cx="1256488" cy="1253058"/>
            <a:chOff x="2371725" y="2324100"/>
            <a:chExt cx="1744663" cy="1739900"/>
          </a:xfrm>
        </p:grpSpPr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TextBox 44"/>
          <p:cNvSpPr txBox="1">
            <a:spLocks noChangeArrowheads="1"/>
          </p:cNvSpPr>
          <p:nvPr/>
        </p:nvSpPr>
        <p:spPr bwMode="auto">
          <a:xfrm>
            <a:off x="4114004" y="3500438"/>
            <a:ext cx="1243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1971671" y="4114273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44"/>
          <p:cNvSpPr txBox="1">
            <a:spLocks noChangeArrowheads="1"/>
          </p:cNvSpPr>
          <p:nvPr/>
        </p:nvSpPr>
        <p:spPr bwMode="auto">
          <a:xfrm>
            <a:off x="4442605" y="1062021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44"/>
          <p:cNvSpPr txBox="1">
            <a:spLocks noChangeArrowheads="1"/>
          </p:cNvSpPr>
          <p:nvPr/>
        </p:nvSpPr>
        <p:spPr bwMode="auto">
          <a:xfrm>
            <a:off x="2666194" y="1357298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12"/>
          <p:cNvGrpSpPr/>
          <p:nvPr/>
        </p:nvGrpSpPr>
        <p:grpSpPr>
          <a:xfrm>
            <a:off x="6173032" y="4214818"/>
            <a:ext cx="1256488" cy="1253058"/>
            <a:chOff x="2371725" y="2324100"/>
            <a:chExt cx="1744663" cy="1739900"/>
          </a:xfrm>
        </p:grpSpPr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6244456" y="4828653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15"/>
          <p:cNvGrpSpPr/>
          <p:nvPr/>
        </p:nvGrpSpPr>
        <p:grpSpPr>
          <a:xfrm>
            <a:off x="6500826" y="2714620"/>
            <a:ext cx="1256488" cy="1253058"/>
            <a:chOff x="2371725" y="2324100"/>
            <a:chExt cx="1744663" cy="1739900"/>
          </a:xfrm>
        </p:grpSpPr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TextBox 44"/>
          <p:cNvSpPr txBox="1">
            <a:spLocks noChangeArrowheads="1"/>
          </p:cNvSpPr>
          <p:nvPr/>
        </p:nvSpPr>
        <p:spPr bwMode="auto">
          <a:xfrm>
            <a:off x="6585745" y="3328455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18"/>
          <p:cNvGrpSpPr/>
          <p:nvPr/>
        </p:nvGrpSpPr>
        <p:grpSpPr>
          <a:xfrm>
            <a:off x="2857488" y="5000636"/>
            <a:ext cx="1256488" cy="1253058"/>
            <a:chOff x="2371725" y="2324100"/>
            <a:chExt cx="1744663" cy="1739900"/>
          </a:xfrm>
        </p:grpSpPr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951932" y="5614471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12"/>
          <p:cNvGrpSpPr/>
          <p:nvPr/>
        </p:nvGrpSpPr>
        <p:grpSpPr>
          <a:xfrm>
            <a:off x="5857884" y="1285860"/>
            <a:ext cx="1256488" cy="1253058"/>
            <a:chOff x="2371725" y="2324100"/>
            <a:chExt cx="1744663" cy="1739900"/>
          </a:xfrm>
        </p:grpSpPr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5929308" y="1899695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21"/>
          <p:cNvGrpSpPr/>
          <p:nvPr/>
        </p:nvGrpSpPr>
        <p:grpSpPr>
          <a:xfrm>
            <a:off x="4643438" y="5072074"/>
            <a:ext cx="1256488" cy="1253058"/>
            <a:chOff x="2371725" y="2324100"/>
            <a:chExt cx="1744663" cy="1739900"/>
          </a:xfrm>
        </p:grpSpPr>
        <p:sp>
          <p:nvSpPr>
            <p:cNvPr id="45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TextBox 44"/>
          <p:cNvSpPr txBox="1">
            <a:spLocks noChangeArrowheads="1"/>
          </p:cNvSpPr>
          <p:nvPr/>
        </p:nvSpPr>
        <p:spPr bwMode="auto">
          <a:xfrm>
            <a:off x="4728357" y="5676384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 21"/>
          <p:cNvGrpSpPr/>
          <p:nvPr/>
        </p:nvGrpSpPr>
        <p:grpSpPr>
          <a:xfrm>
            <a:off x="1857356" y="1900227"/>
            <a:ext cx="1256488" cy="1253058"/>
            <a:chOff x="2371725" y="2324100"/>
            <a:chExt cx="1744663" cy="1739900"/>
          </a:xfrm>
        </p:grpSpPr>
        <p:sp>
          <p:nvSpPr>
            <p:cNvPr id="48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" name="TextBox 44"/>
          <p:cNvSpPr txBox="1">
            <a:spLocks noChangeArrowheads="1"/>
          </p:cNvSpPr>
          <p:nvPr/>
        </p:nvSpPr>
        <p:spPr bwMode="auto">
          <a:xfrm>
            <a:off x="1942275" y="2504537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900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ROUND STICKERS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1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