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6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0" y="-24"/>
            <a:ext cx="9143968" cy="6858024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5000660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42910" y="1428736"/>
            <a:ext cx="2318996" cy="4805396"/>
            <a:chOff x="642910" y="1771668"/>
            <a:chExt cx="2318996" cy="3819522"/>
          </a:xfrm>
        </p:grpSpPr>
        <p:sp>
          <p:nvSpPr>
            <p:cNvPr id="14" name="Round Diagonal Corner Rectangle 13"/>
            <p:cNvSpPr/>
            <p:nvPr/>
          </p:nvSpPr>
          <p:spPr>
            <a:xfrm>
              <a:off x="642910" y="1771668"/>
              <a:ext cx="2318996" cy="3819522"/>
            </a:xfrm>
            <a:prstGeom prst="round2Diag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 Diagonal Corner Rectangle 14"/>
            <p:cNvSpPr/>
            <p:nvPr/>
          </p:nvSpPr>
          <p:spPr>
            <a:xfrm>
              <a:off x="689183" y="1809782"/>
              <a:ext cx="2226450" cy="3733767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420819" y="1428736"/>
            <a:ext cx="2318996" cy="4805396"/>
            <a:chOff x="3420819" y="1771668"/>
            <a:chExt cx="2318996" cy="3819522"/>
          </a:xfrm>
        </p:grpSpPr>
        <p:sp>
          <p:nvSpPr>
            <p:cNvPr id="16" name="Round Diagonal Corner Rectangle 15"/>
            <p:cNvSpPr/>
            <p:nvPr/>
          </p:nvSpPr>
          <p:spPr>
            <a:xfrm>
              <a:off x="3420819" y="1771668"/>
              <a:ext cx="2318996" cy="3819522"/>
            </a:xfrm>
            <a:prstGeom prst="round2Diag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ound Diagonal Corner Rectangle 16"/>
            <p:cNvSpPr/>
            <p:nvPr/>
          </p:nvSpPr>
          <p:spPr>
            <a:xfrm>
              <a:off x="3467092" y="1809782"/>
              <a:ext cx="2226450" cy="3733767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230714" y="1428736"/>
            <a:ext cx="2318996" cy="4805396"/>
            <a:chOff x="6230714" y="1771668"/>
            <a:chExt cx="2318996" cy="3819522"/>
          </a:xfrm>
        </p:grpSpPr>
        <p:sp>
          <p:nvSpPr>
            <p:cNvPr id="18" name="Round Diagonal Corner Rectangle 17"/>
            <p:cNvSpPr/>
            <p:nvPr/>
          </p:nvSpPr>
          <p:spPr>
            <a:xfrm>
              <a:off x="6230714" y="1771668"/>
              <a:ext cx="2318996" cy="3819522"/>
            </a:xfrm>
            <a:prstGeom prst="round2DiagRect">
              <a:avLst/>
            </a:prstGeom>
            <a:gradFill>
              <a:gsLst>
                <a:gs pos="0">
                  <a:schemeClr val="accent4"/>
                </a:gs>
                <a:gs pos="100000">
                  <a:schemeClr val="accent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ound Diagonal Corner Rectangle 18"/>
            <p:cNvSpPr/>
            <p:nvPr/>
          </p:nvSpPr>
          <p:spPr>
            <a:xfrm>
              <a:off x="6276987" y="1809782"/>
              <a:ext cx="2226450" cy="3733767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Прямоугольник 229"/>
          <p:cNvSpPr/>
          <p:nvPr/>
        </p:nvSpPr>
        <p:spPr>
          <a:xfrm>
            <a:off x="957237" y="2965922"/>
            <a:ext cx="17145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29"/>
          <p:cNvSpPr/>
          <p:nvPr/>
        </p:nvSpPr>
        <p:spPr>
          <a:xfrm>
            <a:off x="3790944" y="2965922"/>
            <a:ext cx="17145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29"/>
          <p:cNvSpPr/>
          <p:nvPr/>
        </p:nvSpPr>
        <p:spPr>
          <a:xfrm>
            <a:off x="6610364" y="2965922"/>
            <a:ext cx="17145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Freeform 11"/>
          <p:cNvSpPr>
            <a:spLocks noEditPoints="1"/>
          </p:cNvSpPr>
          <p:nvPr/>
        </p:nvSpPr>
        <p:spPr bwMode="auto">
          <a:xfrm>
            <a:off x="6929454" y="1629783"/>
            <a:ext cx="1007425" cy="1299151"/>
          </a:xfrm>
          <a:custGeom>
            <a:avLst/>
            <a:gdLst/>
            <a:ahLst/>
            <a:cxnLst>
              <a:cxn ang="0">
                <a:pos x="12801" y="553"/>
              </a:cxn>
              <a:cxn ang="0">
                <a:pos x="13232" y="563"/>
              </a:cxn>
              <a:cxn ang="0">
                <a:pos x="13096" y="1191"/>
              </a:cxn>
              <a:cxn ang="0">
                <a:pos x="12834" y="1877"/>
              </a:cxn>
              <a:cxn ang="0">
                <a:pos x="12216" y="2472"/>
              </a:cxn>
              <a:cxn ang="0">
                <a:pos x="11393" y="2799"/>
              </a:cxn>
              <a:cxn ang="0">
                <a:pos x="10956" y="2194"/>
              </a:cxn>
              <a:cxn ang="0">
                <a:pos x="11193" y="1530"/>
              </a:cxn>
              <a:cxn ang="0">
                <a:pos x="11481" y="935"/>
              </a:cxn>
              <a:cxn ang="0">
                <a:pos x="11914" y="566"/>
              </a:cxn>
              <a:cxn ang="0">
                <a:pos x="12824" y="673"/>
              </a:cxn>
              <a:cxn ang="0">
                <a:pos x="12455" y="456"/>
              </a:cxn>
              <a:cxn ang="0">
                <a:pos x="12384" y="2094"/>
              </a:cxn>
              <a:cxn ang="0">
                <a:pos x="12808" y="1624"/>
              </a:cxn>
              <a:cxn ang="0">
                <a:pos x="13076" y="977"/>
              </a:cxn>
              <a:cxn ang="0">
                <a:pos x="11131" y="1767"/>
              </a:cxn>
              <a:cxn ang="0">
                <a:pos x="11562" y="1097"/>
              </a:cxn>
              <a:cxn ang="0">
                <a:pos x="11970" y="682"/>
              </a:cxn>
              <a:cxn ang="0">
                <a:pos x="12102" y="650"/>
              </a:cxn>
              <a:cxn ang="0">
                <a:pos x="11720" y="1042"/>
              </a:cxn>
              <a:cxn ang="0">
                <a:pos x="11303" y="1699"/>
              </a:cxn>
              <a:cxn ang="0">
                <a:pos x="12241" y="501"/>
              </a:cxn>
              <a:cxn ang="0">
                <a:pos x="11889" y="1077"/>
              </a:cxn>
              <a:cxn ang="0">
                <a:pos x="11461" y="1530"/>
              </a:cxn>
              <a:cxn ang="0">
                <a:pos x="11147" y="2068"/>
              </a:cxn>
              <a:cxn ang="0">
                <a:pos x="11976" y="996"/>
              </a:cxn>
              <a:cxn ang="0">
                <a:pos x="11694" y="1375"/>
              </a:cxn>
              <a:cxn ang="0">
                <a:pos x="11261" y="2081"/>
              </a:cxn>
              <a:cxn ang="0">
                <a:pos x="12173" y="877"/>
              </a:cxn>
              <a:cxn ang="0">
                <a:pos x="11801" y="1385"/>
              </a:cxn>
              <a:cxn ang="0">
                <a:pos x="11497" y="1929"/>
              </a:cxn>
              <a:cxn ang="0">
                <a:pos x="12377" y="741"/>
              </a:cxn>
              <a:cxn ang="0">
                <a:pos x="12028" y="1349"/>
              </a:cxn>
              <a:cxn ang="0">
                <a:pos x="11594" y="1831"/>
              </a:cxn>
              <a:cxn ang="0">
                <a:pos x="12478" y="754"/>
              </a:cxn>
              <a:cxn ang="0">
                <a:pos x="12232" y="1220"/>
              </a:cxn>
              <a:cxn ang="0">
                <a:pos x="11834" y="1666"/>
              </a:cxn>
              <a:cxn ang="0">
                <a:pos x="12685" y="725"/>
              </a:cxn>
              <a:cxn ang="0">
                <a:pos x="12316" y="1139"/>
              </a:cxn>
              <a:cxn ang="0">
                <a:pos x="12067" y="1628"/>
              </a:cxn>
              <a:cxn ang="0">
                <a:pos x="11636" y="2252"/>
              </a:cxn>
              <a:cxn ang="0">
                <a:pos x="12523" y="996"/>
              </a:cxn>
              <a:cxn ang="0">
                <a:pos x="12173" y="1641"/>
              </a:cxn>
              <a:cxn ang="0">
                <a:pos x="11736" y="2152"/>
              </a:cxn>
              <a:cxn ang="0">
                <a:pos x="12737" y="964"/>
              </a:cxn>
              <a:cxn ang="0">
                <a:pos x="12261" y="1550"/>
              </a:cxn>
              <a:cxn ang="0">
                <a:pos x="11979" y="1974"/>
              </a:cxn>
              <a:cxn ang="0">
                <a:pos x="12837" y="977"/>
              </a:cxn>
              <a:cxn ang="0">
                <a:pos x="12468" y="1414"/>
              </a:cxn>
              <a:cxn ang="0">
                <a:pos x="12089" y="1987"/>
              </a:cxn>
              <a:cxn ang="0">
                <a:pos x="12911" y="899"/>
              </a:cxn>
              <a:cxn ang="0">
                <a:pos x="12678" y="1262"/>
              </a:cxn>
              <a:cxn ang="0">
                <a:pos x="12329" y="1945"/>
              </a:cxn>
              <a:cxn ang="0">
                <a:pos x="13093" y="783"/>
              </a:cxn>
              <a:cxn ang="0">
                <a:pos x="12895" y="1229"/>
              </a:cxn>
              <a:cxn ang="0">
                <a:pos x="12416" y="1851"/>
              </a:cxn>
              <a:cxn ang="0">
                <a:pos x="12135" y="2301"/>
              </a:cxn>
              <a:cxn ang="0">
                <a:pos x="2185" y="16888"/>
              </a:cxn>
              <a:cxn ang="0">
                <a:pos x="9752" y="15824"/>
              </a:cxn>
              <a:cxn ang="0">
                <a:pos x="11448" y="3214"/>
              </a:cxn>
              <a:cxn ang="0">
                <a:pos x="10212" y="3029"/>
              </a:cxn>
              <a:cxn ang="0">
                <a:pos x="3748" y="2777"/>
              </a:cxn>
            </a:cxnLst>
            <a:rect l="0" t="0" r="r" b="b"/>
            <a:pathLst>
              <a:path w="13827" h="17824">
                <a:moveTo>
                  <a:pt x="12335" y="375"/>
                </a:moveTo>
                <a:cubicBezTo>
                  <a:pt x="12329" y="381"/>
                  <a:pt x="12326" y="388"/>
                  <a:pt x="12322" y="394"/>
                </a:cubicBezTo>
                <a:cubicBezTo>
                  <a:pt x="12342" y="401"/>
                  <a:pt x="12361" y="407"/>
                  <a:pt x="12384" y="414"/>
                </a:cubicBezTo>
                <a:cubicBezTo>
                  <a:pt x="12403" y="388"/>
                  <a:pt x="12419" y="365"/>
                  <a:pt x="12439" y="339"/>
                </a:cubicBezTo>
                <a:cubicBezTo>
                  <a:pt x="12406" y="349"/>
                  <a:pt x="12371" y="362"/>
                  <a:pt x="12335" y="375"/>
                </a:cubicBezTo>
                <a:close/>
                <a:moveTo>
                  <a:pt x="12471" y="330"/>
                </a:moveTo>
                <a:cubicBezTo>
                  <a:pt x="12504" y="320"/>
                  <a:pt x="12536" y="313"/>
                  <a:pt x="12565" y="307"/>
                </a:cubicBezTo>
                <a:cubicBezTo>
                  <a:pt x="12533" y="352"/>
                  <a:pt x="12497" y="398"/>
                  <a:pt x="12465" y="443"/>
                </a:cubicBezTo>
                <a:cubicBezTo>
                  <a:pt x="12445" y="433"/>
                  <a:pt x="12426" y="427"/>
                  <a:pt x="12403" y="420"/>
                </a:cubicBezTo>
                <a:cubicBezTo>
                  <a:pt x="12426" y="391"/>
                  <a:pt x="12449" y="359"/>
                  <a:pt x="12471" y="330"/>
                </a:cubicBezTo>
                <a:close/>
                <a:moveTo>
                  <a:pt x="12591" y="304"/>
                </a:moveTo>
                <a:cubicBezTo>
                  <a:pt x="12559" y="352"/>
                  <a:pt x="12523" y="401"/>
                  <a:pt x="12487" y="449"/>
                </a:cubicBezTo>
                <a:cubicBezTo>
                  <a:pt x="12507" y="456"/>
                  <a:pt x="12529" y="462"/>
                  <a:pt x="12549" y="469"/>
                </a:cubicBezTo>
                <a:cubicBezTo>
                  <a:pt x="12591" y="411"/>
                  <a:pt x="12633" y="352"/>
                  <a:pt x="12675" y="297"/>
                </a:cubicBezTo>
                <a:cubicBezTo>
                  <a:pt x="12649" y="297"/>
                  <a:pt x="12620" y="301"/>
                  <a:pt x="12591" y="304"/>
                </a:cubicBezTo>
                <a:close/>
                <a:moveTo>
                  <a:pt x="12701" y="294"/>
                </a:moveTo>
                <a:cubicBezTo>
                  <a:pt x="12724" y="294"/>
                  <a:pt x="12750" y="297"/>
                  <a:pt x="12772" y="301"/>
                </a:cubicBezTo>
                <a:cubicBezTo>
                  <a:pt x="12727" y="365"/>
                  <a:pt x="12682" y="430"/>
                  <a:pt x="12633" y="495"/>
                </a:cubicBezTo>
                <a:cubicBezTo>
                  <a:pt x="12614" y="488"/>
                  <a:pt x="12591" y="482"/>
                  <a:pt x="12572" y="475"/>
                </a:cubicBezTo>
                <a:cubicBezTo>
                  <a:pt x="12614" y="414"/>
                  <a:pt x="12656" y="356"/>
                  <a:pt x="12701" y="294"/>
                </a:cubicBezTo>
                <a:close/>
                <a:moveTo>
                  <a:pt x="12795" y="304"/>
                </a:moveTo>
                <a:cubicBezTo>
                  <a:pt x="12818" y="307"/>
                  <a:pt x="12840" y="310"/>
                  <a:pt x="12863" y="317"/>
                </a:cubicBezTo>
                <a:cubicBezTo>
                  <a:pt x="12814" y="385"/>
                  <a:pt x="12766" y="453"/>
                  <a:pt x="12717" y="524"/>
                </a:cubicBezTo>
                <a:cubicBezTo>
                  <a:pt x="12698" y="517"/>
                  <a:pt x="12675" y="511"/>
                  <a:pt x="12652" y="504"/>
                </a:cubicBezTo>
                <a:cubicBezTo>
                  <a:pt x="12701" y="436"/>
                  <a:pt x="12750" y="368"/>
                  <a:pt x="12795" y="304"/>
                </a:cubicBezTo>
                <a:close/>
                <a:moveTo>
                  <a:pt x="12882" y="320"/>
                </a:moveTo>
                <a:cubicBezTo>
                  <a:pt x="12837" y="391"/>
                  <a:pt x="12788" y="459"/>
                  <a:pt x="12740" y="530"/>
                </a:cubicBezTo>
                <a:cubicBezTo>
                  <a:pt x="12759" y="537"/>
                  <a:pt x="12782" y="543"/>
                  <a:pt x="12801" y="553"/>
                </a:cubicBezTo>
                <a:cubicBezTo>
                  <a:pt x="12850" y="479"/>
                  <a:pt x="12898" y="407"/>
                  <a:pt x="12947" y="339"/>
                </a:cubicBezTo>
                <a:cubicBezTo>
                  <a:pt x="12924" y="333"/>
                  <a:pt x="12905" y="326"/>
                  <a:pt x="12882" y="320"/>
                </a:cubicBezTo>
                <a:close/>
                <a:moveTo>
                  <a:pt x="12966" y="346"/>
                </a:moveTo>
                <a:cubicBezTo>
                  <a:pt x="12921" y="414"/>
                  <a:pt x="12873" y="485"/>
                  <a:pt x="12824" y="559"/>
                </a:cubicBezTo>
                <a:cubicBezTo>
                  <a:pt x="12843" y="566"/>
                  <a:pt x="12866" y="572"/>
                  <a:pt x="12885" y="579"/>
                </a:cubicBezTo>
                <a:cubicBezTo>
                  <a:pt x="12934" y="508"/>
                  <a:pt x="12983" y="436"/>
                  <a:pt x="13028" y="368"/>
                </a:cubicBezTo>
                <a:cubicBezTo>
                  <a:pt x="13015" y="362"/>
                  <a:pt x="12999" y="356"/>
                  <a:pt x="12986" y="349"/>
                </a:cubicBezTo>
                <a:cubicBezTo>
                  <a:pt x="12979" y="349"/>
                  <a:pt x="12973" y="346"/>
                  <a:pt x="12966" y="346"/>
                </a:cubicBezTo>
                <a:close/>
                <a:moveTo>
                  <a:pt x="13047" y="375"/>
                </a:moveTo>
                <a:cubicBezTo>
                  <a:pt x="13067" y="385"/>
                  <a:pt x="13086" y="398"/>
                  <a:pt x="13102" y="411"/>
                </a:cubicBezTo>
                <a:cubicBezTo>
                  <a:pt x="13060" y="475"/>
                  <a:pt x="13015" y="540"/>
                  <a:pt x="12973" y="608"/>
                </a:cubicBezTo>
                <a:cubicBezTo>
                  <a:pt x="12950" y="602"/>
                  <a:pt x="12928" y="595"/>
                  <a:pt x="12908" y="585"/>
                </a:cubicBezTo>
                <a:cubicBezTo>
                  <a:pt x="12953" y="514"/>
                  <a:pt x="13002" y="446"/>
                  <a:pt x="13047" y="375"/>
                </a:cubicBezTo>
                <a:close/>
                <a:moveTo>
                  <a:pt x="13119" y="420"/>
                </a:moveTo>
                <a:cubicBezTo>
                  <a:pt x="13135" y="436"/>
                  <a:pt x="13151" y="449"/>
                  <a:pt x="13167" y="466"/>
                </a:cubicBezTo>
                <a:cubicBezTo>
                  <a:pt x="13132" y="524"/>
                  <a:pt x="13093" y="579"/>
                  <a:pt x="13057" y="634"/>
                </a:cubicBezTo>
                <a:cubicBezTo>
                  <a:pt x="13034" y="627"/>
                  <a:pt x="13015" y="621"/>
                  <a:pt x="12992" y="614"/>
                </a:cubicBezTo>
                <a:cubicBezTo>
                  <a:pt x="13034" y="550"/>
                  <a:pt x="13076" y="485"/>
                  <a:pt x="13119" y="420"/>
                </a:cubicBezTo>
                <a:close/>
                <a:moveTo>
                  <a:pt x="13180" y="482"/>
                </a:moveTo>
                <a:cubicBezTo>
                  <a:pt x="13148" y="537"/>
                  <a:pt x="13112" y="589"/>
                  <a:pt x="13076" y="644"/>
                </a:cubicBezTo>
                <a:cubicBezTo>
                  <a:pt x="13099" y="650"/>
                  <a:pt x="13122" y="657"/>
                  <a:pt x="13141" y="663"/>
                </a:cubicBezTo>
                <a:cubicBezTo>
                  <a:pt x="13167" y="621"/>
                  <a:pt x="13193" y="582"/>
                  <a:pt x="13219" y="540"/>
                </a:cubicBezTo>
                <a:cubicBezTo>
                  <a:pt x="13209" y="521"/>
                  <a:pt x="13196" y="501"/>
                  <a:pt x="13180" y="482"/>
                </a:cubicBezTo>
                <a:close/>
                <a:moveTo>
                  <a:pt x="13232" y="563"/>
                </a:moveTo>
                <a:cubicBezTo>
                  <a:pt x="13209" y="598"/>
                  <a:pt x="13187" y="634"/>
                  <a:pt x="13164" y="670"/>
                </a:cubicBezTo>
                <a:cubicBezTo>
                  <a:pt x="13187" y="676"/>
                  <a:pt x="13206" y="686"/>
                  <a:pt x="13229" y="692"/>
                </a:cubicBezTo>
                <a:cubicBezTo>
                  <a:pt x="13242" y="673"/>
                  <a:pt x="13251" y="653"/>
                  <a:pt x="13264" y="634"/>
                </a:cubicBezTo>
                <a:cubicBezTo>
                  <a:pt x="13254" y="611"/>
                  <a:pt x="13245" y="585"/>
                  <a:pt x="13232" y="563"/>
                </a:cubicBezTo>
                <a:close/>
                <a:moveTo>
                  <a:pt x="13271" y="663"/>
                </a:moveTo>
                <a:cubicBezTo>
                  <a:pt x="13277" y="679"/>
                  <a:pt x="13280" y="695"/>
                  <a:pt x="13284" y="712"/>
                </a:cubicBezTo>
                <a:cubicBezTo>
                  <a:pt x="13274" y="705"/>
                  <a:pt x="13261" y="702"/>
                  <a:pt x="13248" y="699"/>
                </a:cubicBezTo>
                <a:cubicBezTo>
                  <a:pt x="13258" y="686"/>
                  <a:pt x="13264" y="676"/>
                  <a:pt x="13271" y="663"/>
                </a:cubicBezTo>
                <a:close/>
                <a:moveTo>
                  <a:pt x="13300" y="854"/>
                </a:moveTo>
                <a:cubicBezTo>
                  <a:pt x="13287" y="873"/>
                  <a:pt x="13274" y="896"/>
                  <a:pt x="13261" y="915"/>
                </a:cubicBezTo>
                <a:cubicBezTo>
                  <a:pt x="13274" y="922"/>
                  <a:pt x="13287" y="925"/>
                  <a:pt x="13297" y="928"/>
                </a:cubicBezTo>
                <a:cubicBezTo>
                  <a:pt x="13300" y="903"/>
                  <a:pt x="13300" y="880"/>
                  <a:pt x="13300" y="854"/>
                </a:cubicBezTo>
                <a:close/>
                <a:moveTo>
                  <a:pt x="13297" y="948"/>
                </a:moveTo>
                <a:cubicBezTo>
                  <a:pt x="13280" y="945"/>
                  <a:pt x="13267" y="938"/>
                  <a:pt x="13251" y="935"/>
                </a:cubicBezTo>
                <a:cubicBezTo>
                  <a:pt x="13238" y="958"/>
                  <a:pt x="13225" y="977"/>
                  <a:pt x="13212" y="1000"/>
                </a:cubicBezTo>
                <a:cubicBezTo>
                  <a:pt x="13235" y="1009"/>
                  <a:pt x="13258" y="1016"/>
                  <a:pt x="13284" y="1022"/>
                </a:cubicBezTo>
                <a:cubicBezTo>
                  <a:pt x="13284" y="1022"/>
                  <a:pt x="13284" y="1019"/>
                  <a:pt x="13284" y="1016"/>
                </a:cubicBezTo>
                <a:cubicBezTo>
                  <a:pt x="13290" y="996"/>
                  <a:pt x="13293" y="971"/>
                  <a:pt x="13297" y="948"/>
                </a:cubicBezTo>
                <a:close/>
                <a:moveTo>
                  <a:pt x="13277" y="1045"/>
                </a:moveTo>
                <a:cubicBezTo>
                  <a:pt x="13271" y="1068"/>
                  <a:pt x="13264" y="1094"/>
                  <a:pt x="13258" y="1119"/>
                </a:cubicBezTo>
                <a:cubicBezTo>
                  <a:pt x="13225" y="1106"/>
                  <a:pt x="13193" y="1097"/>
                  <a:pt x="13161" y="1087"/>
                </a:cubicBezTo>
                <a:cubicBezTo>
                  <a:pt x="13174" y="1061"/>
                  <a:pt x="13187" y="1042"/>
                  <a:pt x="13199" y="1019"/>
                </a:cubicBezTo>
                <a:cubicBezTo>
                  <a:pt x="13225" y="1026"/>
                  <a:pt x="13251" y="1035"/>
                  <a:pt x="13277" y="1045"/>
                </a:cubicBezTo>
                <a:close/>
                <a:moveTo>
                  <a:pt x="13251" y="1139"/>
                </a:moveTo>
                <a:cubicBezTo>
                  <a:pt x="13216" y="1126"/>
                  <a:pt x="13183" y="1116"/>
                  <a:pt x="13148" y="1103"/>
                </a:cubicBezTo>
                <a:cubicBezTo>
                  <a:pt x="13135" y="1126"/>
                  <a:pt x="13122" y="1149"/>
                  <a:pt x="13109" y="1171"/>
                </a:cubicBezTo>
                <a:cubicBezTo>
                  <a:pt x="13148" y="1187"/>
                  <a:pt x="13187" y="1200"/>
                  <a:pt x="13225" y="1213"/>
                </a:cubicBezTo>
                <a:cubicBezTo>
                  <a:pt x="13235" y="1187"/>
                  <a:pt x="13242" y="1161"/>
                  <a:pt x="13251" y="1139"/>
                </a:cubicBezTo>
                <a:close/>
                <a:moveTo>
                  <a:pt x="13219" y="1233"/>
                </a:moveTo>
                <a:cubicBezTo>
                  <a:pt x="13209" y="1255"/>
                  <a:pt x="13196" y="1281"/>
                  <a:pt x="13187" y="1307"/>
                </a:cubicBezTo>
                <a:cubicBezTo>
                  <a:pt x="13141" y="1291"/>
                  <a:pt x="13099" y="1275"/>
                  <a:pt x="13054" y="1262"/>
                </a:cubicBezTo>
                <a:cubicBezTo>
                  <a:pt x="13070" y="1239"/>
                  <a:pt x="13083" y="1213"/>
                  <a:pt x="13096" y="1191"/>
                </a:cubicBezTo>
                <a:cubicBezTo>
                  <a:pt x="13138" y="1204"/>
                  <a:pt x="13177" y="1220"/>
                  <a:pt x="13219" y="1233"/>
                </a:cubicBezTo>
                <a:close/>
                <a:moveTo>
                  <a:pt x="13177" y="1327"/>
                </a:moveTo>
                <a:cubicBezTo>
                  <a:pt x="13132" y="1310"/>
                  <a:pt x="13089" y="1294"/>
                  <a:pt x="13044" y="1281"/>
                </a:cubicBezTo>
                <a:cubicBezTo>
                  <a:pt x="13028" y="1304"/>
                  <a:pt x="13015" y="1327"/>
                  <a:pt x="12999" y="1352"/>
                </a:cubicBezTo>
                <a:cubicBezTo>
                  <a:pt x="13047" y="1369"/>
                  <a:pt x="13096" y="1385"/>
                  <a:pt x="13141" y="1401"/>
                </a:cubicBezTo>
                <a:cubicBezTo>
                  <a:pt x="13154" y="1375"/>
                  <a:pt x="13167" y="1352"/>
                  <a:pt x="13177" y="1327"/>
                </a:cubicBezTo>
                <a:close/>
                <a:moveTo>
                  <a:pt x="13132" y="1420"/>
                </a:moveTo>
                <a:cubicBezTo>
                  <a:pt x="13119" y="1446"/>
                  <a:pt x="13106" y="1469"/>
                  <a:pt x="13093" y="1495"/>
                </a:cubicBezTo>
                <a:cubicBezTo>
                  <a:pt x="13044" y="1479"/>
                  <a:pt x="12992" y="1459"/>
                  <a:pt x="12944" y="1443"/>
                </a:cubicBezTo>
                <a:cubicBezTo>
                  <a:pt x="12960" y="1420"/>
                  <a:pt x="12973" y="1395"/>
                  <a:pt x="12989" y="1372"/>
                </a:cubicBezTo>
                <a:cubicBezTo>
                  <a:pt x="13038" y="1388"/>
                  <a:pt x="13083" y="1404"/>
                  <a:pt x="13132" y="1420"/>
                </a:cubicBezTo>
                <a:close/>
                <a:moveTo>
                  <a:pt x="13080" y="1514"/>
                </a:moveTo>
                <a:cubicBezTo>
                  <a:pt x="13031" y="1498"/>
                  <a:pt x="12983" y="1482"/>
                  <a:pt x="12934" y="1462"/>
                </a:cubicBezTo>
                <a:cubicBezTo>
                  <a:pt x="12918" y="1488"/>
                  <a:pt x="12902" y="1514"/>
                  <a:pt x="12889" y="1537"/>
                </a:cubicBezTo>
                <a:cubicBezTo>
                  <a:pt x="12937" y="1556"/>
                  <a:pt x="12986" y="1573"/>
                  <a:pt x="13038" y="1589"/>
                </a:cubicBezTo>
                <a:cubicBezTo>
                  <a:pt x="13051" y="1566"/>
                  <a:pt x="13067" y="1540"/>
                  <a:pt x="13080" y="1514"/>
                </a:cubicBezTo>
                <a:close/>
                <a:moveTo>
                  <a:pt x="13025" y="1611"/>
                </a:moveTo>
                <a:cubicBezTo>
                  <a:pt x="13008" y="1634"/>
                  <a:pt x="12992" y="1660"/>
                  <a:pt x="12976" y="1686"/>
                </a:cubicBezTo>
                <a:cubicBezTo>
                  <a:pt x="12928" y="1666"/>
                  <a:pt x="12879" y="1650"/>
                  <a:pt x="12830" y="1634"/>
                </a:cubicBezTo>
                <a:cubicBezTo>
                  <a:pt x="12843" y="1608"/>
                  <a:pt x="12860" y="1582"/>
                  <a:pt x="12876" y="1556"/>
                </a:cubicBezTo>
                <a:cubicBezTo>
                  <a:pt x="12924" y="1576"/>
                  <a:pt x="12973" y="1592"/>
                  <a:pt x="13025" y="1611"/>
                </a:cubicBezTo>
                <a:close/>
                <a:moveTo>
                  <a:pt x="12960" y="1705"/>
                </a:moveTo>
                <a:cubicBezTo>
                  <a:pt x="12911" y="1689"/>
                  <a:pt x="12866" y="1673"/>
                  <a:pt x="12818" y="1653"/>
                </a:cubicBezTo>
                <a:cubicBezTo>
                  <a:pt x="12801" y="1679"/>
                  <a:pt x="12785" y="1705"/>
                  <a:pt x="12769" y="1731"/>
                </a:cubicBezTo>
                <a:cubicBezTo>
                  <a:pt x="12814" y="1747"/>
                  <a:pt x="12863" y="1764"/>
                  <a:pt x="12908" y="1780"/>
                </a:cubicBezTo>
                <a:cubicBezTo>
                  <a:pt x="12924" y="1757"/>
                  <a:pt x="12944" y="1731"/>
                  <a:pt x="12960" y="1705"/>
                </a:cubicBezTo>
                <a:close/>
                <a:moveTo>
                  <a:pt x="12892" y="1799"/>
                </a:moveTo>
                <a:cubicBezTo>
                  <a:pt x="12873" y="1825"/>
                  <a:pt x="12853" y="1851"/>
                  <a:pt x="12834" y="1877"/>
                </a:cubicBezTo>
                <a:cubicBezTo>
                  <a:pt x="12792" y="1861"/>
                  <a:pt x="12753" y="1848"/>
                  <a:pt x="12711" y="1831"/>
                </a:cubicBezTo>
                <a:cubicBezTo>
                  <a:pt x="12727" y="1806"/>
                  <a:pt x="12743" y="1780"/>
                  <a:pt x="12759" y="1754"/>
                </a:cubicBezTo>
                <a:cubicBezTo>
                  <a:pt x="12801" y="1770"/>
                  <a:pt x="12847" y="1786"/>
                  <a:pt x="12892" y="1799"/>
                </a:cubicBezTo>
                <a:close/>
                <a:moveTo>
                  <a:pt x="12818" y="1896"/>
                </a:moveTo>
                <a:cubicBezTo>
                  <a:pt x="12779" y="1883"/>
                  <a:pt x="12737" y="1867"/>
                  <a:pt x="12698" y="1854"/>
                </a:cubicBezTo>
                <a:cubicBezTo>
                  <a:pt x="12682" y="1880"/>
                  <a:pt x="12665" y="1906"/>
                  <a:pt x="12649" y="1935"/>
                </a:cubicBezTo>
                <a:cubicBezTo>
                  <a:pt x="12685" y="1948"/>
                  <a:pt x="12720" y="1961"/>
                  <a:pt x="12756" y="1974"/>
                </a:cubicBezTo>
                <a:cubicBezTo>
                  <a:pt x="12775" y="1948"/>
                  <a:pt x="12798" y="1922"/>
                  <a:pt x="12818" y="1896"/>
                </a:cubicBezTo>
                <a:close/>
                <a:moveTo>
                  <a:pt x="12737" y="1993"/>
                </a:moveTo>
                <a:cubicBezTo>
                  <a:pt x="12714" y="2019"/>
                  <a:pt x="12691" y="2045"/>
                  <a:pt x="12669" y="2068"/>
                </a:cubicBezTo>
                <a:cubicBezTo>
                  <a:pt x="12640" y="2058"/>
                  <a:pt x="12614" y="2048"/>
                  <a:pt x="12585" y="2039"/>
                </a:cubicBezTo>
                <a:cubicBezTo>
                  <a:pt x="12601" y="2009"/>
                  <a:pt x="12620" y="1984"/>
                  <a:pt x="12636" y="1954"/>
                </a:cubicBezTo>
                <a:cubicBezTo>
                  <a:pt x="12669" y="1967"/>
                  <a:pt x="12704" y="1980"/>
                  <a:pt x="12737" y="1993"/>
                </a:cubicBezTo>
                <a:close/>
                <a:moveTo>
                  <a:pt x="12649" y="2090"/>
                </a:moveTo>
                <a:cubicBezTo>
                  <a:pt x="12623" y="2081"/>
                  <a:pt x="12597" y="2071"/>
                  <a:pt x="12572" y="2061"/>
                </a:cubicBezTo>
                <a:cubicBezTo>
                  <a:pt x="12555" y="2090"/>
                  <a:pt x="12539" y="2116"/>
                  <a:pt x="12520" y="2145"/>
                </a:cubicBezTo>
                <a:cubicBezTo>
                  <a:pt x="12539" y="2152"/>
                  <a:pt x="12559" y="2158"/>
                  <a:pt x="12575" y="2165"/>
                </a:cubicBezTo>
                <a:cubicBezTo>
                  <a:pt x="12601" y="2139"/>
                  <a:pt x="12627" y="2116"/>
                  <a:pt x="12649" y="2090"/>
                </a:cubicBezTo>
                <a:close/>
                <a:moveTo>
                  <a:pt x="12555" y="2184"/>
                </a:moveTo>
                <a:cubicBezTo>
                  <a:pt x="12539" y="2181"/>
                  <a:pt x="12523" y="2175"/>
                  <a:pt x="12507" y="2168"/>
                </a:cubicBezTo>
                <a:cubicBezTo>
                  <a:pt x="12491" y="2197"/>
                  <a:pt x="12471" y="2226"/>
                  <a:pt x="12455" y="2255"/>
                </a:cubicBezTo>
                <a:cubicBezTo>
                  <a:pt x="12461" y="2255"/>
                  <a:pt x="12468" y="2259"/>
                  <a:pt x="12474" y="2262"/>
                </a:cubicBezTo>
                <a:cubicBezTo>
                  <a:pt x="12500" y="2236"/>
                  <a:pt x="12529" y="2210"/>
                  <a:pt x="12555" y="2184"/>
                </a:cubicBezTo>
                <a:close/>
                <a:moveTo>
                  <a:pt x="12452" y="2281"/>
                </a:moveTo>
                <a:cubicBezTo>
                  <a:pt x="12449" y="2281"/>
                  <a:pt x="12445" y="2278"/>
                  <a:pt x="12442" y="2278"/>
                </a:cubicBezTo>
                <a:cubicBezTo>
                  <a:pt x="12436" y="2288"/>
                  <a:pt x="12429" y="2298"/>
                  <a:pt x="12423" y="2307"/>
                </a:cubicBezTo>
                <a:cubicBezTo>
                  <a:pt x="12432" y="2301"/>
                  <a:pt x="12442" y="2291"/>
                  <a:pt x="12452" y="2281"/>
                </a:cubicBezTo>
                <a:close/>
                <a:moveTo>
                  <a:pt x="12216" y="2472"/>
                </a:moveTo>
                <a:cubicBezTo>
                  <a:pt x="12199" y="2466"/>
                  <a:pt x="12180" y="2459"/>
                  <a:pt x="12164" y="2450"/>
                </a:cubicBezTo>
                <a:cubicBezTo>
                  <a:pt x="12141" y="2485"/>
                  <a:pt x="12122" y="2518"/>
                  <a:pt x="12102" y="2550"/>
                </a:cubicBezTo>
                <a:cubicBezTo>
                  <a:pt x="12141" y="2524"/>
                  <a:pt x="12180" y="2498"/>
                  <a:pt x="12216" y="2472"/>
                </a:cubicBezTo>
                <a:close/>
                <a:moveTo>
                  <a:pt x="12021" y="2599"/>
                </a:moveTo>
                <a:cubicBezTo>
                  <a:pt x="11999" y="2592"/>
                  <a:pt x="11979" y="2582"/>
                  <a:pt x="11960" y="2576"/>
                </a:cubicBezTo>
                <a:cubicBezTo>
                  <a:pt x="11940" y="2605"/>
                  <a:pt x="11924" y="2631"/>
                  <a:pt x="11905" y="2660"/>
                </a:cubicBezTo>
                <a:cubicBezTo>
                  <a:pt x="11944" y="2641"/>
                  <a:pt x="11982" y="2621"/>
                  <a:pt x="12021" y="2599"/>
                </a:cubicBezTo>
                <a:close/>
                <a:moveTo>
                  <a:pt x="11859" y="2679"/>
                </a:moveTo>
                <a:cubicBezTo>
                  <a:pt x="11821" y="2699"/>
                  <a:pt x="11782" y="2715"/>
                  <a:pt x="11743" y="2728"/>
                </a:cubicBezTo>
                <a:cubicBezTo>
                  <a:pt x="11740" y="2728"/>
                  <a:pt x="11736" y="2728"/>
                  <a:pt x="11733" y="2731"/>
                </a:cubicBezTo>
                <a:cubicBezTo>
                  <a:pt x="11772" y="2667"/>
                  <a:pt x="11814" y="2602"/>
                  <a:pt x="11856" y="2537"/>
                </a:cubicBezTo>
                <a:cubicBezTo>
                  <a:pt x="11882" y="2547"/>
                  <a:pt x="11908" y="2556"/>
                  <a:pt x="11934" y="2566"/>
                </a:cubicBezTo>
                <a:cubicBezTo>
                  <a:pt x="11908" y="2605"/>
                  <a:pt x="11885" y="2644"/>
                  <a:pt x="11859" y="2679"/>
                </a:cubicBezTo>
                <a:close/>
                <a:moveTo>
                  <a:pt x="11691" y="2741"/>
                </a:moveTo>
                <a:cubicBezTo>
                  <a:pt x="11740" y="2670"/>
                  <a:pt x="11785" y="2599"/>
                  <a:pt x="11830" y="2527"/>
                </a:cubicBezTo>
                <a:cubicBezTo>
                  <a:pt x="11804" y="2518"/>
                  <a:pt x="11782" y="2508"/>
                  <a:pt x="11756" y="2498"/>
                </a:cubicBezTo>
                <a:cubicBezTo>
                  <a:pt x="11694" y="2589"/>
                  <a:pt x="11636" y="2679"/>
                  <a:pt x="11575" y="2773"/>
                </a:cubicBezTo>
                <a:cubicBezTo>
                  <a:pt x="11610" y="2767"/>
                  <a:pt x="11649" y="2754"/>
                  <a:pt x="11691" y="2741"/>
                </a:cubicBezTo>
                <a:close/>
                <a:moveTo>
                  <a:pt x="11536" y="2780"/>
                </a:moveTo>
                <a:cubicBezTo>
                  <a:pt x="11497" y="2790"/>
                  <a:pt x="11461" y="2793"/>
                  <a:pt x="11429" y="2796"/>
                </a:cubicBezTo>
                <a:cubicBezTo>
                  <a:pt x="11503" y="2683"/>
                  <a:pt x="11581" y="2569"/>
                  <a:pt x="11652" y="2459"/>
                </a:cubicBezTo>
                <a:cubicBezTo>
                  <a:pt x="11678" y="2469"/>
                  <a:pt x="11704" y="2479"/>
                  <a:pt x="11730" y="2489"/>
                </a:cubicBezTo>
                <a:cubicBezTo>
                  <a:pt x="11665" y="2582"/>
                  <a:pt x="11601" y="2683"/>
                  <a:pt x="11536" y="2780"/>
                </a:cubicBezTo>
                <a:close/>
                <a:moveTo>
                  <a:pt x="11393" y="2799"/>
                </a:moveTo>
                <a:cubicBezTo>
                  <a:pt x="11358" y="2799"/>
                  <a:pt x="11325" y="2799"/>
                  <a:pt x="11296" y="2796"/>
                </a:cubicBezTo>
                <a:cubicBezTo>
                  <a:pt x="11384" y="2667"/>
                  <a:pt x="11468" y="2544"/>
                  <a:pt x="11552" y="2421"/>
                </a:cubicBezTo>
                <a:cubicBezTo>
                  <a:pt x="11578" y="2430"/>
                  <a:pt x="11604" y="2440"/>
                  <a:pt x="11630" y="2450"/>
                </a:cubicBezTo>
                <a:cubicBezTo>
                  <a:pt x="11552" y="2563"/>
                  <a:pt x="11474" y="2679"/>
                  <a:pt x="11393" y="2799"/>
                </a:cubicBezTo>
                <a:close/>
                <a:moveTo>
                  <a:pt x="11267" y="2793"/>
                </a:moveTo>
                <a:cubicBezTo>
                  <a:pt x="11355" y="2663"/>
                  <a:pt x="11442" y="2534"/>
                  <a:pt x="11529" y="2411"/>
                </a:cubicBezTo>
                <a:cubicBezTo>
                  <a:pt x="11503" y="2401"/>
                  <a:pt x="11478" y="2391"/>
                  <a:pt x="11452" y="2382"/>
                </a:cubicBezTo>
                <a:cubicBezTo>
                  <a:pt x="11364" y="2508"/>
                  <a:pt x="11274" y="2641"/>
                  <a:pt x="11180" y="2773"/>
                </a:cubicBezTo>
                <a:cubicBezTo>
                  <a:pt x="11209" y="2780"/>
                  <a:pt x="11235" y="2790"/>
                  <a:pt x="11267" y="2793"/>
                </a:cubicBezTo>
                <a:close/>
                <a:moveTo>
                  <a:pt x="11157" y="2764"/>
                </a:moveTo>
                <a:cubicBezTo>
                  <a:pt x="11248" y="2631"/>
                  <a:pt x="11338" y="2498"/>
                  <a:pt x="11429" y="2372"/>
                </a:cubicBezTo>
                <a:cubicBezTo>
                  <a:pt x="11403" y="2362"/>
                  <a:pt x="11377" y="2353"/>
                  <a:pt x="11351" y="2343"/>
                </a:cubicBezTo>
                <a:cubicBezTo>
                  <a:pt x="11264" y="2469"/>
                  <a:pt x="11177" y="2595"/>
                  <a:pt x="11083" y="2725"/>
                </a:cubicBezTo>
                <a:cubicBezTo>
                  <a:pt x="11105" y="2738"/>
                  <a:pt x="11128" y="2751"/>
                  <a:pt x="11157" y="2764"/>
                </a:cubicBezTo>
                <a:close/>
                <a:moveTo>
                  <a:pt x="11063" y="2709"/>
                </a:moveTo>
                <a:cubicBezTo>
                  <a:pt x="11154" y="2582"/>
                  <a:pt x="11241" y="2456"/>
                  <a:pt x="11329" y="2333"/>
                </a:cubicBezTo>
                <a:cubicBezTo>
                  <a:pt x="11303" y="2327"/>
                  <a:pt x="11277" y="2317"/>
                  <a:pt x="11254" y="2307"/>
                </a:cubicBezTo>
                <a:cubicBezTo>
                  <a:pt x="11173" y="2417"/>
                  <a:pt x="11089" y="2534"/>
                  <a:pt x="11005" y="2650"/>
                </a:cubicBezTo>
                <a:cubicBezTo>
                  <a:pt x="11021" y="2673"/>
                  <a:pt x="11041" y="2692"/>
                  <a:pt x="11063" y="2709"/>
                </a:cubicBezTo>
                <a:close/>
                <a:moveTo>
                  <a:pt x="10989" y="2628"/>
                </a:moveTo>
                <a:cubicBezTo>
                  <a:pt x="10973" y="2605"/>
                  <a:pt x="10960" y="2579"/>
                  <a:pt x="10947" y="2550"/>
                </a:cubicBezTo>
                <a:cubicBezTo>
                  <a:pt x="11018" y="2456"/>
                  <a:pt x="11086" y="2362"/>
                  <a:pt x="11154" y="2268"/>
                </a:cubicBezTo>
                <a:cubicBezTo>
                  <a:pt x="11180" y="2278"/>
                  <a:pt x="11202" y="2288"/>
                  <a:pt x="11228" y="2298"/>
                </a:cubicBezTo>
                <a:cubicBezTo>
                  <a:pt x="11151" y="2404"/>
                  <a:pt x="11070" y="2514"/>
                  <a:pt x="10989" y="2628"/>
                </a:cubicBezTo>
                <a:close/>
                <a:moveTo>
                  <a:pt x="10937" y="2521"/>
                </a:moveTo>
                <a:cubicBezTo>
                  <a:pt x="10927" y="2492"/>
                  <a:pt x="10918" y="2459"/>
                  <a:pt x="10911" y="2424"/>
                </a:cubicBezTo>
                <a:cubicBezTo>
                  <a:pt x="10960" y="2359"/>
                  <a:pt x="11008" y="2294"/>
                  <a:pt x="11057" y="2230"/>
                </a:cubicBezTo>
                <a:cubicBezTo>
                  <a:pt x="11079" y="2239"/>
                  <a:pt x="11105" y="2249"/>
                  <a:pt x="11131" y="2259"/>
                </a:cubicBezTo>
                <a:cubicBezTo>
                  <a:pt x="11066" y="2346"/>
                  <a:pt x="11002" y="2434"/>
                  <a:pt x="10937" y="2521"/>
                </a:cubicBezTo>
                <a:close/>
                <a:moveTo>
                  <a:pt x="10905" y="2388"/>
                </a:moveTo>
                <a:cubicBezTo>
                  <a:pt x="10901" y="2353"/>
                  <a:pt x="10898" y="2311"/>
                  <a:pt x="10898" y="2268"/>
                </a:cubicBezTo>
                <a:cubicBezTo>
                  <a:pt x="10918" y="2246"/>
                  <a:pt x="10937" y="2220"/>
                  <a:pt x="10956" y="2194"/>
                </a:cubicBezTo>
                <a:cubicBezTo>
                  <a:pt x="10982" y="2204"/>
                  <a:pt x="11008" y="2213"/>
                  <a:pt x="11031" y="2223"/>
                </a:cubicBezTo>
                <a:cubicBezTo>
                  <a:pt x="10989" y="2278"/>
                  <a:pt x="10947" y="2333"/>
                  <a:pt x="10905" y="2388"/>
                </a:cubicBezTo>
                <a:close/>
                <a:moveTo>
                  <a:pt x="10901" y="2230"/>
                </a:moveTo>
                <a:cubicBezTo>
                  <a:pt x="10911" y="2213"/>
                  <a:pt x="10924" y="2200"/>
                  <a:pt x="10934" y="2184"/>
                </a:cubicBezTo>
                <a:cubicBezTo>
                  <a:pt x="10924" y="2181"/>
                  <a:pt x="10914" y="2178"/>
                  <a:pt x="10905" y="2175"/>
                </a:cubicBezTo>
                <a:cubicBezTo>
                  <a:pt x="10901" y="2191"/>
                  <a:pt x="10901" y="2210"/>
                  <a:pt x="10901" y="2230"/>
                </a:cubicBezTo>
                <a:close/>
                <a:moveTo>
                  <a:pt x="10924" y="2035"/>
                </a:moveTo>
                <a:cubicBezTo>
                  <a:pt x="10934" y="2022"/>
                  <a:pt x="10943" y="2009"/>
                  <a:pt x="10953" y="1997"/>
                </a:cubicBezTo>
                <a:cubicBezTo>
                  <a:pt x="10947" y="1993"/>
                  <a:pt x="10940" y="1990"/>
                  <a:pt x="10934" y="1987"/>
                </a:cubicBezTo>
                <a:cubicBezTo>
                  <a:pt x="10931" y="2003"/>
                  <a:pt x="10927" y="2019"/>
                  <a:pt x="10924" y="2035"/>
                </a:cubicBezTo>
                <a:close/>
                <a:moveTo>
                  <a:pt x="10982" y="1802"/>
                </a:moveTo>
                <a:cubicBezTo>
                  <a:pt x="10995" y="1786"/>
                  <a:pt x="11008" y="1767"/>
                  <a:pt x="11021" y="1751"/>
                </a:cubicBezTo>
                <a:cubicBezTo>
                  <a:pt x="11015" y="1751"/>
                  <a:pt x="11008" y="1747"/>
                  <a:pt x="11002" y="1744"/>
                </a:cubicBezTo>
                <a:cubicBezTo>
                  <a:pt x="10995" y="1764"/>
                  <a:pt x="10989" y="1783"/>
                  <a:pt x="10982" y="1802"/>
                </a:cubicBezTo>
                <a:close/>
                <a:moveTo>
                  <a:pt x="11008" y="1718"/>
                </a:moveTo>
                <a:cubicBezTo>
                  <a:pt x="11018" y="1725"/>
                  <a:pt x="11028" y="1728"/>
                  <a:pt x="11037" y="1731"/>
                </a:cubicBezTo>
                <a:cubicBezTo>
                  <a:pt x="11060" y="1705"/>
                  <a:pt x="11079" y="1676"/>
                  <a:pt x="11099" y="1650"/>
                </a:cubicBezTo>
                <a:cubicBezTo>
                  <a:pt x="11083" y="1644"/>
                  <a:pt x="11063" y="1637"/>
                  <a:pt x="11044" y="1631"/>
                </a:cubicBezTo>
                <a:cubicBezTo>
                  <a:pt x="11031" y="1660"/>
                  <a:pt x="11021" y="1689"/>
                  <a:pt x="11008" y="1718"/>
                </a:cubicBezTo>
                <a:close/>
                <a:moveTo>
                  <a:pt x="11054" y="1608"/>
                </a:moveTo>
                <a:cubicBezTo>
                  <a:pt x="11073" y="1615"/>
                  <a:pt x="11096" y="1621"/>
                  <a:pt x="11118" y="1631"/>
                </a:cubicBezTo>
                <a:cubicBezTo>
                  <a:pt x="11138" y="1605"/>
                  <a:pt x="11157" y="1579"/>
                  <a:pt x="11177" y="1553"/>
                </a:cubicBezTo>
                <a:cubicBezTo>
                  <a:pt x="11147" y="1543"/>
                  <a:pt x="11118" y="1530"/>
                  <a:pt x="11089" y="1521"/>
                </a:cubicBezTo>
                <a:cubicBezTo>
                  <a:pt x="11076" y="1550"/>
                  <a:pt x="11066" y="1579"/>
                  <a:pt x="11054" y="1608"/>
                </a:cubicBezTo>
                <a:close/>
                <a:moveTo>
                  <a:pt x="11102" y="1498"/>
                </a:moveTo>
                <a:cubicBezTo>
                  <a:pt x="11115" y="1469"/>
                  <a:pt x="11128" y="1443"/>
                  <a:pt x="11141" y="1417"/>
                </a:cubicBezTo>
                <a:cubicBezTo>
                  <a:pt x="11180" y="1430"/>
                  <a:pt x="11215" y="1443"/>
                  <a:pt x="11254" y="1456"/>
                </a:cubicBezTo>
                <a:cubicBezTo>
                  <a:pt x="11235" y="1482"/>
                  <a:pt x="11212" y="1508"/>
                  <a:pt x="11193" y="1530"/>
                </a:cubicBezTo>
                <a:cubicBezTo>
                  <a:pt x="11164" y="1521"/>
                  <a:pt x="11131" y="1508"/>
                  <a:pt x="11102" y="1498"/>
                </a:cubicBezTo>
                <a:close/>
                <a:moveTo>
                  <a:pt x="11154" y="1395"/>
                </a:moveTo>
                <a:cubicBezTo>
                  <a:pt x="11193" y="1407"/>
                  <a:pt x="11232" y="1420"/>
                  <a:pt x="11270" y="1437"/>
                </a:cubicBezTo>
                <a:cubicBezTo>
                  <a:pt x="11290" y="1411"/>
                  <a:pt x="11309" y="1385"/>
                  <a:pt x="11329" y="1362"/>
                </a:cubicBezTo>
                <a:cubicBezTo>
                  <a:pt x="11283" y="1346"/>
                  <a:pt x="11241" y="1330"/>
                  <a:pt x="11199" y="1317"/>
                </a:cubicBezTo>
                <a:cubicBezTo>
                  <a:pt x="11183" y="1343"/>
                  <a:pt x="11167" y="1369"/>
                  <a:pt x="11154" y="1395"/>
                </a:cubicBezTo>
                <a:close/>
                <a:moveTo>
                  <a:pt x="11209" y="1294"/>
                </a:moveTo>
                <a:cubicBezTo>
                  <a:pt x="11225" y="1268"/>
                  <a:pt x="11241" y="1242"/>
                  <a:pt x="11257" y="1220"/>
                </a:cubicBezTo>
                <a:cubicBezTo>
                  <a:pt x="11306" y="1236"/>
                  <a:pt x="11351" y="1252"/>
                  <a:pt x="11400" y="1268"/>
                </a:cubicBezTo>
                <a:cubicBezTo>
                  <a:pt x="11380" y="1294"/>
                  <a:pt x="11361" y="1317"/>
                  <a:pt x="11345" y="1343"/>
                </a:cubicBezTo>
                <a:cubicBezTo>
                  <a:pt x="11300" y="1327"/>
                  <a:pt x="11254" y="1310"/>
                  <a:pt x="11209" y="1294"/>
                </a:cubicBezTo>
                <a:close/>
                <a:moveTo>
                  <a:pt x="11270" y="1200"/>
                </a:moveTo>
                <a:cubicBezTo>
                  <a:pt x="11319" y="1217"/>
                  <a:pt x="11368" y="1233"/>
                  <a:pt x="11416" y="1249"/>
                </a:cubicBezTo>
                <a:cubicBezTo>
                  <a:pt x="11435" y="1226"/>
                  <a:pt x="11452" y="1204"/>
                  <a:pt x="11471" y="1178"/>
                </a:cubicBezTo>
                <a:cubicBezTo>
                  <a:pt x="11423" y="1161"/>
                  <a:pt x="11374" y="1145"/>
                  <a:pt x="11322" y="1126"/>
                </a:cubicBezTo>
                <a:cubicBezTo>
                  <a:pt x="11322" y="1129"/>
                  <a:pt x="11319" y="1132"/>
                  <a:pt x="11316" y="1136"/>
                </a:cubicBezTo>
                <a:cubicBezTo>
                  <a:pt x="11303" y="1155"/>
                  <a:pt x="11287" y="1178"/>
                  <a:pt x="11270" y="1200"/>
                </a:cubicBezTo>
                <a:close/>
                <a:moveTo>
                  <a:pt x="11338" y="1106"/>
                </a:moveTo>
                <a:cubicBezTo>
                  <a:pt x="11355" y="1084"/>
                  <a:pt x="11374" y="1061"/>
                  <a:pt x="11393" y="1038"/>
                </a:cubicBezTo>
                <a:cubicBezTo>
                  <a:pt x="11442" y="1055"/>
                  <a:pt x="11490" y="1074"/>
                  <a:pt x="11542" y="1090"/>
                </a:cubicBezTo>
                <a:cubicBezTo>
                  <a:pt x="11523" y="1113"/>
                  <a:pt x="11503" y="1136"/>
                  <a:pt x="11487" y="1158"/>
                </a:cubicBezTo>
                <a:cubicBezTo>
                  <a:pt x="11435" y="1142"/>
                  <a:pt x="11387" y="1126"/>
                  <a:pt x="11338" y="1106"/>
                </a:cubicBezTo>
                <a:close/>
                <a:moveTo>
                  <a:pt x="11410" y="1019"/>
                </a:moveTo>
                <a:cubicBezTo>
                  <a:pt x="11458" y="1035"/>
                  <a:pt x="11507" y="1055"/>
                  <a:pt x="11555" y="1071"/>
                </a:cubicBezTo>
                <a:cubicBezTo>
                  <a:pt x="11575" y="1048"/>
                  <a:pt x="11591" y="1026"/>
                  <a:pt x="11610" y="1003"/>
                </a:cubicBezTo>
                <a:cubicBezTo>
                  <a:pt x="11562" y="987"/>
                  <a:pt x="11513" y="971"/>
                  <a:pt x="11465" y="954"/>
                </a:cubicBezTo>
                <a:cubicBezTo>
                  <a:pt x="11445" y="974"/>
                  <a:pt x="11426" y="996"/>
                  <a:pt x="11410" y="1019"/>
                </a:cubicBezTo>
                <a:close/>
                <a:moveTo>
                  <a:pt x="11481" y="935"/>
                </a:moveTo>
                <a:cubicBezTo>
                  <a:pt x="11500" y="912"/>
                  <a:pt x="11520" y="893"/>
                  <a:pt x="11542" y="870"/>
                </a:cubicBezTo>
                <a:cubicBezTo>
                  <a:pt x="11588" y="886"/>
                  <a:pt x="11633" y="903"/>
                  <a:pt x="11678" y="919"/>
                </a:cubicBezTo>
                <a:cubicBezTo>
                  <a:pt x="11659" y="938"/>
                  <a:pt x="11643" y="961"/>
                  <a:pt x="11623" y="983"/>
                </a:cubicBezTo>
                <a:cubicBezTo>
                  <a:pt x="11578" y="967"/>
                  <a:pt x="11529" y="951"/>
                  <a:pt x="11481" y="935"/>
                </a:cubicBezTo>
                <a:close/>
                <a:moveTo>
                  <a:pt x="11558" y="854"/>
                </a:moveTo>
                <a:cubicBezTo>
                  <a:pt x="11604" y="870"/>
                  <a:pt x="11646" y="883"/>
                  <a:pt x="11691" y="899"/>
                </a:cubicBezTo>
                <a:cubicBezTo>
                  <a:pt x="11707" y="877"/>
                  <a:pt x="11727" y="854"/>
                  <a:pt x="11743" y="835"/>
                </a:cubicBezTo>
                <a:cubicBezTo>
                  <a:pt x="11701" y="818"/>
                  <a:pt x="11662" y="805"/>
                  <a:pt x="11620" y="793"/>
                </a:cubicBezTo>
                <a:cubicBezTo>
                  <a:pt x="11601" y="812"/>
                  <a:pt x="11578" y="831"/>
                  <a:pt x="11558" y="854"/>
                </a:cubicBezTo>
                <a:close/>
                <a:moveTo>
                  <a:pt x="11639" y="776"/>
                </a:moveTo>
                <a:cubicBezTo>
                  <a:pt x="11659" y="757"/>
                  <a:pt x="11681" y="737"/>
                  <a:pt x="11704" y="718"/>
                </a:cubicBezTo>
                <a:cubicBezTo>
                  <a:pt x="11740" y="728"/>
                  <a:pt x="11772" y="741"/>
                  <a:pt x="11808" y="750"/>
                </a:cubicBezTo>
                <a:cubicBezTo>
                  <a:pt x="11791" y="773"/>
                  <a:pt x="11772" y="796"/>
                  <a:pt x="11756" y="815"/>
                </a:cubicBezTo>
                <a:cubicBezTo>
                  <a:pt x="11717" y="802"/>
                  <a:pt x="11678" y="789"/>
                  <a:pt x="11639" y="776"/>
                </a:cubicBezTo>
                <a:close/>
                <a:moveTo>
                  <a:pt x="11724" y="702"/>
                </a:moveTo>
                <a:cubicBezTo>
                  <a:pt x="11756" y="712"/>
                  <a:pt x="11788" y="725"/>
                  <a:pt x="11821" y="734"/>
                </a:cubicBezTo>
                <a:cubicBezTo>
                  <a:pt x="11837" y="712"/>
                  <a:pt x="11853" y="692"/>
                  <a:pt x="11869" y="670"/>
                </a:cubicBezTo>
                <a:cubicBezTo>
                  <a:pt x="11843" y="663"/>
                  <a:pt x="11821" y="653"/>
                  <a:pt x="11795" y="647"/>
                </a:cubicBezTo>
                <a:cubicBezTo>
                  <a:pt x="11769" y="663"/>
                  <a:pt x="11746" y="682"/>
                  <a:pt x="11724" y="702"/>
                </a:cubicBezTo>
                <a:close/>
                <a:moveTo>
                  <a:pt x="11814" y="631"/>
                </a:moveTo>
                <a:cubicBezTo>
                  <a:pt x="11840" y="611"/>
                  <a:pt x="11866" y="595"/>
                  <a:pt x="11892" y="579"/>
                </a:cubicBezTo>
                <a:cubicBezTo>
                  <a:pt x="11905" y="582"/>
                  <a:pt x="11918" y="589"/>
                  <a:pt x="11934" y="592"/>
                </a:cubicBezTo>
                <a:cubicBezTo>
                  <a:pt x="11914" y="611"/>
                  <a:pt x="11898" y="634"/>
                  <a:pt x="11882" y="653"/>
                </a:cubicBezTo>
                <a:cubicBezTo>
                  <a:pt x="11859" y="647"/>
                  <a:pt x="11837" y="637"/>
                  <a:pt x="11814" y="631"/>
                </a:cubicBezTo>
                <a:close/>
                <a:moveTo>
                  <a:pt x="11914" y="566"/>
                </a:moveTo>
                <a:cubicBezTo>
                  <a:pt x="11924" y="569"/>
                  <a:pt x="11934" y="572"/>
                  <a:pt x="11947" y="576"/>
                </a:cubicBezTo>
                <a:cubicBezTo>
                  <a:pt x="11960" y="559"/>
                  <a:pt x="11973" y="540"/>
                  <a:pt x="11986" y="524"/>
                </a:cubicBezTo>
                <a:cubicBezTo>
                  <a:pt x="11960" y="537"/>
                  <a:pt x="11937" y="550"/>
                  <a:pt x="11914" y="566"/>
                </a:cubicBezTo>
                <a:close/>
                <a:moveTo>
                  <a:pt x="13290" y="731"/>
                </a:moveTo>
                <a:cubicBezTo>
                  <a:pt x="13271" y="728"/>
                  <a:pt x="13254" y="721"/>
                  <a:pt x="13238" y="715"/>
                </a:cubicBezTo>
                <a:cubicBezTo>
                  <a:pt x="13222" y="741"/>
                  <a:pt x="13206" y="767"/>
                  <a:pt x="13190" y="796"/>
                </a:cubicBezTo>
                <a:cubicBezTo>
                  <a:pt x="13222" y="805"/>
                  <a:pt x="13258" y="815"/>
                  <a:pt x="13290" y="828"/>
                </a:cubicBezTo>
                <a:cubicBezTo>
                  <a:pt x="13293" y="822"/>
                  <a:pt x="13297" y="818"/>
                  <a:pt x="13300" y="812"/>
                </a:cubicBezTo>
                <a:cubicBezTo>
                  <a:pt x="13297" y="786"/>
                  <a:pt x="13293" y="760"/>
                  <a:pt x="13290" y="731"/>
                </a:cubicBezTo>
                <a:close/>
                <a:moveTo>
                  <a:pt x="13219" y="708"/>
                </a:moveTo>
                <a:cubicBezTo>
                  <a:pt x="13203" y="734"/>
                  <a:pt x="13187" y="760"/>
                  <a:pt x="13170" y="786"/>
                </a:cubicBezTo>
                <a:cubicBezTo>
                  <a:pt x="13148" y="780"/>
                  <a:pt x="13125" y="773"/>
                  <a:pt x="13102" y="767"/>
                </a:cubicBezTo>
                <a:cubicBezTo>
                  <a:pt x="13119" y="741"/>
                  <a:pt x="13135" y="715"/>
                  <a:pt x="13154" y="686"/>
                </a:cubicBezTo>
                <a:cubicBezTo>
                  <a:pt x="13174" y="695"/>
                  <a:pt x="13196" y="702"/>
                  <a:pt x="13219" y="708"/>
                </a:cubicBezTo>
                <a:close/>
                <a:moveTo>
                  <a:pt x="13132" y="679"/>
                </a:moveTo>
                <a:cubicBezTo>
                  <a:pt x="13115" y="705"/>
                  <a:pt x="13099" y="731"/>
                  <a:pt x="13083" y="757"/>
                </a:cubicBezTo>
                <a:cubicBezTo>
                  <a:pt x="13060" y="750"/>
                  <a:pt x="13038" y="744"/>
                  <a:pt x="13018" y="737"/>
                </a:cubicBezTo>
                <a:cubicBezTo>
                  <a:pt x="13034" y="712"/>
                  <a:pt x="13051" y="686"/>
                  <a:pt x="13067" y="660"/>
                </a:cubicBezTo>
                <a:cubicBezTo>
                  <a:pt x="13089" y="666"/>
                  <a:pt x="13109" y="673"/>
                  <a:pt x="13132" y="679"/>
                </a:cubicBezTo>
                <a:close/>
                <a:moveTo>
                  <a:pt x="13047" y="653"/>
                </a:moveTo>
                <a:cubicBezTo>
                  <a:pt x="13025" y="644"/>
                  <a:pt x="13002" y="637"/>
                  <a:pt x="12983" y="631"/>
                </a:cubicBezTo>
                <a:cubicBezTo>
                  <a:pt x="12963" y="657"/>
                  <a:pt x="12947" y="682"/>
                  <a:pt x="12931" y="708"/>
                </a:cubicBezTo>
                <a:cubicBezTo>
                  <a:pt x="12953" y="715"/>
                  <a:pt x="12973" y="721"/>
                  <a:pt x="12996" y="731"/>
                </a:cubicBezTo>
                <a:cubicBezTo>
                  <a:pt x="13012" y="705"/>
                  <a:pt x="13028" y="679"/>
                  <a:pt x="13047" y="653"/>
                </a:cubicBezTo>
                <a:close/>
                <a:moveTo>
                  <a:pt x="12960" y="624"/>
                </a:moveTo>
                <a:cubicBezTo>
                  <a:pt x="12940" y="618"/>
                  <a:pt x="12918" y="611"/>
                  <a:pt x="12895" y="602"/>
                </a:cubicBezTo>
                <a:cubicBezTo>
                  <a:pt x="12879" y="627"/>
                  <a:pt x="12863" y="653"/>
                  <a:pt x="12843" y="679"/>
                </a:cubicBezTo>
                <a:cubicBezTo>
                  <a:pt x="12866" y="686"/>
                  <a:pt x="12889" y="695"/>
                  <a:pt x="12908" y="702"/>
                </a:cubicBezTo>
                <a:cubicBezTo>
                  <a:pt x="12928" y="676"/>
                  <a:pt x="12944" y="650"/>
                  <a:pt x="12960" y="624"/>
                </a:cubicBezTo>
                <a:close/>
                <a:moveTo>
                  <a:pt x="12876" y="595"/>
                </a:moveTo>
                <a:cubicBezTo>
                  <a:pt x="12860" y="621"/>
                  <a:pt x="12840" y="647"/>
                  <a:pt x="12824" y="673"/>
                </a:cubicBezTo>
                <a:cubicBezTo>
                  <a:pt x="12801" y="666"/>
                  <a:pt x="12782" y="660"/>
                  <a:pt x="12759" y="650"/>
                </a:cubicBezTo>
                <a:cubicBezTo>
                  <a:pt x="12775" y="624"/>
                  <a:pt x="12795" y="602"/>
                  <a:pt x="12811" y="576"/>
                </a:cubicBezTo>
                <a:cubicBezTo>
                  <a:pt x="12834" y="582"/>
                  <a:pt x="12853" y="589"/>
                  <a:pt x="12876" y="595"/>
                </a:cubicBezTo>
                <a:close/>
                <a:moveTo>
                  <a:pt x="12792" y="569"/>
                </a:moveTo>
                <a:cubicBezTo>
                  <a:pt x="12772" y="592"/>
                  <a:pt x="12756" y="618"/>
                  <a:pt x="12740" y="644"/>
                </a:cubicBezTo>
                <a:cubicBezTo>
                  <a:pt x="12717" y="637"/>
                  <a:pt x="12695" y="631"/>
                  <a:pt x="12675" y="624"/>
                </a:cubicBezTo>
                <a:cubicBezTo>
                  <a:pt x="12691" y="598"/>
                  <a:pt x="12711" y="572"/>
                  <a:pt x="12727" y="547"/>
                </a:cubicBezTo>
                <a:cubicBezTo>
                  <a:pt x="12750" y="553"/>
                  <a:pt x="12769" y="559"/>
                  <a:pt x="12792" y="569"/>
                </a:cubicBezTo>
                <a:close/>
                <a:moveTo>
                  <a:pt x="12707" y="540"/>
                </a:moveTo>
                <a:cubicBezTo>
                  <a:pt x="12685" y="534"/>
                  <a:pt x="12665" y="527"/>
                  <a:pt x="12643" y="521"/>
                </a:cubicBezTo>
                <a:cubicBezTo>
                  <a:pt x="12623" y="543"/>
                  <a:pt x="12607" y="569"/>
                  <a:pt x="12588" y="595"/>
                </a:cubicBezTo>
                <a:cubicBezTo>
                  <a:pt x="12610" y="602"/>
                  <a:pt x="12633" y="608"/>
                  <a:pt x="12652" y="618"/>
                </a:cubicBezTo>
                <a:cubicBezTo>
                  <a:pt x="12672" y="592"/>
                  <a:pt x="12688" y="566"/>
                  <a:pt x="12707" y="540"/>
                </a:cubicBezTo>
                <a:close/>
                <a:moveTo>
                  <a:pt x="12623" y="511"/>
                </a:moveTo>
                <a:cubicBezTo>
                  <a:pt x="12601" y="504"/>
                  <a:pt x="12578" y="498"/>
                  <a:pt x="12559" y="492"/>
                </a:cubicBezTo>
                <a:cubicBezTo>
                  <a:pt x="12539" y="517"/>
                  <a:pt x="12523" y="543"/>
                  <a:pt x="12504" y="566"/>
                </a:cubicBezTo>
                <a:cubicBezTo>
                  <a:pt x="12526" y="576"/>
                  <a:pt x="12546" y="582"/>
                  <a:pt x="12568" y="589"/>
                </a:cubicBezTo>
                <a:cubicBezTo>
                  <a:pt x="12588" y="563"/>
                  <a:pt x="12604" y="537"/>
                  <a:pt x="12623" y="511"/>
                </a:cubicBezTo>
                <a:close/>
                <a:moveTo>
                  <a:pt x="12539" y="485"/>
                </a:moveTo>
                <a:cubicBezTo>
                  <a:pt x="12520" y="511"/>
                  <a:pt x="12500" y="534"/>
                  <a:pt x="12484" y="559"/>
                </a:cubicBezTo>
                <a:cubicBezTo>
                  <a:pt x="12461" y="553"/>
                  <a:pt x="12442" y="547"/>
                  <a:pt x="12419" y="540"/>
                </a:cubicBezTo>
                <a:cubicBezTo>
                  <a:pt x="12439" y="514"/>
                  <a:pt x="12458" y="488"/>
                  <a:pt x="12474" y="462"/>
                </a:cubicBezTo>
                <a:cubicBezTo>
                  <a:pt x="12497" y="472"/>
                  <a:pt x="12517" y="479"/>
                  <a:pt x="12539" y="485"/>
                </a:cubicBezTo>
                <a:close/>
                <a:moveTo>
                  <a:pt x="12455" y="456"/>
                </a:moveTo>
                <a:cubicBezTo>
                  <a:pt x="12432" y="449"/>
                  <a:pt x="12413" y="443"/>
                  <a:pt x="12390" y="436"/>
                </a:cubicBezTo>
                <a:cubicBezTo>
                  <a:pt x="12374" y="462"/>
                  <a:pt x="12355" y="485"/>
                  <a:pt x="12335" y="511"/>
                </a:cubicBezTo>
                <a:cubicBezTo>
                  <a:pt x="12358" y="517"/>
                  <a:pt x="12377" y="527"/>
                  <a:pt x="12400" y="534"/>
                </a:cubicBezTo>
                <a:cubicBezTo>
                  <a:pt x="12419" y="508"/>
                  <a:pt x="12436" y="482"/>
                  <a:pt x="12455" y="456"/>
                </a:cubicBezTo>
                <a:close/>
                <a:moveTo>
                  <a:pt x="12371" y="430"/>
                </a:moveTo>
                <a:cubicBezTo>
                  <a:pt x="12351" y="456"/>
                  <a:pt x="12335" y="479"/>
                  <a:pt x="12316" y="504"/>
                </a:cubicBezTo>
                <a:cubicBezTo>
                  <a:pt x="12293" y="498"/>
                  <a:pt x="12274" y="492"/>
                  <a:pt x="12251" y="485"/>
                </a:cubicBezTo>
                <a:cubicBezTo>
                  <a:pt x="12271" y="459"/>
                  <a:pt x="12290" y="433"/>
                  <a:pt x="12309" y="411"/>
                </a:cubicBezTo>
                <a:cubicBezTo>
                  <a:pt x="12329" y="417"/>
                  <a:pt x="12351" y="424"/>
                  <a:pt x="12371" y="430"/>
                </a:cubicBezTo>
                <a:close/>
                <a:moveTo>
                  <a:pt x="12290" y="404"/>
                </a:moveTo>
                <a:cubicBezTo>
                  <a:pt x="12283" y="401"/>
                  <a:pt x="12280" y="401"/>
                  <a:pt x="12274" y="398"/>
                </a:cubicBezTo>
                <a:cubicBezTo>
                  <a:pt x="12248" y="411"/>
                  <a:pt x="12216" y="420"/>
                  <a:pt x="12186" y="433"/>
                </a:cubicBezTo>
                <a:cubicBezTo>
                  <a:pt x="12180" y="440"/>
                  <a:pt x="12173" y="449"/>
                  <a:pt x="12170" y="456"/>
                </a:cubicBezTo>
                <a:cubicBezTo>
                  <a:pt x="12190" y="462"/>
                  <a:pt x="12212" y="469"/>
                  <a:pt x="12232" y="475"/>
                </a:cubicBezTo>
                <a:cubicBezTo>
                  <a:pt x="12251" y="453"/>
                  <a:pt x="12271" y="427"/>
                  <a:pt x="12290" y="404"/>
                </a:cubicBezTo>
                <a:close/>
                <a:moveTo>
                  <a:pt x="12338" y="2378"/>
                </a:moveTo>
                <a:cubicBezTo>
                  <a:pt x="12309" y="2404"/>
                  <a:pt x="12277" y="2427"/>
                  <a:pt x="12245" y="2453"/>
                </a:cubicBezTo>
                <a:cubicBezTo>
                  <a:pt x="12222" y="2443"/>
                  <a:pt x="12199" y="2437"/>
                  <a:pt x="12177" y="2427"/>
                </a:cubicBezTo>
                <a:cubicBezTo>
                  <a:pt x="12196" y="2398"/>
                  <a:pt x="12216" y="2369"/>
                  <a:pt x="12235" y="2336"/>
                </a:cubicBezTo>
                <a:cubicBezTo>
                  <a:pt x="12267" y="2349"/>
                  <a:pt x="12303" y="2366"/>
                  <a:pt x="12338" y="2378"/>
                </a:cubicBezTo>
                <a:close/>
                <a:moveTo>
                  <a:pt x="12364" y="2356"/>
                </a:moveTo>
                <a:cubicBezTo>
                  <a:pt x="12381" y="2327"/>
                  <a:pt x="12400" y="2298"/>
                  <a:pt x="12416" y="2268"/>
                </a:cubicBezTo>
                <a:cubicBezTo>
                  <a:pt x="12377" y="2255"/>
                  <a:pt x="12342" y="2239"/>
                  <a:pt x="12303" y="2226"/>
                </a:cubicBezTo>
                <a:cubicBezTo>
                  <a:pt x="12283" y="2255"/>
                  <a:pt x="12267" y="2285"/>
                  <a:pt x="12248" y="2314"/>
                </a:cubicBezTo>
                <a:cubicBezTo>
                  <a:pt x="12287" y="2327"/>
                  <a:pt x="12326" y="2343"/>
                  <a:pt x="12364" y="2356"/>
                </a:cubicBezTo>
                <a:close/>
                <a:moveTo>
                  <a:pt x="12432" y="2246"/>
                </a:moveTo>
                <a:cubicBezTo>
                  <a:pt x="12393" y="2233"/>
                  <a:pt x="12355" y="2217"/>
                  <a:pt x="12316" y="2204"/>
                </a:cubicBezTo>
                <a:cubicBezTo>
                  <a:pt x="12335" y="2175"/>
                  <a:pt x="12351" y="2145"/>
                  <a:pt x="12371" y="2116"/>
                </a:cubicBezTo>
                <a:cubicBezTo>
                  <a:pt x="12406" y="2132"/>
                  <a:pt x="12445" y="2145"/>
                  <a:pt x="12484" y="2158"/>
                </a:cubicBezTo>
                <a:cubicBezTo>
                  <a:pt x="12465" y="2187"/>
                  <a:pt x="12449" y="2217"/>
                  <a:pt x="12432" y="2246"/>
                </a:cubicBezTo>
                <a:close/>
                <a:moveTo>
                  <a:pt x="12497" y="2136"/>
                </a:moveTo>
                <a:cubicBezTo>
                  <a:pt x="12458" y="2123"/>
                  <a:pt x="12423" y="2110"/>
                  <a:pt x="12384" y="2094"/>
                </a:cubicBezTo>
                <a:cubicBezTo>
                  <a:pt x="12400" y="2068"/>
                  <a:pt x="12419" y="2039"/>
                  <a:pt x="12436" y="2013"/>
                </a:cubicBezTo>
                <a:cubicBezTo>
                  <a:pt x="12474" y="2026"/>
                  <a:pt x="12510" y="2039"/>
                  <a:pt x="12549" y="2052"/>
                </a:cubicBezTo>
                <a:cubicBezTo>
                  <a:pt x="12529" y="2081"/>
                  <a:pt x="12513" y="2110"/>
                  <a:pt x="12497" y="2136"/>
                </a:cubicBezTo>
                <a:close/>
                <a:moveTo>
                  <a:pt x="12562" y="2029"/>
                </a:moveTo>
                <a:cubicBezTo>
                  <a:pt x="12578" y="2003"/>
                  <a:pt x="12594" y="1974"/>
                  <a:pt x="12610" y="1948"/>
                </a:cubicBezTo>
                <a:cubicBezTo>
                  <a:pt x="12575" y="1935"/>
                  <a:pt x="12536" y="1922"/>
                  <a:pt x="12500" y="1906"/>
                </a:cubicBezTo>
                <a:cubicBezTo>
                  <a:pt x="12484" y="1935"/>
                  <a:pt x="12468" y="1961"/>
                  <a:pt x="12449" y="1990"/>
                </a:cubicBezTo>
                <a:cubicBezTo>
                  <a:pt x="12487" y="2003"/>
                  <a:pt x="12523" y="2016"/>
                  <a:pt x="12562" y="2029"/>
                </a:cubicBezTo>
                <a:close/>
                <a:moveTo>
                  <a:pt x="12623" y="1925"/>
                </a:moveTo>
                <a:cubicBezTo>
                  <a:pt x="12588" y="1912"/>
                  <a:pt x="12552" y="1899"/>
                  <a:pt x="12513" y="1886"/>
                </a:cubicBezTo>
                <a:cubicBezTo>
                  <a:pt x="12529" y="1857"/>
                  <a:pt x="12546" y="1831"/>
                  <a:pt x="12565" y="1806"/>
                </a:cubicBezTo>
                <a:cubicBezTo>
                  <a:pt x="12601" y="1819"/>
                  <a:pt x="12636" y="1831"/>
                  <a:pt x="12675" y="1844"/>
                </a:cubicBezTo>
                <a:cubicBezTo>
                  <a:pt x="12656" y="1870"/>
                  <a:pt x="12640" y="1899"/>
                  <a:pt x="12623" y="1925"/>
                </a:cubicBezTo>
                <a:close/>
                <a:moveTo>
                  <a:pt x="12688" y="1825"/>
                </a:moveTo>
                <a:cubicBezTo>
                  <a:pt x="12701" y="1796"/>
                  <a:pt x="12717" y="1770"/>
                  <a:pt x="12733" y="1744"/>
                </a:cubicBezTo>
                <a:cubicBezTo>
                  <a:pt x="12698" y="1731"/>
                  <a:pt x="12662" y="1718"/>
                  <a:pt x="12627" y="1705"/>
                </a:cubicBezTo>
                <a:cubicBezTo>
                  <a:pt x="12610" y="1731"/>
                  <a:pt x="12594" y="1757"/>
                  <a:pt x="12578" y="1783"/>
                </a:cubicBezTo>
                <a:cubicBezTo>
                  <a:pt x="12614" y="1796"/>
                  <a:pt x="12649" y="1809"/>
                  <a:pt x="12688" y="1825"/>
                </a:cubicBezTo>
                <a:close/>
                <a:moveTo>
                  <a:pt x="12746" y="1725"/>
                </a:moveTo>
                <a:cubicBezTo>
                  <a:pt x="12711" y="1712"/>
                  <a:pt x="12675" y="1699"/>
                  <a:pt x="12640" y="1686"/>
                </a:cubicBezTo>
                <a:cubicBezTo>
                  <a:pt x="12656" y="1660"/>
                  <a:pt x="12669" y="1634"/>
                  <a:pt x="12685" y="1608"/>
                </a:cubicBezTo>
                <a:cubicBezTo>
                  <a:pt x="12720" y="1621"/>
                  <a:pt x="12759" y="1634"/>
                  <a:pt x="12795" y="1647"/>
                </a:cubicBezTo>
                <a:cubicBezTo>
                  <a:pt x="12779" y="1673"/>
                  <a:pt x="12762" y="1699"/>
                  <a:pt x="12746" y="1725"/>
                </a:cubicBezTo>
                <a:close/>
                <a:moveTo>
                  <a:pt x="12808" y="1624"/>
                </a:moveTo>
                <a:cubicBezTo>
                  <a:pt x="12821" y="1602"/>
                  <a:pt x="12837" y="1576"/>
                  <a:pt x="12853" y="1550"/>
                </a:cubicBezTo>
                <a:cubicBezTo>
                  <a:pt x="12818" y="1537"/>
                  <a:pt x="12782" y="1524"/>
                  <a:pt x="12746" y="1511"/>
                </a:cubicBezTo>
                <a:cubicBezTo>
                  <a:pt x="12730" y="1537"/>
                  <a:pt x="12714" y="1563"/>
                  <a:pt x="12698" y="1589"/>
                </a:cubicBezTo>
                <a:cubicBezTo>
                  <a:pt x="12733" y="1602"/>
                  <a:pt x="12769" y="1611"/>
                  <a:pt x="12808" y="1624"/>
                </a:cubicBezTo>
                <a:close/>
                <a:moveTo>
                  <a:pt x="12866" y="1530"/>
                </a:moveTo>
                <a:cubicBezTo>
                  <a:pt x="12830" y="1518"/>
                  <a:pt x="12795" y="1505"/>
                  <a:pt x="12759" y="1492"/>
                </a:cubicBezTo>
                <a:cubicBezTo>
                  <a:pt x="12772" y="1469"/>
                  <a:pt x="12788" y="1443"/>
                  <a:pt x="12805" y="1417"/>
                </a:cubicBezTo>
                <a:cubicBezTo>
                  <a:pt x="12840" y="1430"/>
                  <a:pt x="12873" y="1443"/>
                  <a:pt x="12908" y="1456"/>
                </a:cubicBezTo>
                <a:cubicBezTo>
                  <a:pt x="12895" y="1479"/>
                  <a:pt x="12879" y="1505"/>
                  <a:pt x="12866" y="1530"/>
                </a:cubicBezTo>
                <a:close/>
                <a:moveTo>
                  <a:pt x="12921" y="1437"/>
                </a:moveTo>
                <a:cubicBezTo>
                  <a:pt x="12937" y="1411"/>
                  <a:pt x="12950" y="1388"/>
                  <a:pt x="12966" y="1362"/>
                </a:cubicBezTo>
                <a:cubicBezTo>
                  <a:pt x="12931" y="1352"/>
                  <a:pt x="12895" y="1340"/>
                  <a:pt x="12860" y="1327"/>
                </a:cubicBezTo>
                <a:cubicBezTo>
                  <a:pt x="12847" y="1349"/>
                  <a:pt x="12830" y="1375"/>
                  <a:pt x="12814" y="1398"/>
                </a:cubicBezTo>
                <a:cubicBezTo>
                  <a:pt x="12850" y="1411"/>
                  <a:pt x="12885" y="1424"/>
                  <a:pt x="12921" y="1437"/>
                </a:cubicBezTo>
                <a:close/>
                <a:moveTo>
                  <a:pt x="12976" y="1343"/>
                </a:moveTo>
                <a:cubicBezTo>
                  <a:pt x="12944" y="1330"/>
                  <a:pt x="12908" y="1320"/>
                  <a:pt x="12873" y="1307"/>
                </a:cubicBezTo>
                <a:cubicBezTo>
                  <a:pt x="12885" y="1284"/>
                  <a:pt x="12902" y="1259"/>
                  <a:pt x="12918" y="1236"/>
                </a:cubicBezTo>
                <a:cubicBezTo>
                  <a:pt x="12950" y="1249"/>
                  <a:pt x="12986" y="1262"/>
                  <a:pt x="13021" y="1272"/>
                </a:cubicBezTo>
                <a:cubicBezTo>
                  <a:pt x="13005" y="1297"/>
                  <a:pt x="12992" y="1320"/>
                  <a:pt x="12976" y="1343"/>
                </a:cubicBezTo>
                <a:close/>
                <a:moveTo>
                  <a:pt x="13031" y="1252"/>
                </a:moveTo>
                <a:cubicBezTo>
                  <a:pt x="13047" y="1229"/>
                  <a:pt x="13060" y="1207"/>
                  <a:pt x="13073" y="1184"/>
                </a:cubicBezTo>
                <a:cubicBezTo>
                  <a:pt x="13041" y="1171"/>
                  <a:pt x="13005" y="1161"/>
                  <a:pt x="12970" y="1149"/>
                </a:cubicBezTo>
                <a:cubicBezTo>
                  <a:pt x="12957" y="1171"/>
                  <a:pt x="12944" y="1194"/>
                  <a:pt x="12928" y="1217"/>
                </a:cubicBezTo>
                <a:cubicBezTo>
                  <a:pt x="12963" y="1229"/>
                  <a:pt x="12999" y="1242"/>
                  <a:pt x="13031" y="1252"/>
                </a:cubicBezTo>
                <a:close/>
                <a:moveTo>
                  <a:pt x="13086" y="1165"/>
                </a:moveTo>
                <a:cubicBezTo>
                  <a:pt x="13051" y="1152"/>
                  <a:pt x="13018" y="1142"/>
                  <a:pt x="12983" y="1129"/>
                </a:cubicBezTo>
                <a:cubicBezTo>
                  <a:pt x="12996" y="1106"/>
                  <a:pt x="13012" y="1084"/>
                  <a:pt x="13025" y="1061"/>
                </a:cubicBezTo>
                <a:cubicBezTo>
                  <a:pt x="13060" y="1074"/>
                  <a:pt x="13093" y="1084"/>
                  <a:pt x="13128" y="1097"/>
                </a:cubicBezTo>
                <a:cubicBezTo>
                  <a:pt x="13112" y="1119"/>
                  <a:pt x="13099" y="1142"/>
                  <a:pt x="13086" y="1165"/>
                </a:cubicBezTo>
                <a:close/>
                <a:moveTo>
                  <a:pt x="13138" y="1077"/>
                </a:moveTo>
                <a:cubicBezTo>
                  <a:pt x="13151" y="1055"/>
                  <a:pt x="13164" y="1032"/>
                  <a:pt x="13180" y="1009"/>
                </a:cubicBezTo>
                <a:cubicBezTo>
                  <a:pt x="13144" y="1000"/>
                  <a:pt x="13112" y="987"/>
                  <a:pt x="13076" y="977"/>
                </a:cubicBezTo>
                <a:cubicBezTo>
                  <a:pt x="13063" y="1000"/>
                  <a:pt x="13051" y="1022"/>
                  <a:pt x="13034" y="1042"/>
                </a:cubicBezTo>
                <a:cubicBezTo>
                  <a:pt x="13070" y="1055"/>
                  <a:pt x="13106" y="1068"/>
                  <a:pt x="13138" y="1077"/>
                </a:cubicBezTo>
                <a:close/>
                <a:moveTo>
                  <a:pt x="13190" y="993"/>
                </a:moveTo>
                <a:cubicBezTo>
                  <a:pt x="13157" y="980"/>
                  <a:pt x="13122" y="971"/>
                  <a:pt x="13089" y="958"/>
                </a:cubicBezTo>
                <a:cubicBezTo>
                  <a:pt x="13102" y="938"/>
                  <a:pt x="13115" y="915"/>
                  <a:pt x="13128" y="893"/>
                </a:cubicBezTo>
                <a:cubicBezTo>
                  <a:pt x="13164" y="906"/>
                  <a:pt x="13196" y="915"/>
                  <a:pt x="13229" y="928"/>
                </a:cubicBezTo>
                <a:cubicBezTo>
                  <a:pt x="13216" y="948"/>
                  <a:pt x="13203" y="971"/>
                  <a:pt x="13190" y="993"/>
                </a:cubicBezTo>
                <a:close/>
                <a:moveTo>
                  <a:pt x="13242" y="909"/>
                </a:moveTo>
                <a:cubicBezTo>
                  <a:pt x="13206" y="899"/>
                  <a:pt x="13174" y="886"/>
                  <a:pt x="13141" y="877"/>
                </a:cubicBezTo>
                <a:cubicBezTo>
                  <a:pt x="13154" y="854"/>
                  <a:pt x="13167" y="835"/>
                  <a:pt x="13180" y="812"/>
                </a:cubicBezTo>
                <a:cubicBezTo>
                  <a:pt x="13212" y="822"/>
                  <a:pt x="13245" y="835"/>
                  <a:pt x="13280" y="844"/>
                </a:cubicBezTo>
                <a:cubicBezTo>
                  <a:pt x="13267" y="867"/>
                  <a:pt x="13254" y="886"/>
                  <a:pt x="13242" y="909"/>
                </a:cubicBezTo>
                <a:close/>
                <a:moveTo>
                  <a:pt x="10973" y="1974"/>
                </a:moveTo>
                <a:cubicBezTo>
                  <a:pt x="10992" y="1945"/>
                  <a:pt x="11015" y="1916"/>
                  <a:pt x="11034" y="1890"/>
                </a:cubicBezTo>
                <a:cubicBezTo>
                  <a:pt x="11011" y="1880"/>
                  <a:pt x="10989" y="1874"/>
                  <a:pt x="10963" y="1864"/>
                </a:cubicBezTo>
                <a:cubicBezTo>
                  <a:pt x="10963" y="1864"/>
                  <a:pt x="10963" y="1864"/>
                  <a:pt x="10963" y="1864"/>
                </a:cubicBezTo>
                <a:cubicBezTo>
                  <a:pt x="10953" y="1896"/>
                  <a:pt x="10947" y="1929"/>
                  <a:pt x="10937" y="1961"/>
                </a:cubicBezTo>
                <a:cubicBezTo>
                  <a:pt x="10950" y="1964"/>
                  <a:pt x="10960" y="1967"/>
                  <a:pt x="10973" y="1974"/>
                </a:cubicBezTo>
                <a:close/>
                <a:moveTo>
                  <a:pt x="11054" y="1867"/>
                </a:moveTo>
                <a:cubicBezTo>
                  <a:pt x="11028" y="1857"/>
                  <a:pt x="11005" y="1851"/>
                  <a:pt x="10979" y="1841"/>
                </a:cubicBezTo>
                <a:cubicBezTo>
                  <a:pt x="11002" y="1815"/>
                  <a:pt x="11024" y="1786"/>
                  <a:pt x="11044" y="1760"/>
                </a:cubicBezTo>
                <a:cubicBezTo>
                  <a:pt x="11066" y="1770"/>
                  <a:pt x="11092" y="1780"/>
                  <a:pt x="11115" y="1786"/>
                </a:cubicBezTo>
                <a:cubicBezTo>
                  <a:pt x="11096" y="1812"/>
                  <a:pt x="11073" y="1841"/>
                  <a:pt x="11054" y="1867"/>
                </a:cubicBezTo>
                <a:close/>
                <a:moveTo>
                  <a:pt x="11131" y="1767"/>
                </a:moveTo>
                <a:cubicBezTo>
                  <a:pt x="11109" y="1757"/>
                  <a:pt x="11086" y="1747"/>
                  <a:pt x="11060" y="1738"/>
                </a:cubicBezTo>
                <a:cubicBezTo>
                  <a:pt x="11083" y="1712"/>
                  <a:pt x="11102" y="1686"/>
                  <a:pt x="11125" y="1660"/>
                </a:cubicBezTo>
                <a:cubicBezTo>
                  <a:pt x="11147" y="1670"/>
                  <a:pt x="11170" y="1676"/>
                  <a:pt x="11193" y="1686"/>
                </a:cubicBezTo>
                <a:cubicBezTo>
                  <a:pt x="11173" y="1712"/>
                  <a:pt x="11154" y="1738"/>
                  <a:pt x="11131" y="1767"/>
                </a:cubicBezTo>
                <a:close/>
                <a:moveTo>
                  <a:pt x="11209" y="1663"/>
                </a:moveTo>
                <a:cubicBezTo>
                  <a:pt x="11186" y="1657"/>
                  <a:pt x="11164" y="1647"/>
                  <a:pt x="11141" y="1637"/>
                </a:cubicBezTo>
                <a:cubicBezTo>
                  <a:pt x="11160" y="1611"/>
                  <a:pt x="11180" y="1585"/>
                  <a:pt x="11199" y="1560"/>
                </a:cubicBezTo>
                <a:cubicBezTo>
                  <a:pt x="11222" y="1569"/>
                  <a:pt x="11248" y="1579"/>
                  <a:pt x="11270" y="1585"/>
                </a:cubicBezTo>
                <a:cubicBezTo>
                  <a:pt x="11251" y="1611"/>
                  <a:pt x="11232" y="1637"/>
                  <a:pt x="11209" y="1663"/>
                </a:cubicBezTo>
                <a:close/>
                <a:moveTo>
                  <a:pt x="11287" y="1566"/>
                </a:moveTo>
                <a:cubicBezTo>
                  <a:pt x="11306" y="1540"/>
                  <a:pt x="11325" y="1514"/>
                  <a:pt x="11345" y="1488"/>
                </a:cubicBezTo>
                <a:cubicBezTo>
                  <a:pt x="11322" y="1482"/>
                  <a:pt x="11300" y="1472"/>
                  <a:pt x="11277" y="1462"/>
                </a:cubicBezTo>
                <a:cubicBezTo>
                  <a:pt x="11257" y="1488"/>
                  <a:pt x="11235" y="1514"/>
                  <a:pt x="11215" y="1540"/>
                </a:cubicBezTo>
                <a:cubicBezTo>
                  <a:pt x="11241" y="1550"/>
                  <a:pt x="11264" y="1556"/>
                  <a:pt x="11287" y="1566"/>
                </a:cubicBezTo>
                <a:close/>
                <a:moveTo>
                  <a:pt x="11361" y="1469"/>
                </a:moveTo>
                <a:cubicBezTo>
                  <a:pt x="11338" y="1459"/>
                  <a:pt x="11316" y="1453"/>
                  <a:pt x="11293" y="1443"/>
                </a:cubicBezTo>
                <a:cubicBezTo>
                  <a:pt x="11312" y="1420"/>
                  <a:pt x="11332" y="1395"/>
                  <a:pt x="11351" y="1369"/>
                </a:cubicBezTo>
                <a:cubicBezTo>
                  <a:pt x="11374" y="1378"/>
                  <a:pt x="11397" y="1385"/>
                  <a:pt x="11419" y="1395"/>
                </a:cubicBezTo>
                <a:cubicBezTo>
                  <a:pt x="11400" y="1420"/>
                  <a:pt x="11380" y="1443"/>
                  <a:pt x="11361" y="1469"/>
                </a:cubicBezTo>
                <a:close/>
                <a:moveTo>
                  <a:pt x="11435" y="1375"/>
                </a:moveTo>
                <a:cubicBezTo>
                  <a:pt x="11452" y="1349"/>
                  <a:pt x="11471" y="1327"/>
                  <a:pt x="11490" y="1301"/>
                </a:cubicBezTo>
                <a:cubicBezTo>
                  <a:pt x="11468" y="1294"/>
                  <a:pt x="11445" y="1284"/>
                  <a:pt x="11423" y="1278"/>
                </a:cubicBezTo>
                <a:cubicBezTo>
                  <a:pt x="11403" y="1301"/>
                  <a:pt x="11384" y="1327"/>
                  <a:pt x="11364" y="1349"/>
                </a:cubicBezTo>
                <a:cubicBezTo>
                  <a:pt x="11387" y="1359"/>
                  <a:pt x="11410" y="1365"/>
                  <a:pt x="11435" y="1375"/>
                </a:cubicBezTo>
                <a:close/>
                <a:moveTo>
                  <a:pt x="11507" y="1281"/>
                </a:moveTo>
                <a:cubicBezTo>
                  <a:pt x="11484" y="1275"/>
                  <a:pt x="11461" y="1265"/>
                  <a:pt x="11439" y="1259"/>
                </a:cubicBezTo>
                <a:cubicBezTo>
                  <a:pt x="11455" y="1233"/>
                  <a:pt x="11474" y="1210"/>
                  <a:pt x="11494" y="1187"/>
                </a:cubicBezTo>
                <a:cubicBezTo>
                  <a:pt x="11516" y="1194"/>
                  <a:pt x="11539" y="1204"/>
                  <a:pt x="11562" y="1210"/>
                </a:cubicBezTo>
                <a:cubicBezTo>
                  <a:pt x="11542" y="1233"/>
                  <a:pt x="11523" y="1259"/>
                  <a:pt x="11507" y="1281"/>
                </a:cubicBezTo>
                <a:close/>
                <a:moveTo>
                  <a:pt x="11575" y="1191"/>
                </a:moveTo>
                <a:cubicBezTo>
                  <a:pt x="11594" y="1168"/>
                  <a:pt x="11613" y="1145"/>
                  <a:pt x="11630" y="1119"/>
                </a:cubicBezTo>
                <a:cubicBezTo>
                  <a:pt x="11607" y="1113"/>
                  <a:pt x="11584" y="1106"/>
                  <a:pt x="11562" y="1097"/>
                </a:cubicBezTo>
                <a:cubicBezTo>
                  <a:pt x="11546" y="1119"/>
                  <a:pt x="11526" y="1145"/>
                  <a:pt x="11510" y="1168"/>
                </a:cubicBezTo>
                <a:cubicBezTo>
                  <a:pt x="11529" y="1174"/>
                  <a:pt x="11552" y="1184"/>
                  <a:pt x="11575" y="1191"/>
                </a:cubicBezTo>
                <a:close/>
                <a:moveTo>
                  <a:pt x="11646" y="1103"/>
                </a:moveTo>
                <a:cubicBezTo>
                  <a:pt x="11623" y="1094"/>
                  <a:pt x="11601" y="1087"/>
                  <a:pt x="11578" y="1077"/>
                </a:cubicBezTo>
                <a:cubicBezTo>
                  <a:pt x="11594" y="1055"/>
                  <a:pt x="11613" y="1032"/>
                  <a:pt x="11630" y="1009"/>
                </a:cubicBezTo>
                <a:cubicBezTo>
                  <a:pt x="11652" y="1019"/>
                  <a:pt x="11675" y="1026"/>
                  <a:pt x="11698" y="1032"/>
                </a:cubicBezTo>
                <a:cubicBezTo>
                  <a:pt x="11681" y="1055"/>
                  <a:pt x="11662" y="1081"/>
                  <a:pt x="11646" y="1103"/>
                </a:cubicBezTo>
                <a:close/>
                <a:moveTo>
                  <a:pt x="11711" y="1016"/>
                </a:moveTo>
                <a:cubicBezTo>
                  <a:pt x="11730" y="993"/>
                  <a:pt x="11746" y="971"/>
                  <a:pt x="11766" y="948"/>
                </a:cubicBezTo>
                <a:cubicBezTo>
                  <a:pt x="11743" y="941"/>
                  <a:pt x="11720" y="932"/>
                  <a:pt x="11698" y="925"/>
                </a:cubicBezTo>
                <a:cubicBezTo>
                  <a:pt x="11681" y="948"/>
                  <a:pt x="11662" y="971"/>
                  <a:pt x="11646" y="993"/>
                </a:cubicBezTo>
                <a:cubicBezTo>
                  <a:pt x="11669" y="1000"/>
                  <a:pt x="11691" y="1006"/>
                  <a:pt x="11711" y="1016"/>
                </a:cubicBezTo>
                <a:close/>
                <a:moveTo>
                  <a:pt x="11779" y="928"/>
                </a:moveTo>
                <a:cubicBezTo>
                  <a:pt x="11756" y="922"/>
                  <a:pt x="11733" y="915"/>
                  <a:pt x="11714" y="906"/>
                </a:cubicBezTo>
                <a:cubicBezTo>
                  <a:pt x="11730" y="883"/>
                  <a:pt x="11746" y="864"/>
                  <a:pt x="11762" y="841"/>
                </a:cubicBezTo>
                <a:cubicBezTo>
                  <a:pt x="11785" y="848"/>
                  <a:pt x="11808" y="857"/>
                  <a:pt x="11830" y="864"/>
                </a:cubicBezTo>
                <a:cubicBezTo>
                  <a:pt x="11811" y="886"/>
                  <a:pt x="11795" y="906"/>
                  <a:pt x="11779" y="928"/>
                </a:cubicBezTo>
                <a:close/>
                <a:moveTo>
                  <a:pt x="11843" y="844"/>
                </a:moveTo>
                <a:cubicBezTo>
                  <a:pt x="11859" y="825"/>
                  <a:pt x="11876" y="802"/>
                  <a:pt x="11892" y="780"/>
                </a:cubicBezTo>
                <a:cubicBezTo>
                  <a:pt x="11872" y="773"/>
                  <a:pt x="11850" y="767"/>
                  <a:pt x="11827" y="760"/>
                </a:cubicBezTo>
                <a:cubicBezTo>
                  <a:pt x="11811" y="780"/>
                  <a:pt x="11795" y="802"/>
                  <a:pt x="11779" y="822"/>
                </a:cubicBezTo>
                <a:cubicBezTo>
                  <a:pt x="11798" y="831"/>
                  <a:pt x="11821" y="838"/>
                  <a:pt x="11843" y="844"/>
                </a:cubicBezTo>
                <a:close/>
                <a:moveTo>
                  <a:pt x="11905" y="763"/>
                </a:moveTo>
                <a:cubicBezTo>
                  <a:pt x="11885" y="757"/>
                  <a:pt x="11863" y="747"/>
                  <a:pt x="11840" y="741"/>
                </a:cubicBezTo>
                <a:cubicBezTo>
                  <a:pt x="11859" y="721"/>
                  <a:pt x="11876" y="699"/>
                  <a:pt x="11892" y="679"/>
                </a:cubicBezTo>
                <a:cubicBezTo>
                  <a:pt x="11911" y="686"/>
                  <a:pt x="11934" y="692"/>
                  <a:pt x="11957" y="699"/>
                </a:cubicBezTo>
                <a:cubicBezTo>
                  <a:pt x="11940" y="721"/>
                  <a:pt x="11924" y="741"/>
                  <a:pt x="11905" y="763"/>
                </a:cubicBezTo>
                <a:close/>
                <a:moveTo>
                  <a:pt x="11970" y="682"/>
                </a:moveTo>
                <a:cubicBezTo>
                  <a:pt x="11986" y="663"/>
                  <a:pt x="12002" y="640"/>
                  <a:pt x="12018" y="621"/>
                </a:cubicBezTo>
                <a:cubicBezTo>
                  <a:pt x="11995" y="614"/>
                  <a:pt x="11973" y="605"/>
                  <a:pt x="11953" y="598"/>
                </a:cubicBezTo>
                <a:cubicBezTo>
                  <a:pt x="11937" y="621"/>
                  <a:pt x="11921" y="640"/>
                  <a:pt x="11905" y="660"/>
                </a:cubicBezTo>
                <a:cubicBezTo>
                  <a:pt x="11924" y="670"/>
                  <a:pt x="11947" y="676"/>
                  <a:pt x="11970" y="682"/>
                </a:cubicBezTo>
                <a:close/>
                <a:moveTo>
                  <a:pt x="12031" y="605"/>
                </a:moveTo>
                <a:cubicBezTo>
                  <a:pt x="12008" y="595"/>
                  <a:pt x="11986" y="589"/>
                  <a:pt x="11966" y="582"/>
                </a:cubicBezTo>
                <a:cubicBezTo>
                  <a:pt x="11982" y="563"/>
                  <a:pt x="11999" y="540"/>
                  <a:pt x="12015" y="521"/>
                </a:cubicBezTo>
                <a:cubicBezTo>
                  <a:pt x="12034" y="527"/>
                  <a:pt x="12057" y="534"/>
                  <a:pt x="12076" y="543"/>
                </a:cubicBezTo>
                <a:cubicBezTo>
                  <a:pt x="12060" y="563"/>
                  <a:pt x="12044" y="582"/>
                  <a:pt x="12031" y="605"/>
                </a:cubicBezTo>
                <a:close/>
                <a:moveTo>
                  <a:pt x="12089" y="527"/>
                </a:moveTo>
                <a:cubicBezTo>
                  <a:pt x="12105" y="504"/>
                  <a:pt x="12122" y="485"/>
                  <a:pt x="12138" y="466"/>
                </a:cubicBezTo>
                <a:cubicBezTo>
                  <a:pt x="12131" y="466"/>
                  <a:pt x="12128" y="462"/>
                  <a:pt x="12122" y="462"/>
                </a:cubicBezTo>
                <a:cubicBezTo>
                  <a:pt x="12099" y="472"/>
                  <a:pt x="12076" y="482"/>
                  <a:pt x="12050" y="492"/>
                </a:cubicBezTo>
                <a:cubicBezTo>
                  <a:pt x="12044" y="495"/>
                  <a:pt x="12034" y="498"/>
                  <a:pt x="12028" y="504"/>
                </a:cubicBezTo>
                <a:cubicBezTo>
                  <a:pt x="12028" y="504"/>
                  <a:pt x="12028" y="504"/>
                  <a:pt x="12028" y="504"/>
                </a:cubicBezTo>
                <a:cubicBezTo>
                  <a:pt x="12047" y="511"/>
                  <a:pt x="12070" y="517"/>
                  <a:pt x="12089" y="527"/>
                </a:cubicBezTo>
                <a:close/>
                <a:moveTo>
                  <a:pt x="12157" y="472"/>
                </a:moveTo>
                <a:cubicBezTo>
                  <a:pt x="12177" y="479"/>
                  <a:pt x="12199" y="485"/>
                  <a:pt x="12219" y="492"/>
                </a:cubicBezTo>
                <a:cubicBezTo>
                  <a:pt x="12206" y="514"/>
                  <a:pt x="12190" y="534"/>
                  <a:pt x="12173" y="553"/>
                </a:cubicBezTo>
                <a:cubicBezTo>
                  <a:pt x="12154" y="547"/>
                  <a:pt x="12131" y="540"/>
                  <a:pt x="12112" y="534"/>
                </a:cubicBezTo>
                <a:cubicBezTo>
                  <a:pt x="12125" y="514"/>
                  <a:pt x="12141" y="492"/>
                  <a:pt x="12157" y="472"/>
                </a:cubicBezTo>
                <a:close/>
                <a:moveTo>
                  <a:pt x="12099" y="550"/>
                </a:moveTo>
                <a:cubicBezTo>
                  <a:pt x="12083" y="569"/>
                  <a:pt x="12067" y="589"/>
                  <a:pt x="12050" y="611"/>
                </a:cubicBezTo>
                <a:cubicBezTo>
                  <a:pt x="12073" y="618"/>
                  <a:pt x="12093" y="624"/>
                  <a:pt x="12115" y="631"/>
                </a:cubicBezTo>
                <a:cubicBezTo>
                  <a:pt x="12131" y="611"/>
                  <a:pt x="12144" y="592"/>
                  <a:pt x="12160" y="569"/>
                </a:cubicBezTo>
                <a:cubicBezTo>
                  <a:pt x="12141" y="563"/>
                  <a:pt x="12118" y="556"/>
                  <a:pt x="12099" y="550"/>
                </a:cubicBezTo>
                <a:close/>
                <a:moveTo>
                  <a:pt x="12037" y="627"/>
                </a:moveTo>
                <a:cubicBezTo>
                  <a:pt x="12060" y="634"/>
                  <a:pt x="12080" y="640"/>
                  <a:pt x="12102" y="650"/>
                </a:cubicBezTo>
                <a:cubicBezTo>
                  <a:pt x="12086" y="670"/>
                  <a:pt x="12070" y="689"/>
                  <a:pt x="12054" y="712"/>
                </a:cubicBezTo>
                <a:cubicBezTo>
                  <a:pt x="12031" y="705"/>
                  <a:pt x="12012" y="695"/>
                  <a:pt x="11989" y="689"/>
                </a:cubicBezTo>
                <a:cubicBezTo>
                  <a:pt x="12005" y="670"/>
                  <a:pt x="12021" y="647"/>
                  <a:pt x="12037" y="627"/>
                </a:cubicBezTo>
                <a:close/>
                <a:moveTo>
                  <a:pt x="11976" y="708"/>
                </a:moveTo>
                <a:cubicBezTo>
                  <a:pt x="11960" y="728"/>
                  <a:pt x="11944" y="750"/>
                  <a:pt x="11927" y="770"/>
                </a:cubicBezTo>
                <a:cubicBezTo>
                  <a:pt x="11950" y="776"/>
                  <a:pt x="11970" y="786"/>
                  <a:pt x="11992" y="793"/>
                </a:cubicBezTo>
                <a:cubicBezTo>
                  <a:pt x="12008" y="770"/>
                  <a:pt x="12025" y="750"/>
                  <a:pt x="12041" y="728"/>
                </a:cubicBezTo>
                <a:cubicBezTo>
                  <a:pt x="12018" y="721"/>
                  <a:pt x="11999" y="715"/>
                  <a:pt x="11976" y="708"/>
                </a:cubicBezTo>
                <a:close/>
                <a:moveTo>
                  <a:pt x="11914" y="789"/>
                </a:moveTo>
                <a:cubicBezTo>
                  <a:pt x="11934" y="796"/>
                  <a:pt x="11957" y="802"/>
                  <a:pt x="11979" y="809"/>
                </a:cubicBezTo>
                <a:cubicBezTo>
                  <a:pt x="11963" y="831"/>
                  <a:pt x="11947" y="854"/>
                  <a:pt x="11931" y="873"/>
                </a:cubicBezTo>
                <a:cubicBezTo>
                  <a:pt x="11908" y="867"/>
                  <a:pt x="11885" y="860"/>
                  <a:pt x="11863" y="854"/>
                </a:cubicBezTo>
                <a:cubicBezTo>
                  <a:pt x="11882" y="831"/>
                  <a:pt x="11898" y="809"/>
                  <a:pt x="11914" y="789"/>
                </a:cubicBezTo>
                <a:close/>
                <a:moveTo>
                  <a:pt x="11850" y="870"/>
                </a:moveTo>
                <a:cubicBezTo>
                  <a:pt x="11834" y="893"/>
                  <a:pt x="11817" y="915"/>
                  <a:pt x="11798" y="938"/>
                </a:cubicBezTo>
                <a:cubicBezTo>
                  <a:pt x="11821" y="945"/>
                  <a:pt x="11843" y="951"/>
                  <a:pt x="11866" y="961"/>
                </a:cubicBezTo>
                <a:cubicBezTo>
                  <a:pt x="11882" y="938"/>
                  <a:pt x="11898" y="915"/>
                  <a:pt x="11914" y="893"/>
                </a:cubicBezTo>
                <a:cubicBezTo>
                  <a:pt x="11895" y="886"/>
                  <a:pt x="11872" y="877"/>
                  <a:pt x="11850" y="870"/>
                </a:cubicBezTo>
                <a:close/>
                <a:moveTo>
                  <a:pt x="11785" y="954"/>
                </a:moveTo>
                <a:cubicBezTo>
                  <a:pt x="11808" y="964"/>
                  <a:pt x="11830" y="971"/>
                  <a:pt x="11853" y="977"/>
                </a:cubicBezTo>
                <a:cubicBezTo>
                  <a:pt x="11834" y="1000"/>
                  <a:pt x="11817" y="1022"/>
                  <a:pt x="11801" y="1045"/>
                </a:cubicBezTo>
                <a:cubicBezTo>
                  <a:pt x="11779" y="1038"/>
                  <a:pt x="11756" y="1029"/>
                  <a:pt x="11733" y="1022"/>
                </a:cubicBezTo>
                <a:cubicBezTo>
                  <a:pt x="11749" y="1000"/>
                  <a:pt x="11769" y="977"/>
                  <a:pt x="11785" y="954"/>
                </a:cubicBezTo>
                <a:close/>
                <a:moveTo>
                  <a:pt x="11720" y="1042"/>
                </a:moveTo>
                <a:cubicBezTo>
                  <a:pt x="11701" y="1064"/>
                  <a:pt x="11685" y="1087"/>
                  <a:pt x="11665" y="1110"/>
                </a:cubicBezTo>
                <a:cubicBezTo>
                  <a:pt x="11688" y="1116"/>
                  <a:pt x="11711" y="1126"/>
                  <a:pt x="11733" y="1132"/>
                </a:cubicBezTo>
                <a:cubicBezTo>
                  <a:pt x="11749" y="1110"/>
                  <a:pt x="11769" y="1087"/>
                  <a:pt x="11785" y="1064"/>
                </a:cubicBezTo>
                <a:cubicBezTo>
                  <a:pt x="11762" y="1058"/>
                  <a:pt x="11743" y="1048"/>
                  <a:pt x="11720" y="1042"/>
                </a:cubicBezTo>
                <a:close/>
                <a:moveTo>
                  <a:pt x="11652" y="1129"/>
                </a:moveTo>
                <a:cubicBezTo>
                  <a:pt x="11675" y="1136"/>
                  <a:pt x="11698" y="1145"/>
                  <a:pt x="11720" y="1152"/>
                </a:cubicBezTo>
                <a:cubicBezTo>
                  <a:pt x="11701" y="1174"/>
                  <a:pt x="11685" y="1200"/>
                  <a:pt x="11665" y="1223"/>
                </a:cubicBezTo>
                <a:cubicBezTo>
                  <a:pt x="11643" y="1213"/>
                  <a:pt x="11620" y="1207"/>
                  <a:pt x="11597" y="1200"/>
                </a:cubicBezTo>
                <a:cubicBezTo>
                  <a:pt x="11617" y="1174"/>
                  <a:pt x="11633" y="1152"/>
                  <a:pt x="11652" y="1129"/>
                </a:cubicBezTo>
                <a:close/>
                <a:moveTo>
                  <a:pt x="11584" y="1217"/>
                </a:moveTo>
                <a:cubicBezTo>
                  <a:pt x="11565" y="1242"/>
                  <a:pt x="11546" y="1265"/>
                  <a:pt x="11526" y="1291"/>
                </a:cubicBezTo>
                <a:cubicBezTo>
                  <a:pt x="11549" y="1297"/>
                  <a:pt x="11571" y="1307"/>
                  <a:pt x="11597" y="1314"/>
                </a:cubicBezTo>
                <a:cubicBezTo>
                  <a:pt x="11613" y="1291"/>
                  <a:pt x="11633" y="1265"/>
                  <a:pt x="11652" y="1242"/>
                </a:cubicBezTo>
                <a:cubicBezTo>
                  <a:pt x="11626" y="1233"/>
                  <a:pt x="11607" y="1226"/>
                  <a:pt x="11584" y="1217"/>
                </a:cubicBezTo>
                <a:close/>
                <a:moveTo>
                  <a:pt x="11513" y="1310"/>
                </a:moveTo>
                <a:cubicBezTo>
                  <a:pt x="11536" y="1317"/>
                  <a:pt x="11558" y="1327"/>
                  <a:pt x="11581" y="1333"/>
                </a:cubicBezTo>
                <a:cubicBezTo>
                  <a:pt x="11562" y="1359"/>
                  <a:pt x="11542" y="1382"/>
                  <a:pt x="11526" y="1407"/>
                </a:cubicBezTo>
                <a:cubicBezTo>
                  <a:pt x="11503" y="1398"/>
                  <a:pt x="11478" y="1391"/>
                  <a:pt x="11455" y="1382"/>
                </a:cubicBezTo>
                <a:cubicBezTo>
                  <a:pt x="11474" y="1359"/>
                  <a:pt x="11494" y="1333"/>
                  <a:pt x="11513" y="1310"/>
                </a:cubicBezTo>
                <a:close/>
                <a:moveTo>
                  <a:pt x="11442" y="1401"/>
                </a:moveTo>
                <a:cubicBezTo>
                  <a:pt x="11423" y="1427"/>
                  <a:pt x="11403" y="1453"/>
                  <a:pt x="11384" y="1475"/>
                </a:cubicBezTo>
                <a:cubicBezTo>
                  <a:pt x="11406" y="1485"/>
                  <a:pt x="11429" y="1495"/>
                  <a:pt x="11452" y="1501"/>
                </a:cubicBezTo>
                <a:cubicBezTo>
                  <a:pt x="11471" y="1475"/>
                  <a:pt x="11490" y="1453"/>
                  <a:pt x="11510" y="1427"/>
                </a:cubicBezTo>
                <a:cubicBezTo>
                  <a:pt x="11487" y="1420"/>
                  <a:pt x="11465" y="1411"/>
                  <a:pt x="11442" y="1401"/>
                </a:cubicBezTo>
                <a:close/>
                <a:moveTo>
                  <a:pt x="11368" y="1498"/>
                </a:moveTo>
                <a:cubicBezTo>
                  <a:pt x="11390" y="1505"/>
                  <a:pt x="11413" y="1514"/>
                  <a:pt x="11435" y="1524"/>
                </a:cubicBezTo>
                <a:cubicBezTo>
                  <a:pt x="11416" y="1547"/>
                  <a:pt x="11400" y="1573"/>
                  <a:pt x="11380" y="1598"/>
                </a:cubicBezTo>
                <a:cubicBezTo>
                  <a:pt x="11355" y="1592"/>
                  <a:pt x="11332" y="1582"/>
                  <a:pt x="11309" y="1573"/>
                </a:cubicBezTo>
                <a:cubicBezTo>
                  <a:pt x="11329" y="1547"/>
                  <a:pt x="11348" y="1524"/>
                  <a:pt x="11368" y="1498"/>
                </a:cubicBezTo>
                <a:close/>
                <a:moveTo>
                  <a:pt x="11293" y="1595"/>
                </a:moveTo>
                <a:cubicBezTo>
                  <a:pt x="11274" y="1621"/>
                  <a:pt x="11254" y="1647"/>
                  <a:pt x="11232" y="1673"/>
                </a:cubicBezTo>
                <a:cubicBezTo>
                  <a:pt x="11257" y="1683"/>
                  <a:pt x="11280" y="1689"/>
                  <a:pt x="11303" y="1699"/>
                </a:cubicBezTo>
                <a:cubicBezTo>
                  <a:pt x="11322" y="1673"/>
                  <a:pt x="11342" y="1647"/>
                  <a:pt x="11364" y="1621"/>
                </a:cubicBezTo>
                <a:cubicBezTo>
                  <a:pt x="11338" y="1611"/>
                  <a:pt x="11316" y="1602"/>
                  <a:pt x="11293" y="1595"/>
                </a:cubicBezTo>
                <a:close/>
                <a:moveTo>
                  <a:pt x="11215" y="1692"/>
                </a:moveTo>
                <a:cubicBezTo>
                  <a:pt x="11196" y="1721"/>
                  <a:pt x="11177" y="1747"/>
                  <a:pt x="11154" y="1773"/>
                </a:cubicBezTo>
                <a:cubicBezTo>
                  <a:pt x="11180" y="1783"/>
                  <a:pt x="11202" y="1793"/>
                  <a:pt x="11225" y="1799"/>
                </a:cubicBezTo>
                <a:cubicBezTo>
                  <a:pt x="11248" y="1773"/>
                  <a:pt x="11267" y="1747"/>
                  <a:pt x="11287" y="1721"/>
                </a:cubicBezTo>
                <a:cubicBezTo>
                  <a:pt x="11264" y="1712"/>
                  <a:pt x="11241" y="1702"/>
                  <a:pt x="11215" y="1692"/>
                </a:cubicBezTo>
                <a:close/>
                <a:moveTo>
                  <a:pt x="11138" y="1796"/>
                </a:moveTo>
                <a:cubicBezTo>
                  <a:pt x="11118" y="1822"/>
                  <a:pt x="11096" y="1848"/>
                  <a:pt x="11076" y="1877"/>
                </a:cubicBezTo>
                <a:cubicBezTo>
                  <a:pt x="11099" y="1886"/>
                  <a:pt x="11125" y="1893"/>
                  <a:pt x="11147" y="1903"/>
                </a:cubicBezTo>
                <a:cubicBezTo>
                  <a:pt x="11170" y="1877"/>
                  <a:pt x="11189" y="1848"/>
                  <a:pt x="11209" y="1822"/>
                </a:cubicBezTo>
                <a:cubicBezTo>
                  <a:pt x="11186" y="1812"/>
                  <a:pt x="11164" y="1802"/>
                  <a:pt x="11138" y="1796"/>
                </a:cubicBezTo>
                <a:close/>
                <a:moveTo>
                  <a:pt x="11060" y="1899"/>
                </a:moveTo>
                <a:cubicBezTo>
                  <a:pt x="11083" y="1909"/>
                  <a:pt x="11105" y="1916"/>
                  <a:pt x="11131" y="1925"/>
                </a:cubicBezTo>
                <a:cubicBezTo>
                  <a:pt x="11109" y="1954"/>
                  <a:pt x="11089" y="1980"/>
                  <a:pt x="11066" y="2009"/>
                </a:cubicBezTo>
                <a:cubicBezTo>
                  <a:pt x="11044" y="2000"/>
                  <a:pt x="11018" y="1990"/>
                  <a:pt x="10995" y="1980"/>
                </a:cubicBezTo>
                <a:cubicBezTo>
                  <a:pt x="11015" y="1954"/>
                  <a:pt x="11037" y="1925"/>
                  <a:pt x="11060" y="1899"/>
                </a:cubicBezTo>
                <a:close/>
                <a:moveTo>
                  <a:pt x="10976" y="2003"/>
                </a:moveTo>
                <a:cubicBezTo>
                  <a:pt x="11002" y="2013"/>
                  <a:pt x="11024" y="2022"/>
                  <a:pt x="11050" y="2032"/>
                </a:cubicBezTo>
                <a:cubicBezTo>
                  <a:pt x="11018" y="2074"/>
                  <a:pt x="10986" y="2116"/>
                  <a:pt x="10953" y="2162"/>
                </a:cubicBezTo>
                <a:cubicBezTo>
                  <a:pt x="10937" y="2155"/>
                  <a:pt x="10921" y="2149"/>
                  <a:pt x="10908" y="2145"/>
                </a:cubicBezTo>
                <a:cubicBezTo>
                  <a:pt x="10908" y="2126"/>
                  <a:pt x="10911" y="2103"/>
                  <a:pt x="10914" y="2084"/>
                </a:cubicBezTo>
                <a:cubicBezTo>
                  <a:pt x="10937" y="2058"/>
                  <a:pt x="10956" y="2032"/>
                  <a:pt x="10976" y="2003"/>
                </a:cubicBezTo>
                <a:close/>
                <a:moveTo>
                  <a:pt x="12241" y="501"/>
                </a:moveTo>
                <a:cubicBezTo>
                  <a:pt x="12225" y="521"/>
                  <a:pt x="12209" y="540"/>
                  <a:pt x="12193" y="559"/>
                </a:cubicBezTo>
                <a:cubicBezTo>
                  <a:pt x="12216" y="569"/>
                  <a:pt x="12235" y="576"/>
                  <a:pt x="12258" y="582"/>
                </a:cubicBezTo>
                <a:cubicBezTo>
                  <a:pt x="12274" y="563"/>
                  <a:pt x="12287" y="540"/>
                  <a:pt x="12303" y="521"/>
                </a:cubicBezTo>
                <a:cubicBezTo>
                  <a:pt x="12283" y="514"/>
                  <a:pt x="12261" y="508"/>
                  <a:pt x="12241" y="501"/>
                </a:cubicBezTo>
                <a:close/>
                <a:moveTo>
                  <a:pt x="12183" y="576"/>
                </a:moveTo>
                <a:cubicBezTo>
                  <a:pt x="12203" y="585"/>
                  <a:pt x="12225" y="592"/>
                  <a:pt x="12245" y="598"/>
                </a:cubicBezTo>
                <a:cubicBezTo>
                  <a:pt x="12232" y="618"/>
                  <a:pt x="12216" y="640"/>
                  <a:pt x="12199" y="660"/>
                </a:cubicBezTo>
                <a:cubicBezTo>
                  <a:pt x="12177" y="653"/>
                  <a:pt x="12157" y="647"/>
                  <a:pt x="12135" y="637"/>
                </a:cubicBezTo>
                <a:cubicBezTo>
                  <a:pt x="12151" y="618"/>
                  <a:pt x="12167" y="598"/>
                  <a:pt x="12183" y="576"/>
                </a:cubicBezTo>
                <a:close/>
                <a:moveTo>
                  <a:pt x="12122" y="657"/>
                </a:moveTo>
                <a:cubicBezTo>
                  <a:pt x="12105" y="676"/>
                  <a:pt x="12089" y="699"/>
                  <a:pt x="12076" y="718"/>
                </a:cubicBezTo>
                <a:cubicBezTo>
                  <a:pt x="12096" y="725"/>
                  <a:pt x="12118" y="734"/>
                  <a:pt x="12141" y="741"/>
                </a:cubicBezTo>
                <a:cubicBezTo>
                  <a:pt x="12154" y="718"/>
                  <a:pt x="12170" y="699"/>
                  <a:pt x="12186" y="676"/>
                </a:cubicBezTo>
                <a:cubicBezTo>
                  <a:pt x="12164" y="670"/>
                  <a:pt x="12144" y="663"/>
                  <a:pt x="12122" y="657"/>
                </a:cubicBezTo>
                <a:close/>
                <a:moveTo>
                  <a:pt x="12063" y="734"/>
                </a:moveTo>
                <a:cubicBezTo>
                  <a:pt x="12083" y="744"/>
                  <a:pt x="12105" y="750"/>
                  <a:pt x="12128" y="757"/>
                </a:cubicBezTo>
                <a:cubicBezTo>
                  <a:pt x="12112" y="780"/>
                  <a:pt x="12096" y="799"/>
                  <a:pt x="12080" y="822"/>
                </a:cubicBezTo>
                <a:cubicBezTo>
                  <a:pt x="12057" y="815"/>
                  <a:pt x="12034" y="805"/>
                  <a:pt x="12012" y="799"/>
                </a:cubicBezTo>
                <a:cubicBezTo>
                  <a:pt x="12031" y="780"/>
                  <a:pt x="12047" y="757"/>
                  <a:pt x="12063" y="734"/>
                </a:cubicBezTo>
                <a:close/>
                <a:moveTo>
                  <a:pt x="11999" y="818"/>
                </a:moveTo>
                <a:cubicBezTo>
                  <a:pt x="11982" y="838"/>
                  <a:pt x="11966" y="860"/>
                  <a:pt x="11950" y="883"/>
                </a:cubicBezTo>
                <a:cubicBezTo>
                  <a:pt x="11973" y="890"/>
                  <a:pt x="11995" y="896"/>
                  <a:pt x="12015" y="906"/>
                </a:cubicBezTo>
                <a:cubicBezTo>
                  <a:pt x="12031" y="883"/>
                  <a:pt x="12050" y="860"/>
                  <a:pt x="12067" y="838"/>
                </a:cubicBezTo>
                <a:cubicBezTo>
                  <a:pt x="12044" y="831"/>
                  <a:pt x="12021" y="825"/>
                  <a:pt x="11999" y="818"/>
                </a:cubicBezTo>
                <a:close/>
                <a:moveTo>
                  <a:pt x="11937" y="899"/>
                </a:moveTo>
                <a:cubicBezTo>
                  <a:pt x="11960" y="909"/>
                  <a:pt x="11982" y="915"/>
                  <a:pt x="12002" y="922"/>
                </a:cubicBezTo>
                <a:cubicBezTo>
                  <a:pt x="11986" y="945"/>
                  <a:pt x="11970" y="967"/>
                  <a:pt x="11953" y="990"/>
                </a:cubicBezTo>
                <a:cubicBezTo>
                  <a:pt x="11931" y="983"/>
                  <a:pt x="11908" y="974"/>
                  <a:pt x="11885" y="967"/>
                </a:cubicBezTo>
                <a:cubicBezTo>
                  <a:pt x="11905" y="945"/>
                  <a:pt x="11921" y="922"/>
                  <a:pt x="11937" y="899"/>
                </a:cubicBezTo>
                <a:close/>
                <a:moveTo>
                  <a:pt x="11872" y="983"/>
                </a:moveTo>
                <a:cubicBezTo>
                  <a:pt x="11856" y="1006"/>
                  <a:pt x="11840" y="1029"/>
                  <a:pt x="11821" y="1051"/>
                </a:cubicBezTo>
                <a:cubicBezTo>
                  <a:pt x="11843" y="1061"/>
                  <a:pt x="11866" y="1068"/>
                  <a:pt x="11889" y="1077"/>
                </a:cubicBezTo>
                <a:cubicBezTo>
                  <a:pt x="11905" y="1055"/>
                  <a:pt x="11921" y="1032"/>
                  <a:pt x="11940" y="1009"/>
                </a:cubicBezTo>
                <a:cubicBezTo>
                  <a:pt x="11918" y="1000"/>
                  <a:pt x="11895" y="993"/>
                  <a:pt x="11872" y="983"/>
                </a:cubicBezTo>
                <a:close/>
                <a:moveTo>
                  <a:pt x="11808" y="1071"/>
                </a:moveTo>
                <a:cubicBezTo>
                  <a:pt x="11830" y="1081"/>
                  <a:pt x="11853" y="1087"/>
                  <a:pt x="11876" y="1094"/>
                </a:cubicBezTo>
                <a:cubicBezTo>
                  <a:pt x="11856" y="1119"/>
                  <a:pt x="11840" y="1142"/>
                  <a:pt x="11824" y="1165"/>
                </a:cubicBezTo>
                <a:cubicBezTo>
                  <a:pt x="11801" y="1158"/>
                  <a:pt x="11779" y="1149"/>
                  <a:pt x="11756" y="1142"/>
                </a:cubicBezTo>
                <a:cubicBezTo>
                  <a:pt x="11772" y="1116"/>
                  <a:pt x="11791" y="1094"/>
                  <a:pt x="11808" y="1071"/>
                </a:cubicBezTo>
                <a:close/>
                <a:moveTo>
                  <a:pt x="11740" y="1158"/>
                </a:moveTo>
                <a:cubicBezTo>
                  <a:pt x="11724" y="1184"/>
                  <a:pt x="11704" y="1207"/>
                  <a:pt x="11688" y="1229"/>
                </a:cubicBezTo>
                <a:cubicBezTo>
                  <a:pt x="11711" y="1239"/>
                  <a:pt x="11733" y="1246"/>
                  <a:pt x="11756" y="1255"/>
                </a:cubicBezTo>
                <a:cubicBezTo>
                  <a:pt x="11772" y="1229"/>
                  <a:pt x="11791" y="1207"/>
                  <a:pt x="11808" y="1184"/>
                </a:cubicBezTo>
                <a:cubicBezTo>
                  <a:pt x="11785" y="1174"/>
                  <a:pt x="11762" y="1168"/>
                  <a:pt x="11740" y="1158"/>
                </a:cubicBezTo>
                <a:close/>
                <a:moveTo>
                  <a:pt x="11672" y="1249"/>
                </a:moveTo>
                <a:cubicBezTo>
                  <a:pt x="11694" y="1259"/>
                  <a:pt x="11717" y="1265"/>
                  <a:pt x="11740" y="1275"/>
                </a:cubicBezTo>
                <a:cubicBezTo>
                  <a:pt x="11724" y="1297"/>
                  <a:pt x="11704" y="1323"/>
                  <a:pt x="11688" y="1346"/>
                </a:cubicBezTo>
                <a:cubicBezTo>
                  <a:pt x="11662" y="1340"/>
                  <a:pt x="11643" y="1330"/>
                  <a:pt x="11617" y="1320"/>
                </a:cubicBezTo>
                <a:cubicBezTo>
                  <a:pt x="11636" y="1297"/>
                  <a:pt x="11656" y="1275"/>
                  <a:pt x="11672" y="1249"/>
                </a:cubicBezTo>
                <a:close/>
                <a:moveTo>
                  <a:pt x="11604" y="1343"/>
                </a:moveTo>
                <a:cubicBezTo>
                  <a:pt x="11584" y="1365"/>
                  <a:pt x="11565" y="1391"/>
                  <a:pt x="11549" y="1414"/>
                </a:cubicBezTo>
                <a:cubicBezTo>
                  <a:pt x="11571" y="1424"/>
                  <a:pt x="11594" y="1430"/>
                  <a:pt x="11617" y="1440"/>
                </a:cubicBezTo>
                <a:cubicBezTo>
                  <a:pt x="11636" y="1414"/>
                  <a:pt x="11652" y="1391"/>
                  <a:pt x="11672" y="1365"/>
                </a:cubicBezTo>
                <a:cubicBezTo>
                  <a:pt x="11649" y="1359"/>
                  <a:pt x="11626" y="1349"/>
                  <a:pt x="11604" y="1343"/>
                </a:cubicBezTo>
                <a:close/>
                <a:moveTo>
                  <a:pt x="11533" y="1437"/>
                </a:moveTo>
                <a:cubicBezTo>
                  <a:pt x="11555" y="1443"/>
                  <a:pt x="11578" y="1453"/>
                  <a:pt x="11601" y="1459"/>
                </a:cubicBezTo>
                <a:cubicBezTo>
                  <a:pt x="11584" y="1485"/>
                  <a:pt x="11565" y="1511"/>
                  <a:pt x="11546" y="1534"/>
                </a:cubicBezTo>
                <a:cubicBezTo>
                  <a:pt x="11523" y="1527"/>
                  <a:pt x="11497" y="1518"/>
                  <a:pt x="11474" y="1511"/>
                </a:cubicBezTo>
                <a:cubicBezTo>
                  <a:pt x="11494" y="1485"/>
                  <a:pt x="11513" y="1459"/>
                  <a:pt x="11533" y="1437"/>
                </a:cubicBezTo>
                <a:close/>
                <a:moveTo>
                  <a:pt x="11461" y="1530"/>
                </a:moveTo>
                <a:cubicBezTo>
                  <a:pt x="11442" y="1556"/>
                  <a:pt x="11423" y="1582"/>
                  <a:pt x="11403" y="1608"/>
                </a:cubicBezTo>
                <a:cubicBezTo>
                  <a:pt x="11426" y="1615"/>
                  <a:pt x="11448" y="1624"/>
                  <a:pt x="11471" y="1634"/>
                </a:cubicBezTo>
                <a:cubicBezTo>
                  <a:pt x="11490" y="1608"/>
                  <a:pt x="11510" y="1582"/>
                  <a:pt x="11529" y="1556"/>
                </a:cubicBezTo>
                <a:cubicBezTo>
                  <a:pt x="11507" y="1547"/>
                  <a:pt x="11484" y="1540"/>
                  <a:pt x="11461" y="1530"/>
                </a:cubicBezTo>
                <a:close/>
                <a:moveTo>
                  <a:pt x="11387" y="1628"/>
                </a:moveTo>
                <a:cubicBezTo>
                  <a:pt x="11410" y="1637"/>
                  <a:pt x="11432" y="1647"/>
                  <a:pt x="11455" y="1653"/>
                </a:cubicBezTo>
                <a:cubicBezTo>
                  <a:pt x="11435" y="1679"/>
                  <a:pt x="11416" y="1705"/>
                  <a:pt x="11397" y="1731"/>
                </a:cubicBezTo>
                <a:cubicBezTo>
                  <a:pt x="11374" y="1725"/>
                  <a:pt x="11351" y="1715"/>
                  <a:pt x="11325" y="1708"/>
                </a:cubicBezTo>
                <a:cubicBezTo>
                  <a:pt x="11345" y="1679"/>
                  <a:pt x="11368" y="1653"/>
                  <a:pt x="11387" y="1628"/>
                </a:cubicBezTo>
                <a:close/>
                <a:moveTo>
                  <a:pt x="11309" y="1728"/>
                </a:moveTo>
                <a:cubicBezTo>
                  <a:pt x="11335" y="1738"/>
                  <a:pt x="11358" y="1747"/>
                  <a:pt x="11380" y="1754"/>
                </a:cubicBezTo>
                <a:cubicBezTo>
                  <a:pt x="11361" y="1780"/>
                  <a:pt x="11342" y="1809"/>
                  <a:pt x="11322" y="1835"/>
                </a:cubicBezTo>
                <a:cubicBezTo>
                  <a:pt x="11296" y="1825"/>
                  <a:pt x="11274" y="1819"/>
                  <a:pt x="11251" y="1809"/>
                </a:cubicBezTo>
                <a:cubicBezTo>
                  <a:pt x="11270" y="1783"/>
                  <a:pt x="11290" y="1754"/>
                  <a:pt x="11309" y="1728"/>
                </a:cubicBezTo>
                <a:close/>
                <a:moveTo>
                  <a:pt x="11232" y="1831"/>
                </a:moveTo>
                <a:cubicBezTo>
                  <a:pt x="11257" y="1838"/>
                  <a:pt x="11280" y="1848"/>
                  <a:pt x="11306" y="1857"/>
                </a:cubicBezTo>
                <a:cubicBezTo>
                  <a:pt x="11283" y="1883"/>
                  <a:pt x="11264" y="1912"/>
                  <a:pt x="11244" y="1938"/>
                </a:cubicBezTo>
                <a:cubicBezTo>
                  <a:pt x="11219" y="1929"/>
                  <a:pt x="11196" y="1922"/>
                  <a:pt x="11170" y="1912"/>
                </a:cubicBezTo>
                <a:cubicBezTo>
                  <a:pt x="11193" y="1883"/>
                  <a:pt x="11212" y="1857"/>
                  <a:pt x="11232" y="1831"/>
                </a:cubicBezTo>
                <a:close/>
                <a:moveTo>
                  <a:pt x="11154" y="1935"/>
                </a:moveTo>
                <a:cubicBezTo>
                  <a:pt x="11134" y="1961"/>
                  <a:pt x="11112" y="1990"/>
                  <a:pt x="11092" y="2019"/>
                </a:cubicBezTo>
                <a:cubicBezTo>
                  <a:pt x="11115" y="2026"/>
                  <a:pt x="11138" y="2035"/>
                  <a:pt x="11164" y="2045"/>
                </a:cubicBezTo>
                <a:cubicBezTo>
                  <a:pt x="11183" y="2016"/>
                  <a:pt x="11206" y="1990"/>
                  <a:pt x="11228" y="1961"/>
                </a:cubicBezTo>
                <a:cubicBezTo>
                  <a:pt x="11202" y="1951"/>
                  <a:pt x="11180" y="1945"/>
                  <a:pt x="11154" y="1935"/>
                </a:cubicBezTo>
                <a:close/>
                <a:moveTo>
                  <a:pt x="11073" y="2042"/>
                </a:moveTo>
                <a:cubicBezTo>
                  <a:pt x="11041" y="2084"/>
                  <a:pt x="11008" y="2126"/>
                  <a:pt x="10976" y="2168"/>
                </a:cubicBezTo>
                <a:cubicBezTo>
                  <a:pt x="10999" y="2178"/>
                  <a:pt x="11024" y="2187"/>
                  <a:pt x="11050" y="2197"/>
                </a:cubicBezTo>
                <a:cubicBezTo>
                  <a:pt x="11083" y="2155"/>
                  <a:pt x="11115" y="2110"/>
                  <a:pt x="11147" y="2068"/>
                </a:cubicBezTo>
                <a:cubicBezTo>
                  <a:pt x="11122" y="2058"/>
                  <a:pt x="11099" y="2048"/>
                  <a:pt x="11073" y="2042"/>
                </a:cubicBezTo>
                <a:close/>
                <a:moveTo>
                  <a:pt x="12322" y="527"/>
                </a:moveTo>
                <a:cubicBezTo>
                  <a:pt x="12345" y="534"/>
                  <a:pt x="12368" y="543"/>
                  <a:pt x="12387" y="550"/>
                </a:cubicBezTo>
                <a:cubicBezTo>
                  <a:pt x="12371" y="569"/>
                  <a:pt x="12358" y="589"/>
                  <a:pt x="12342" y="611"/>
                </a:cubicBezTo>
                <a:cubicBezTo>
                  <a:pt x="12322" y="602"/>
                  <a:pt x="12300" y="595"/>
                  <a:pt x="12280" y="589"/>
                </a:cubicBezTo>
                <a:cubicBezTo>
                  <a:pt x="12293" y="569"/>
                  <a:pt x="12309" y="547"/>
                  <a:pt x="12322" y="527"/>
                </a:cubicBezTo>
                <a:close/>
                <a:moveTo>
                  <a:pt x="12267" y="605"/>
                </a:moveTo>
                <a:cubicBezTo>
                  <a:pt x="12251" y="627"/>
                  <a:pt x="12235" y="647"/>
                  <a:pt x="12219" y="666"/>
                </a:cubicBezTo>
                <a:cubicBezTo>
                  <a:pt x="12241" y="676"/>
                  <a:pt x="12264" y="682"/>
                  <a:pt x="12283" y="689"/>
                </a:cubicBezTo>
                <a:cubicBezTo>
                  <a:pt x="12300" y="670"/>
                  <a:pt x="12316" y="647"/>
                  <a:pt x="12329" y="627"/>
                </a:cubicBezTo>
                <a:cubicBezTo>
                  <a:pt x="12309" y="621"/>
                  <a:pt x="12287" y="611"/>
                  <a:pt x="12267" y="605"/>
                </a:cubicBezTo>
                <a:close/>
                <a:moveTo>
                  <a:pt x="12209" y="682"/>
                </a:moveTo>
                <a:cubicBezTo>
                  <a:pt x="12228" y="692"/>
                  <a:pt x="12251" y="699"/>
                  <a:pt x="12271" y="705"/>
                </a:cubicBezTo>
                <a:cubicBezTo>
                  <a:pt x="12258" y="728"/>
                  <a:pt x="12241" y="747"/>
                  <a:pt x="12225" y="770"/>
                </a:cubicBezTo>
                <a:cubicBezTo>
                  <a:pt x="12203" y="763"/>
                  <a:pt x="12183" y="754"/>
                  <a:pt x="12160" y="747"/>
                </a:cubicBezTo>
                <a:cubicBezTo>
                  <a:pt x="12177" y="728"/>
                  <a:pt x="12193" y="705"/>
                  <a:pt x="12209" y="682"/>
                </a:cubicBezTo>
                <a:close/>
                <a:moveTo>
                  <a:pt x="12148" y="763"/>
                </a:moveTo>
                <a:cubicBezTo>
                  <a:pt x="12131" y="786"/>
                  <a:pt x="12115" y="809"/>
                  <a:pt x="12099" y="828"/>
                </a:cubicBezTo>
                <a:cubicBezTo>
                  <a:pt x="12122" y="838"/>
                  <a:pt x="12144" y="844"/>
                  <a:pt x="12167" y="851"/>
                </a:cubicBezTo>
                <a:cubicBezTo>
                  <a:pt x="12180" y="828"/>
                  <a:pt x="12196" y="809"/>
                  <a:pt x="12212" y="786"/>
                </a:cubicBezTo>
                <a:cubicBezTo>
                  <a:pt x="12190" y="780"/>
                  <a:pt x="12170" y="773"/>
                  <a:pt x="12148" y="763"/>
                </a:cubicBezTo>
                <a:close/>
                <a:moveTo>
                  <a:pt x="12086" y="848"/>
                </a:moveTo>
                <a:cubicBezTo>
                  <a:pt x="12109" y="854"/>
                  <a:pt x="12131" y="860"/>
                  <a:pt x="12151" y="870"/>
                </a:cubicBezTo>
                <a:cubicBezTo>
                  <a:pt x="12135" y="890"/>
                  <a:pt x="12122" y="912"/>
                  <a:pt x="12105" y="935"/>
                </a:cubicBezTo>
                <a:cubicBezTo>
                  <a:pt x="12083" y="928"/>
                  <a:pt x="12060" y="919"/>
                  <a:pt x="12037" y="912"/>
                </a:cubicBezTo>
                <a:cubicBezTo>
                  <a:pt x="12054" y="890"/>
                  <a:pt x="12070" y="867"/>
                  <a:pt x="12086" y="848"/>
                </a:cubicBezTo>
                <a:close/>
                <a:moveTo>
                  <a:pt x="12025" y="932"/>
                </a:moveTo>
                <a:cubicBezTo>
                  <a:pt x="12008" y="951"/>
                  <a:pt x="11992" y="974"/>
                  <a:pt x="11976" y="996"/>
                </a:cubicBezTo>
                <a:cubicBezTo>
                  <a:pt x="11995" y="1006"/>
                  <a:pt x="12018" y="1013"/>
                  <a:pt x="12041" y="1019"/>
                </a:cubicBezTo>
                <a:cubicBezTo>
                  <a:pt x="12057" y="996"/>
                  <a:pt x="12073" y="974"/>
                  <a:pt x="12089" y="954"/>
                </a:cubicBezTo>
                <a:cubicBezTo>
                  <a:pt x="12070" y="945"/>
                  <a:pt x="12047" y="938"/>
                  <a:pt x="12025" y="932"/>
                </a:cubicBezTo>
                <a:close/>
                <a:moveTo>
                  <a:pt x="11960" y="1016"/>
                </a:moveTo>
                <a:cubicBezTo>
                  <a:pt x="11982" y="1022"/>
                  <a:pt x="12005" y="1032"/>
                  <a:pt x="12028" y="1038"/>
                </a:cubicBezTo>
                <a:cubicBezTo>
                  <a:pt x="12012" y="1061"/>
                  <a:pt x="11995" y="1084"/>
                  <a:pt x="11976" y="1106"/>
                </a:cubicBezTo>
                <a:cubicBezTo>
                  <a:pt x="11953" y="1100"/>
                  <a:pt x="11934" y="1090"/>
                  <a:pt x="11911" y="1084"/>
                </a:cubicBezTo>
                <a:cubicBezTo>
                  <a:pt x="11927" y="1061"/>
                  <a:pt x="11944" y="1038"/>
                  <a:pt x="11960" y="1016"/>
                </a:cubicBezTo>
                <a:close/>
                <a:moveTo>
                  <a:pt x="11895" y="1103"/>
                </a:moveTo>
                <a:cubicBezTo>
                  <a:pt x="11879" y="1126"/>
                  <a:pt x="11863" y="1149"/>
                  <a:pt x="11843" y="1171"/>
                </a:cubicBezTo>
                <a:cubicBezTo>
                  <a:pt x="11866" y="1181"/>
                  <a:pt x="11889" y="1187"/>
                  <a:pt x="11911" y="1197"/>
                </a:cubicBezTo>
                <a:cubicBezTo>
                  <a:pt x="11931" y="1171"/>
                  <a:pt x="11947" y="1149"/>
                  <a:pt x="11963" y="1126"/>
                </a:cubicBezTo>
                <a:cubicBezTo>
                  <a:pt x="11940" y="1119"/>
                  <a:pt x="11918" y="1110"/>
                  <a:pt x="11895" y="1103"/>
                </a:cubicBezTo>
                <a:close/>
                <a:moveTo>
                  <a:pt x="11830" y="1191"/>
                </a:moveTo>
                <a:cubicBezTo>
                  <a:pt x="11853" y="1200"/>
                  <a:pt x="11876" y="1207"/>
                  <a:pt x="11898" y="1213"/>
                </a:cubicBezTo>
                <a:cubicBezTo>
                  <a:pt x="11882" y="1239"/>
                  <a:pt x="11863" y="1262"/>
                  <a:pt x="11847" y="1288"/>
                </a:cubicBezTo>
                <a:cubicBezTo>
                  <a:pt x="11824" y="1278"/>
                  <a:pt x="11801" y="1272"/>
                  <a:pt x="11779" y="1262"/>
                </a:cubicBezTo>
                <a:cubicBezTo>
                  <a:pt x="11795" y="1239"/>
                  <a:pt x="11814" y="1213"/>
                  <a:pt x="11830" y="1191"/>
                </a:cubicBezTo>
                <a:close/>
                <a:moveTo>
                  <a:pt x="11762" y="1281"/>
                </a:moveTo>
                <a:cubicBezTo>
                  <a:pt x="11746" y="1304"/>
                  <a:pt x="11727" y="1330"/>
                  <a:pt x="11711" y="1352"/>
                </a:cubicBezTo>
                <a:cubicBezTo>
                  <a:pt x="11733" y="1362"/>
                  <a:pt x="11756" y="1372"/>
                  <a:pt x="11779" y="1378"/>
                </a:cubicBezTo>
                <a:cubicBezTo>
                  <a:pt x="11795" y="1356"/>
                  <a:pt x="11814" y="1330"/>
                  <a:pt x="11830" y="1307"/>
                </a:cubicBezTo>
                <a:cubicBezTo>
                  <a:pt x="11808" y="1297"/>
                  <a:pt x="11785" y="1291"/>
                  <a:pt x="11762" y="1281"/>
                </a:cubicBezTo>
                <a:close/>
                <a:moveTo>
                  <a:pt x="11694" y="1375"/>
                </a:moveTo>
                <a:cubicBezTo>
                  <a:pt x="11717" y="1382"/>
                  <a:pt x="11740" y="1391"/>
                  <a:pt x="11762" y="1398"/>
                </a:cubicBezTo>
                <a:cubicBezTo>
                  <a:pt x="11746" y="1424"/>
                  <a:pt x="11727" y="1450"/>
                  <a:pt x="11707" y="1472"/>
                </a:cubicBezTo>
                <a:cubicBezTo>
                  <a:pt x="11685" y="1466"/>
                  <a:pt x="11662" y="1456"/>
                  <a:pt x="11639" y="1446"/>
                </a:cubicBezTo>
                <a:cubicBezTo>
                  <a:pt x="11659" y="1424"/>
                  <a:pt x="11675" y="1398"/>
                  <a:pt x="11694" y="1375"/>
                </a:cubicBezTo>
                <a:close/>
                <a:moveTo>
                  <a:pt x="11623" y="1469"/>
                </a:moveTo>
                <a:cubicBezTo>
                  <a:pt x="11604" y="1492"/>
                  <a:pt x="11588" y="1518"/>
                  <a:pt x="11568" y="1543"/>
                </a:cubicBezTo>
                <a:cubicBezTo>
                  <a:pt x="11591" y="1553"/>
                  <a:pt x="11613" y="1560"/>
                  <a:pt x="11639" y="1569"/>
                </a:cubicBezTo>
                <a:cubicBezTo>
                  <a:pt x="11656" y="1543"/>
                  <a:pt x="11675" y="1518"/>
                  <a:pt x="11694" y="1492"/>
                </a:cubicBezTo>
                <a:cubicBezTo>
                  <a:pt x="11672" y="1485"/>
                  <a:pt x="11646" y="1475"/>
                  <a:pt x="11623" y="1469"/>
                </a:cubicBezTo>
                <a:close/>
                <a:moveTo>
                  <a:pt x="11552" y="1563"/>
                </a:moveTo>
                <a:cubicBezTo>
                  <a:pt x="11575" y="1573"/>
                  <a:pt x="11601" y="1582"/>
                  <a:pt x="11623" y="1589"/>
                </a:cubicBezTo>
                <a:cubicBezTo>
                  <a:pt x="11604" y="1615"/>
                  <a:pt x="11584" y="1641"/>
                  <a:pt x="11565" y="1666"/>
                </a:cubicBezTo>
                <a:cubicBezTo>
                  <a:pt x="11542" y="1660"/>
                  <a:pt x="11520" y="1650"/>
                  <a:pt x="11494" y="1641"/>
                </a:cubicBezTo>
                <a:cubicBezTo>
                  <a:pt x="11513" y="1615"/>
                  <a:pt x="11533" y="1589"/>
                  <a:pt x="11552" y="1563"/>
                </a:cubicBezTo>
                <a:close/>
                <a:moveTo>
                  <a:pt x="11481" y="1663"/>
                </a:moveTo>
                <a:cubicBezTo>
                  <a:pt x="11461" y="1689"/>
                  <a:pt x="11439" y="1715"/>
                  <a:pt x="11419" y="1741"/>
                </a:cubicBezTo>
                <a:cubicBezTo>
                  <a:pt x="11445" y="1751"/>
                  <a:pt x="11468" y="1760"/>
                  <a:pt x="11490" y="1767"/>
                </a:cubicBezTo>
                <a:cubicBezTo>
                  <a:pt x="11510" y="1741"/>
                  <a:pt x="11529" y="1715"/>
                  <a:pt x="11549" y="1689"/>
                </a:cubicBezTo>
                <a:cubicBezTo>
                  <a:pt x="11526" y="1679"/>
                  <a:pt x="11503" y="1673"/>
                  <a:pt x="11481" y="1663"/>
                </a:cubicBezTo>
                <a:close/>
                <a:moveTo>
                  <a:pt x="11403" y="1764"/>
                </a:moveTo>
                <a:cubicBezTo>
                  <a:pt x="11384" y="1789"/>
                  <a:pt x="11364" y="1815"/>
                  <a:pt x="11345" y="1844"/>
                </a:cubicBezTo>
                <a:cubicBezTo>
                  <a:pt x="11368" y="1851"/>
                  <a:pt x="11393" y="1861"/>
                  <a:pt x="11416" y="1870"/>
                </a:cubicBezTo>
                <a:cubicBezTo>
                  <a:pt x="11435" y="1844"/>
                  <a:pt x="11455" y="1815"/>
                  <a:pt x="11478" y="1789"/>
                </a:cubicBezTo>
                <a:cubicBezTo>
                  <a:pt x="11452" y="1780"/>
                  <a:pt x="11429" y="1773"/>
                  <a:pt x="11403" y="1764"/>
                </a:cubicBezTo>
                <a:close/>
                <a:moveTo>
                  <a:pt x="11329" y="1864"/>
                </a:moveTo>
                <a:cubicBezTo>
                  <a:pt x="11309" y="1893"/>
                  <a:pt x="11287" y="1919"/>
                  <a:pt x="11267" y="1948"/>
                </a:cubicBezTo>
                <a:cubicBezTo>
                  <a:pt x="11290" y="1958"/>
                  <a:pt x="11316" y="1964"/>
                  <a:pt x="11338" y="1974"/>
                </a:cubicBezTo>
                <a:cubicBezTo>
                  <a:pt x="11361" y="1948"/>
                  <a:pt x="11380" y="1919"/>
                  <a:pt x="11400" y="1893"/>
                </a:cubicBezTo>
                <a:cubicBezTo>
                  <a:pt x="11377" y="1883"/>
                  <a:pt x="11351" y="1874"/>
                  <a:pt x="11329" y="1864"/>
                </a:cubicBezTo>
                <a:close/>
                <a:moveTo>
                  <a:pt x="11251" y="1971"/>
                </a:moveTo>
                <a:cubicBezTo>
                  <a:pt x="11274" y="1980"/>
                  <a:pt x="11300" y="1987"/>
                  <a:pt x="11322" y="1997"/>
                </a:cubicBezTo>
                <a:cubicBezTo>
                  <a:pt x="11303" y="2026"/>
                  <a:pt x="11280" y="2055"/>
                  <a:pt x="11261" y="2081"/>
                </a:cubicBezTo>
                <a:cubicBezTo>
                  <a:pt x="11235" y="2074"/>
                  <a:pt x="11212" y="2065"/>
                  <a:pt x="11186" y="2055"/>
                </a:cubicBezTo>
                <a:cubicBezTo>
                  <a:pt x="11209" y="2026"/>
                  <a:pt x="11228" y="1997"/>
                  <a:pt x="11251" y="1971"/>
                </a:cubicBezTo>
                <a:close/>
                <a:moveTo>
                  <a:pt x="11170" y="2077"/>
                </a:moveTo>
                <a:cubicBezTo>
                  <a:pt x="11138" y="2120"/>
                  <a:pt x="11105" y="2165"/>
                  <a:pt x="11073" y="2207"/>
                </a:cubicBezTo>
                <a:cubicBezTo>
                  <a:pt x="11099" y="2217"/>
                  <a:pt x="11122" y="2226"/>
                  <a:pt x="11147" y="2236"/>
                </a:cubicBezTo>
                <a:cubicBezTo>
                  <a:pt x="11180" y="2191"/>
                  <a:pt x="11212" y="2149"/>
                  <a:pt x="11244" y="2103"/>
                </a:cubicBezTo>
                <a:cubicBezTo>
                  <a:pt x="11219" y="2097"/>
                  <a:pt x="11196" y="2087"/>
                  <a:pt x="11170" y="2077"/>
                </a:cubicBezTo>
                <a:close/>
                <a:moveTo>
                  <a:pt x="12406" y="556"/>
                </a:moveTo>
                <a:cubicBezTo>
                  <a:pt x="12393" y="576"/>
                  <a:pt x="12377" y="595"/>
                  <a:pt x="12364" y="618"/>
                </a:cubicBezTo>
                <a:cubicBezTo>
                  <a:pt x="12384" y="624"/>
                  <a:pt x="12406" y="631"/>
                  <a:pt x="12429" y="637"/>
                </a:cubicBezTo>
                <a:cubicBezTo>
                  <a:pt x="12442" y="618"/>
                  <a:pt x="12458" y="598"/>
                  <a:pt x="12471" y="576"/>
                </a:cubicBezTo>
                <a:cubicBezTo>
                  <a:pt x="12452" y="569"/>
                  <a:pt x="12429" y="563"/>
                  <a:pt x="12406" y="556"/>
                </a:cubicBezTo>
                <a:close/>
                <a:moveTo>
                  <a:pt x="12351" y="634"/>
                </a:moveTo>
                <a:cubicBezTo>
                  <a:pt x="12374" y="640"/>
                  <a:pt x="12393" y="647"/>
                  <a:pt x="12416" y="657"/>
                </a:cubicBezTo>
                <a:cubicBezTo>
                  <a:pt x="12400" y="676"/>
                  <a:pt x="12384" y="695"/>
                  <a:pt x="12371" y="718"/>
                </a:cubicBezTo>
                <a:cubicBezTo>
                  <a:pt x="12348" y="712"/>
                  <a:pt x="12326" y="702"/>
                  <a:pt x="12306" y="695"/>
                </a:cubicBezTo>
                <a:cubicBezTo>
                  <a:pt x="12319" y="676"/>
                  <a:pt x="12335" y="653"/>
                  <a:pt x="12351" y="634"/>
                </a:cubicBezTo>
                <a:close/>
                <a:moveTo>
                  <a:pt x="12293" y="712"/>
                </a:moveTo>
                <a:cubicBezTo>
                  <a:pt x="12277" y="734"/>
                  <a:pt x="12261" y="754"/>
                  <a:pt x="12248" y="776"/>
                </a:cubicBezTo>
                <a:cubicBezTo>
                  <a:pt x="12267" y="783"/>
                  <a:pt x="12290" y="793"/>
                  <a:pt x="12313" y="799"/>
                </a:cubicBezTo>
                <a:cubicBezTo>
                  <a:pt x="12329" y="776"/>
                  <a:pt x="12342" y="757"/>
                  <a:pt x="12358" y="734"/>
                </a:cubicBezTo>
                <a:cubicBezTo>
                  <a:pt x="12335" y="728"/>
                  <a:pt x="12316" y="721"/>
                  <a:pt x="12293" y="712"/>
                </a:cubicBezTo>
                <a:close/>
                <a:moveTo>
                  <a:pt x="12235" y="793"/>
                </a:moveTo>
                <a:cubicBezTo>
                  <a:pt x="12254" y="802"/>
                  <a:pt x="12277" y="809"/>
                  <a:pt x="12300" y="815"/>
                </a:cubicBezTo>
                <a:cubicBezTo>
                  <a:pt x="12283" y="838"/>
                  <a:pt x="12267" y="860"/>
                  <a:pt x="12251" y="880"/>
                </a:cubicBezTo>
                <a:cubicBezTo>
                  <a:pt x="12232" y="873"/>
                  <a:pt x="12209" y="867"/>
                  <a:pt x="12186" y="857"/>
                </a:cubicBezTo>
                <a:cubicBezTo>
                  <a:pt x="12203" y="838"/>
                  <a:pt x="12219" y="815"/>
                  <a:pt x="12235" y="793"/>
                </a:cubicBezTo>
                <a:close/>
                <a:moveTo>
                  <a:pt x="12173" y="877"/>
                </a:moveTo>
                <a:cubicBezTo>
                  <a:pt x="12157" y="899"/>
                  <a:pt x="12141" y="919"/>
                  <a:pt x="12125" y="941"/>
                </a:cubicBezTo>
                <a:cubicBezTo>
                  <a:pt x="12148" y="951"/>
                  <a:pt x="12170" y="958"/>
                  <a:pt x="12193" y="964"/>
                </a:cubicBezTo>
                <a:cubicBezTo>
                  <a:pt x="12206" y="941"/>
                  <a:pt x="12225" y="922"/>
                  <a:pt x="12238" y="899"/>
                </a:cubicBezTo>
                <a:cubicBezTo>
                  <a:pt x="12219" y="893"/>
                  <a:pt x="12196" y="883"/>
                  <a:pt x="12173" y="877"/>
                </a:cubicBezTo>
                <a:close/>
                <a:moveTo>
                  <a:pt x="12112" y="961"/>
                </a:moveTo>
                <a:cubicBezTo>
                  <a:pt x="12135" y="967"/>
                  <a:pt x="12157" y="977"/>
                  <a:pt x="12180" y="983"/>
                </a:cubicBezTo>
                <a:cubicBezTo>
                  <a:pt x="12164" y="1006"/>
                  <a:pt x="12148" y="1029"/>
                  <a:pt x="12128" y="1051"/>
                </a:cubicBezTo>
                <a:cubicBezTo>
                  <a:pt x="12109" y="1042"/>
                  <a:pt x="12086" y="1035"/>
                  <a:pt x="12063" y="1029"/>
                </a:cubicBezTo>
                <a:cubicBezTo>
                  <a:pt x="12080" y="1006"/>
                  <a:pt x="12096" y="983"/>
                  <a:pt x="12112" y="961"/>
                </a:cubicBezTo>
                <a:close/>
                <a:moveTo>
                  <a:pt x="12050" y="1045"/>
                </a:moveTo>
                <a:cubicBezTo>
                  <a:pt x="12031" y="1068"/>
                  <a:pt x="12015" y="1090"/>
                  <a:pt x="11999" y="1116"/>
                </a:cubicBezTo>
                <a:cubicBezTo>
                  <a:pt x="12021" y="1123"/>
                  <a:pt x="12044" y="1129"/>
                  <a:pt x="12067" y="1139"/>
                </a:cubicBezTo>
                <a:cubicBezTo>
                  <a:pt x="12083" y="1116"/>
                  <a:pt x="12099" y="1094"/>
                  <a:pt x="12115" y="1068"/>
                </a:cubicBezTo>
                <a:cubicBezTo>
                  <a:pt x="12093" y="1061"/>
                  <a:pt x="12073" y="1055"/>
                  <a:pt x="12050" y="1045"/>
                </a:cubicBezTo>
                <a:close/>
                <a:moveTo>
                  <a:pt x="11986" y="1132"/>
                </a:moveTo>
                <a:cubicBezTo>
                  <a:pt x="12008" y="1142"/>
                  <a:pt x="12031" y="1149"/>
                  <a:pt x="12054" y="1158"/>
                </a:cubicBezTo>
                <a:cubicBezTo>
                  <a:pt x="12037" y="1181"/>
                  <a:pt x="12018" y="1204"/>
                  <a:pt x="12002" y="1226"/>
                </a:cubicBezTo>
                <a:cubicBezTo>
                  <a:pt x="11979" y="1220"/>
                  <a:pt x="11957" y="1210"/>
                  <a:pt x="11934" y="1204"/>
                </a:cubicBezTo>
                <a:cubicBezTo>
                  <a:pt x="11950" y="1181"/>
                  <a:pt x="11970" y="1158"/>
                  <a:pt x="11986" y="1132"/>
                </a:cubicBezTo>
                <a:close/>
                <a:moveTo>
                  <a:pt x="11921" y="1223"/>
                </a:moveTo>
                <a:cubicBezTo>
                  <a:pt x="11902" y="1246"/>
                  <a:pt x="11885" y="1272"/>
                  <a:pt x="11869" y="1294"/>
                </a:cubicBezTo>
                <a:cubicBezTo>
                  <a:pt x="11892" y="1301"/>
                  <a:pt x="11914" y="1310"/>
                  <a:pt x="11937" y="1317"/>
                </a:cubicBezTo>
                <a:cubicBezTo>
                  <a:pt x="11953" y="1294"/>
                  <a:pt x="11970" y="1272"/>
                  <a:pt x="11989" y="1246"/>
                </a:cubicBezTo>
                <a:cubicBezTo>
                  <a:pt x="11966" y="1239"/>
                  <a:pt x="11944" y="1229"/>
                  <a:pt x="11921" y="1223"/>
                </a:cubicBezTo>
                <a:close/>
                <a:moveTo>
                  <a:pt x="11853" y="1314"/>
                </a:moveTo>
                <a:cubicBezTo>
                  <a:pt x="11876" y="1320"/>
                  <a:pt x="11898" y="1330"/>
                  <a:pt x="11921" y="1336"/>
                </a:cubicBezTo>
                <a:cubicBezTo>
                  <a:pt x="11905" y="1362"/>
                  <a:pt x="11889" y="1388"/>
                  <a:pt x="11869" y="1411"/>
                </a:cubicBezTo>
                <a:cubicBezTo>
                  <a:pt x="11847" y="1404"/>
                  <a:pt x="11824" y="1395"/>
                  <a:pt x="11801" y="1385"/>
                </a:cubicBezTo>
                <a:cubicBezTo>
                  <a:pt x="11817" y="1362"/>
                  <a:pt x="11837" y="1336"/>
                  <a:pt x="11853" y="1314"/>
                </a:cubicBezTo>
                <a:close/>
                <a:moveTo>
                  <a:pt x="11785" y="1407"/>
                </a:moveTo>
                <a:cubicBezTo>
                  <a:pt x="11769" y="1430"/>
                  <a:pt x="11749" y="1456"/>
                  <a:pt x="11730" y="1482"/>
                </a:cubicBezTo>
                <a:cubicBezTo>
                  <a:pt x="11756" y="1488"/>
                  <a:pt x="11779" y="1498"/>
                  <a:pt x="11801" y="1505"/>
                </a:cubicBezTo>
                <a:cubicBezTo>
                  <a:pt x="11817" y="1482"/>
                  <a:pt x="11837" y="1456"/>
                  <a:pt x="11856" y="1430"/>
                </a:cubicBezTo>
                <a:cubicBezTo>
                  <a:pt x="11830" y="1424"/>
                  <a:pt x="11808" y="1414"/>
                  <a:pt x="11785" y="1407"/>
                </a:cubicBezTo>
                <a:close/>
                <a:moveTo>
                  <a:pt x="11717" y="1501"/>
                </a:moveTo>
                <a:cubicBezTo>
                  <a:pt x="11740" y="1511"/>
                  <a:pt x="11762" y="1518"/>
                  <a:pt x="11785" y="1527"/>
                </a:cubicBezTo>
                <a:cubicBezTo>
                  <a:pt x="11769" y="1553"/>
                  <a:pt x="11749" y="1576"/>
                  <a:pt x="11730" y="1602"/>
                </a:cubicBezTo>
                <a:cubicBezTo>
                  <a:pt x="11707" y="1595"/>
                  <a:pt x="11685" y="1585"/>
                  <a:pt x="11662" y="1576"/>
                </a:cubicBezTo>
                <a:cubicBezTo>
                  <a:pt x="11678" y="1553"/>
                  <a:pt x="11698" y="1527"/>
                  <a:pt x="11717" y="1501"/>
                </a:cubicBezTo>
                <a:close/>
                <a:moveTo>
                  <a:pt x="11646" y="1598"/>
                </a:moveTo>
                <a:cubicBezTo>
                  <a:pt x="11626" y="1624"/>
                  <a:pt x="11607" y="1650"/>
                  <a:pt x="11588" y="1676"/>
                </a:cubicBezTo>
                <a:cubicBezTo>
                  <a:pt x="11613" y="1683"/>
                  <a:pt x="11636" y="1692"/>
                  <a:pt x="11659" y="1702"/>
                </a:cubicBezTo>
                <a:cubicBezTo>
                  <a:pt x="11678" y="1676"/>
                  <a:pt x="11698" y="1650"/>
                  <a:pt x="11717" y="1624"/>
                </a:cubicBezTo>
                <a:cubicBezTo>
                  <a:pt x="11691" y="1615"/>
                  <a:pt x="11669" y="1608"/>
                  <a:pt x="11646" y="1598"/>
                </a:cubicBezTo>
                <a:close/>
                <a:moveTo>
                  <a:pt x="11575" y="1696"/>
                </a:moveTo>
                <a:cubicBezTo>
                  <a:pt x="11597" y="1705"/>
                  <a:pt x="11620" y="1715"/>
                  <a:pt x="11646" y="1721"/>
                </a:cubicBezTo>
                <a:cubicBezTo>
                  <a:pt x="11626" y="1747"/>
                  <a:pt x="11607" y="1776"/>
                  <a:pt x="11588" y="1802"/>
                </a:cubicBezTo>
                <a:cubicBezTo>
                  <a:pt x="11562" y="1793"/>
                  <a:pt x="11539" y="1786"/>
                  <a:pt x="11516" y="1776"/>
                </a:cubicBezTo>
                <a:cubicBezTo>
                  <a:pt x="11536" y="1751"/>
                  <a:pt x="11552" y="1725"/>
                  <a:pt x="11575" y="1696"/>
                </a:cubicBezTo>
                <a:close/>
                <a:moveTo>
                  <a:pt x="11500" y="1796"/>
                </a:moveTo>
                <a:cubicBezTo>
                  <a:pt x="11523" y="1806"/>
                  <a:pt x="11546" y="1815"/>
                  <a:pt x="11571" y="1825"/>
                </a:cubicBezTo>
                <a:cubicBezTo>
                  <a:pt x="11552" y="1851"/>
                  <a:pt x="11533" y="1877"/>
                  <a:pt x="11513" y="1906"/>
                </a:cubicBezTo>
                <a:cubicBezTo>
                  <a:pt x="11487" y="1896"/>
                  <a:pt x="11465" y="1886"/>
                  <a:pt x="11439" y="1880"/>
                </a:cubicBezTo>
                <a:cubicBezTo>
                  <a:pt x="11458" y="1851"/>
                  <a:pt x="11481" y="1825"/>
                  <a:pt x="11500" y="1796"/>
                </a:cubicBezTo>
                <a:close/>
                <a:moveTo>
                  <a:pt x="11423" y="1899"/>
                </a:moveTo>
                <a:cubicBezTo>
                  <a:pt x="11448" y="1909"/>
                  <a:pt x="11471" y="1919"/>
                  <a:pt x="11497" y="1929"/>
                </a:cubicBezTo>
                <a:cubicBezTo>
                  <a:pt x="11478" y="1954"/>
                  <a:pt x="11455" y="1984"/>
                  <a:pt x="11435" y="2009"/>
                </a:cubicBezTo>
                <a:cubicBezTo>
                  <a:pt x="11413" y="2003"/>
                  <a:pt x="11387" y="1993"/>
                  <a:pt x="11364" y="1984"/>
                </a:cubicBezTo>
                <a:cubicBezTo>
                  <a:pt x="11384" y="1954"/>
                  <a:pt x="11403" y="1929"/>
                  <a:pt x="11423" y="1899"/>
                </a:cubicBezTo>
                <a:close/>
                <a:moveTo>
                  <a:pt x="11348" y="2006"/>
                </a:moveTo>
                <a:cubicBezTo>
                  <a:pt x="11325" y="2035"/>
                  <a:pt x="11306" y="2061"/>
                  <a:pt x="11283" y="2090"/>
                </a:cubicBezTo>
                <a:cubicBezTo>
                  <a:pt x="11309" y="2100"/>
                  <a:pt x="11335" y="2110"/>
                  <a:pt x="11358" y="2120"/>
                </a:cubicBezTo>
                <a:cubicBezTo>
                  <a:pt x="11380" y="2090"/>
                  <a:pt x="11400" y="2061"/>
                  <a:pt x="11419" y="2032"/>
                </a:cubicBezTo>
                <a:cubicBezTo>
                  <a:pt x="11397" y="2026"/>
                  <a:pt x="11371" y="2016"/>
                  <a:pt x="11348" y="2006"/>
                </a:cubicBezTo>
                <a:close/>
                <a:moveTo>
                  <a:pt x="11267" y="2113"/>
                </a:moveTo>
                <a:cubicBezTo>
                  <a:pt x="11235" y="2158"/>
                  <a:pt x="11202" y="2200"/>
                  <a:pt x="11173" y="2246"/>
                </a:cubicBezTo>
                <a:cubicBezTo>
                  <a:pt x="11196" y="2255"/>
                  <a:pt x="11222" y="2265"/>
                  <a:pt x="11248" y="2272"/>
                </a:cubicBezTo>
                <a:cubicBezTo>
                  <a:pt x="11277" y="2230"/>
                  <a:pt x="11309" y="2184"/>
                  <a:pt x="11342" y="2142"/>
                </a:cubicBezTo>
                <a:cubicBezTo>
                  <a:pt x="11316" y="2132"/>
                  <a:pt x="11293" y="2123"/>
                  <a:pt x="11267" y="2113"/>
                </a:cubicBezTo>
                <a:close/>
                <a:moveTo>
                  <a:pt x="12494" y="582"/>
                </a:moveTo>
                <a:cubicBezTo>
                  <a:pt x="12513" y="592"/>
                  <a:pt x="12536" y="598"/>
                  <a:pt x="12555" y="605"/>
                </a:cubicBezTo>
                <a:cubicBezTo>
                  <a:pt x="12542" y="624"/>
                  <a:pt x="12526" y="647"/>
                  <a:pt x="12513" y="666"/>
                </a:cubicBezTo>
                <a:cubicBezTo>
                  <a:pt x="12491" y="660"/>
                  <a:pt x="12468" y="653"/>
                  <a:pt x="12449" y="644"/>
                </a:cubicBezTo>
                <a:cubicBezTo>
                  <a:pt x="12461" y="624"/>
                  <a:pt x="12478" y="605"/>
                  <a:pt x="12494" y="582"/>
                </a:cubicBezTo>
                <a:close/>
                <a:moveTo>
                  <a:pt x="12436" y="663"/>
                </a:moveTo>
                <a:cubicBezTo>
                  <a:pt x="12423" y="682"/>
                  <a:pt x="12406" y="705"/>
                  <a:pt x="12390" y="725"/>
                </a:cubicBezTo>
                <a:cubicBezTo>
                  <a:pt x="12413" y="731"/>
                  <a:pt x="12436" y="741"/>
                  <a:pt x="12455" y="747"/>
                </a:cubicBezTo>
                <a:cubicBezTo>
                  <a:pt x="12471" y="725"/>
                  <a:pt x="12487" y="705"/>
                  <a:pt x="12500" y="682"/>
                </a:cubicBezTo>
                <a:cubicBezTo>
                  <a:pt x="12478" y="676"/>
                  <a:pt x="12458" y="670"/>
                  <a:pt x="12436" y="663"/>
                </a:cubicBezTo>
                <a:close/>
                <a:moveTo>
                  <a:pt x="12377" y="741"/>
                </a:moveTo>
                <a:cubicBezTo>
                  <a:pt x="12400" y="750"/>
                  <a:pt x="12423" y="757"/>
                  <a:pt x="12445" y="763"/>
                </a:cubicBezTo>
                <a:cubicBezTo>
                  <a:pt x="12429" y="786"/>
                  <a:pt x="12413" y="805"/>
                  <a:pt x="12400" y="828"/>
                </a:cubicBezTo>
                <a:cubicBezTo>
                  <a:pt x="12377" y="822"/>
                  <a:pt x="12355" y="812"/>
                  <a:pt x="12332" y="805"/>
                </a:cubicBezTo>
                <a:cubicBezTo>
                  <a:pt x="12348" y="783"/>
                  <a:pt x="12364" y="763"/>
                  <a:pt x="12377" y="741"/>
                </a:cubicBezTo>
                <a:close/>
                <a:moveTo>
                  <a:pt x="12319" y="822"/>
                </a:moveTo>
                <a:cubicBezTo>
                  <a:pt x="12306" y="844"/>
                  <a:pt x="12290" y="867"/>
                  <a:pt x="12274" y="890"/>
                </a:cubicBezTo>
                <a:cubicBezTo>
                  <a:pt x="12296" y="896"/>
                  <a:pt x="12319" y="903"/>
                  <a:pt x="12338" y="909"/>
                </a:cubicBezTo>
                <a:cubicBezTo>
                  <a:pt x="12355" y="890"/>
                  <a:pt x="12371" y="867"/>
                  <a:pt x="12387" y="844"/>
                </a:cubicBezTo>
                <a:cubicBezTo>
                  <a:pt x="12364" y="838"/>
                  <a:pt x="12342" y="831"/>
                  <a:pt x="12319" y="822"/>
                </a:cubicBezTo>
                <a:close/>
                <a:moveTo>
                  <a:pt x="12261" y="906"/>
                </a:moveTo>
                <a:cubicBezTo>
                  <a:pt x="12283" y="912"/>
                  <a:pt x="12306" y="922"/>
                  <a:pt x="12326" y="928"/>
                </a:cubicBezTo>
                <a:cubicBezTo>
                  <a:pt x="12309" y="951"/>
                  <a:pt x="12296" y="974"/>
                  <a:pt x="12280" y="996"/>
                </a:cubicBezTo>
                <a:cubicBezTo>
                  <a:pt x="12258" y="987"/>
                  <a:pt x="12235" y="980"/>
                  <a:pt x="12212" y="974"/>
                </a:cubicBezTo>
                <a:cubicBezTo>
                  <a:pt x="12228" y="951"/>
                  <a:pt x="12245" y="928"/>
                  <a:pt x="12261" y="906"/>
                </a:cubicBezTo>
                <a:close/>
                <a:moveTo>
                  <a:pt x="12199" y="990"/>
                </a:moveTo>
                <a:cubicBezTo>
                  <a:pt x="12183" y="1013"/>
                  <a:pt x="12167" y="1035"/>
                  <a:pt x="12151" y="1058"/>
                </a:cubicBezTo>
                <a:cubicBezTo>
                  <a:pt x="12173" y="1064"/>
                  <a:pt x="12196" y="1074"/>
                  <a:pt x="12219" y="1081"/>
                </a:cubicBezTo>
                <a:cubicBezTo>
                  <a:pt x="12235" y="1058"/>
                  <a:pt x="12251" y="1035"/>
                  <a:pt x="12267" y="1013"/>
                </a:cubicBezTo>
                <a:cubicBezTo>
                  <a:pt x="12245" y="1006"/>
                  <a:pt x="12222" y="1000"/>
                  <a:pt x="12199" y="990"/>
                </a:cubicBezTo>
                <a:close/>
                <a:moveTo>
                  <a:pt x="12138" y="1077"/>
                </a:moveTo>
                <a:cubicBezTo>
                  <a:pt x="12160" y="1084"/>
                  <a:pt x="12183" y="1094"/>
                  <a:pt x="12206" y="1100"/>
                </a:cubicBezTo>
                <a:cubicBezTo>
                  <a:pt x="12190" y="1123"/>
                  <a:pt x="12173" y="1145"/>
                  <a:pt x="12157" y="1168"/>
                </a:cubicBezTo>
                <a:cubicBezTo>
                  <a:pt x="12135" y="1161"/>
                  <a:pt x="12112" y="1155"/>
                  <a:pt x="12089" y="1145"/>
                </a:cubicBezTo>
                <a:cubicBezTo>
                  <a:pt x="12105" y="1123"/>
                  <a:pt x="12122" y="1100"/>
                  <a:pt x="12138" y="1077"/>
                </a:cubicBezTo>
                <a:close/>
                <a:moveTo>
                  <a:pt x="12076" y="1165"/>
                </a:moveTo>
                <a:cubicBezTo>
                  <a:pt x="12057" y="1187"/>
                  <a:pt x="12041" y="1210"/>
                  <a:pt x="12025" y="1236"/>
                </a:cubicBezTo>
                <a:cubicBezTo>
                  <a:pt x="12047" y="1242"/>
                  <a:pt x="12070" y="1252"/>
                  <a:pt x="12093" y="1259"/>
                </a:cubicBezTo>
                <a:cubicBezTo>
                  <a:pt x="12109" y="1236"/>
                  <a:pt x="12125" y="1213"/>
                  <a:pt x="12141" y="1187"/>
                </a:cubicBezTo>
                <a:cubicBezTo>
                  <a:pt x="12118" y="1181"/>
                  <a:pt x="12096" y="1171"/>
                  <a:pt x="12076" y="1165"/>
                </a:cubicBezTo>
                <a:close/>
                <a:moveTo>
                  <a:pt x="12012" y="1255"/>
                </a:moveTo>
                <a:cubicBezTo>
                  <a:pt x="12034" y="1262"/>
                  <a:pt x="12057" y="1272"/>
                  <a:pt x="12080" y="1278"/>
                </a:cubicBezTo>
                <a:cubicBezTo>
                  <a:pt x="12060" y="1301"/>
                  <a:pt x="12044" y="1327"/>
                  <a:pt x="12028" y="1349"/>
                </a:cubicBezTo>
                <a:cubicBezTo>
                  <a:pt x="12005" y="1343"/>
                  <a:pt x="11982" y="1333"/>
                  <a:pt x="11960" y="1327"/>
                </a:cubicBezTo>
                <a:cubicBezTo>
                  <a:pt x="11976" y="1301"/>
                  <a:pt x="11992" y="1278"/>
                  <a:pt x="12012" y="1255"/>
                </a:cubicBezTo>
                <a:close/>
                <a:moveTo>
                  <a:pt x="11944" y="1346"/>
                </a:moveTo>
                <a:cubicBezTo>
                  <a:pt x="11927" y="1369"/>
                  <a:pt x="11908" y="1395"/>
                  <a:pt x="11892" y="1420"/>
                </a:cubicBezTo>
                <a:cubicBezTo>
                  <a:pt x="11914" y="1427"/>
                  <a:pt x="11937" y="1437"/>
                  <a:pt x="11960" y="1443"/>
                </a:cubicBezTo>
                <a:cubicBezTo>
                  <a:pt x="11979" y="1420"/>
                  <a:pt x="11995" y="1395"/>
                  <a:pt x="12015" y="1369"/>
                </a:cubicBezTo>
                <a:cubicBezTo>
                  <a:pt x="11989" y="1362"/>
                  <a:pt x="11966" y="1352"/>
                  <a:pt x="11944" y="1346"/>
                </a:cubicBezTo>
                <a:close/>
                <a:moveTo>
                  <a:pt x="11876" y="1440"/>
                </a:moveTo>
                <a:cubicBezTo>
                  <a:pt x="11902" y="1446"/>
                  <a:pt x="11924" y="1456"/>
                  <a:pt x="11947" y="1462"/>
                </a:cubicBezTo>
                <a:cubicBezTo>
                  <a:pt x="11927" y="1488"/>
                  <a:pt x="11911" y="1514"/>
                  <a:pt x="11895" y="1540"/>
                </a:cubicBezTo>
                <a:cubicBezTo>
                  <a:pt x="11869" y="1530"/>
                  <a:pt x="11847" y="1524"/>
                  <a:pt x="11824" y="1514"/>
                </a:cubicBezTo>
                <a:cubicBezTo>
                  <a:pt x="11840" y="1488"/>
                  <a:pt x="11859" y="1462"/>
                  <a:pt x="11876" y="1440"/>
                </a:cubicBezTo>
                <a:close/>
                <a:moveTo>
                  <a:pt x="11808" y="1534"/>
                </a:moveTo>
                <a:cubicBezTo>
                  <a:pt x="11791" y="1560"/>
                  <a:pt x="11772" y="1585"/>
                  <a:pt x="11753" y="1611"/>
                </a:cubicBezTo>
                <a:cubicBezTo>
                  <a:pt x="11779" y="1621"/>
                  <a:pt x="11801" y="1628"/>
                  <a:pt x="11824" y="1637"/>
                </a:cubicBezTo>
                <a:cubicBezTo>
                  <a:pt x="11843" y="1611"/>
                  <a:pt x="11859" y="1585"/>
                  <a:pt x="11879" y="1560"/>
                </a:cubicBezTo>
                <a:cubicBezTo>
                  <a:pt x="11856" y="1550"/>
                  <a:pt x="11834" y="1543"/>
                  <a:pt x="11808" y="1534"/>
                </a:cubicBezTo>
                <a:close/>
                <a:moveTo>
                  <a:pt x="11740" y="1631"/>
                </a:moveTo>
                <a:cubicBezTo>
                  <a:pt x="11762" y="1641"/>
                  <a:pt x="11785" y="1650"/>
                  <a:pt x="11811" y="1657"/>
                </a:cubicBezTo>
                <a:cubicBezTo>
                  <a:pt x="11791" y="1683"/>
                  <a:pt x="11772" y="1708"/>
                  <a:pt x="11753" y="1734"/>
                </a:cubicBezTo>
                <a:cubicBezTo>
                  <a:pt x="11730" y="1728"/>
                  <a:pt x="11707" y="1718"/>
                  <a:pt x="11681" y="1708"/>
                </a:cubicBezTo>
                <a:cubicBezTo>
                  <a:pt x="11701" y="1683"/>
                  <a:pt x="11720" y="1657"/>
                  <a:pt x="11740" y="1631"/>
                </a:cubicBezTo>
                <a:close/>
                <a:moveTo>
                  <a:pt x="11669" y="1731"/>
                </a:moveTo>
                <a:cubicBezTo>
                  <a:pt x="11649" y="1757"/>
                  <a:pt x="11630" y="1783"/>
                  <a:pt x="11610" y="1812"/>
                </a:cubicBezTo>
                <a:cubicBezTo>
                  <a:pt x="11633" y="1819"/>
                  <a:pt x="11659" y="1828"/>
                  <a:pt x="11681" y="1838"/>
                </a:cubicBezTo>
                <a:cubicBezTo>
                  <a:pt x="11701" y="1809"/>
                  <a:pt x="11720" y="1783"/>
                  <a:pt x="11740" y="1757"/>
                </a:cubicBezTo>
                <a:cubicBezTo>
                  <a:pt x="11714" y="1747"/>
                  <a:pt x="11691" y="1741"/>
                  <a:pt x="11669" y="1731"/>
                </a:cubicBezTo>
                <a:close/>
                <a:moveTo>
                  <a:pt x="11594" y="1831"/>
                </a:moveTo>
                <a:cubicBezTo>
                  <a:pt x="11575" y="1861"/>
                  <a:pt x="11555" y="1886"/>
                  <a:pt x="11536" y="1912"/>
                </a:cubicBezTo>
                <a:cubicBezTo>
                  <a:pt x="11558" y="1922"/>
                  <a:pt x="11584" y="1932"/>
                  <a:pt x="11607" y="1942"/>
                </a:cubicBezTo>
                <a:cubicBezTo>
                  <a:pt x="11626" y="1912"/>
                  <a:pt x="11646" y="1886"/>
                  <a:pt x="11665" y="1861"/>
                </a:cubicBezTo>
                <a:cubicBezTo>
                  <a:pt x="11643" y="1851"/>
                  <a:pt x="11617" y="1841"/>
                  <a:pt x="11594" y="1831"/>
                </a:cubicBezTo>
                <a:close/>
                <a:moveTo>
                  <a:pt x="11520" y="1935"/>
                </a:moveTo>
                <a:cubicBezTo>
                  <a:pt x="11500" y="1964"/>
                  <a:pt x="11481" y="1993"/>
                  <a:pt x="11458" y="2019"/>
                </a:cubicBezTo>
                <a:cubicBezTo>
                  <a:pt x="11484" y="2029"/>
                  <a:pt x="11510" y="2039"/>
                  <a:pt x="11533" y="2048"/>
                </a:cubicBezTo>
                <a:cubicBezTo>
                  <a:pt x="11552" y="2019"/>
                  <a:pt x="11571" y="1990"/>
                  <a:pt x="11594" y="1964"/>
                </a:cubicBezTo>
                <a:cubicBezTo>
                  <a:pt x="11568" y="1954"/>
                  <a:pt x="11542" y="1945"/>
                  <a:pt x="11520" y="1935"/>
                </a:cubicBezTo>
                <a:close/>
                <a:moveTo>
                  <a:pt x="11442" y="2042"/>
                </a:moveTo>
                <a:cubicBezTo>
                  <a:pt x="11468" y="2052"/>
                  <a:pt x="11490" y="2061"/>
                  <a:pt x="11516" y="2071"/>
                </a:cubicBezTo>
                <a:cubicBezTo>
                  <a:pt x="11497" y="2097"/>
                  <a:pt x="11478" y="2126"/>
                  <a:pt x="11455" y="2155"/>
                </a:cubicBezTo>
                <a:cubicBezTo>
                  <a:pt x="11432" y="2145"/>
                  <a:pt x="11406" y="2136"/>
                  <a:pt x="11380" y="2126"/>
                </a:cubicBezTo>
                <a:cubicBezTo>
                  <a:pt x="11403" y="2100"/>
                  <a:pt x="11423" y="2071"/>
                  <a:pt x="11442" y="2042"/>
                </a:cubicBezTo>
                <a:close/>
                <a:moveTo>
                  <a:pt x="11364" y="2149"/>
                </a:moveTo>
                <a:cubicBezTo>
                  <a:pt x="11390" y="2158"/>
                  <a:pt x="11416" y="2168"/>
                  <a:pt x="11439" y="2178"/>
                </a:cubicBezTo>
                <a:cubicBezTo>
                  <a:pt x="11410" y="2223"/>
                  <a:pt x="11377" y="2265"/>
                  <a:pt x="11345" y="2311"/>
                </a:cubicBezTo>
                <a:cubicBezTo>
                  <a:pt x="11319" y="2301"/>
                  <a:pt x="11296" y="2291"/>
                  <a:pt x="11270" y="2281"/>
                </a:cubicBezTo>
                <a:cubicBezTo>
                  <a:pt x="11303" y="2239"/>
                  <a:pt x="11335" y="2194"/>
                  <a:pt x="11364" y="2149"/>
                </a:cubicBezTo>
                <a:close/>
                <a:moveTo>
                  <a:pt x="12578" y="611"/>
                </a:moveTo>
                <a:cubicBezTo>
                  <a:pt x="12597" y="618"/>
                  <a:pt x="12620" y="627"/>
                  <a:pt x="12643" y="634"/>
                </a:cubicBezTo>
                <a:cubicBezTo>
                  <a:pt x="12627" y="653"/>
                  <a:pt x="12614" y="676"/>
                  <a:pt x="12597" y="695"/>
                </a:cubicBezTo>
                <a:cubicBezTo>
                  <a:pt x="12578" y="689"/>
                  <a:pt x="12555" y="679"/>
                  <a:pt x="12533" y="673"/>
                </a:cubicBezTo>
                <a:cubicBezTo>
                  <a:pt x="12549" y="653"/>
                  <a:pt x="12562" y="631"/>
                  <a:pt x="12578" y="611"/>
                </a:cubicBezTo>
                <a:close/>
                <a:moveTo>
                  <a:pt x="12523" y="689"/>
                </a:moveTo>
                <a:cubicBezTo>
                  <a:pt x="12542" y="699"/>
                  <a:pt x="12565" y="705"/>
                  <a:pt x="12588" y="712"/>
                </a:cubicBezTo>
                <a:cubicBezTo>
                  <a:pt x="12572" y="734"/>
                  <a:pt x="12559" y="754"/>
                  <a:pt x="12542" y="776"/>
                </a:cubicBezTo>
                <a:cubicBezTo>
                  <a:pt x="12520" y="767"/>
                  <a:pt x="12500" y="760"/>
                  <a:pt x="12478" y="754"/>
                </a:cubicBezTo>
                <a:cubicBezTo>
                  <a:pt x="12491" y="731"/>
                  <a:pt x="12507" y="712"/>
                  <a:pt x="12523" y="689"/>
                </a:cubicBezTo>
                <a:close/>
                <a:moveTo>
                  <a:pt x="12465" y="770"/>
                </a:moveTo>
                <a:cubicBezTo>
                  <a:pt x="12449" y="793"/>
                  <a:pt x="12436" y="815"/>
                  <a:pt x="12419" y="835"/>
                </a:cubicBezTo>
                <a:cubicBezTo>
                  <a:pt x="12442" y="841"/>
                  <a:pt x="12465" y="851"/>
                  <a:pt x="12484" y="857"/>
                </a:cubicBezTo>
                <a:cubicBezTo>
                  <a:pt x="12500" y="835"/>
                  <a:pt x="12517" y="815"/>
                  <a:pt x="12529" y="793"/>
                </a:cubicBezTo>
                <a:cubicBezTo>
                  <a:pt x="12507" y="786"/>
                  <a:pt x="12487" y="780"/>
                  <a:pt x="12465" y="770"/>
                </a:cubicBezTo>
                <a:close/>
                <a:moveTo>
                  <a:pt x="12406" y="854"/>
                </a:moveTo>
                <a:cubicBezTo>
                  <a:pt x="12429" y="860"/>
                  <a:pt x="12452" y="867"/>
                  <a:pt x="12474" y="873"/>
                </a:cubicBezTo>
                <a:cubicBezTo>
                  <a:pt x="12458" y="896"/>
                  <a:pt x="12442" y="919"/>
                  <a:pt x="12426" y="941"/>
                </a:cubicBezTo>
                <a:cubicBezTo>
                  <a:pt x="12406" y="932"/>
                  <a:pt x="12384" y="925"/>
                  <a:pt x="12361" y="919"/>
                </a:cubicBezTo>
                <a:cubicBezTo>
                  <a:pt x="12377" y="896"/>
                  <a:pt x="12393" y="873"/>
                  <a:pt x="12406" y="854"/>
                </a:cubicBezTo>
                <a:close/>
                <a:moveTo>
                  <a:pt x="12348" y="935"/>
                </a:moveTo>
                <a:cubicBezTo>
                  <a:pt x="12332" y="958"/>
                  <a:pt x="12316" y="980"/>
                  <a:pt x="12300" y="1003"/>
                </a:cubicBezTo>
                <a:cubicBezTo>
                  <a:pt x="12322" y="1009"/>
                  <a:pt x="12345" y="1019"/>
                  <a:pt x="12368" y="1026"/>
                </a:cubicBezTo>
                <a:cubicBezTo>
                  <a:pt x="12384" y="1003"/>
                  <a:pt x="12400" y="980"/>
                  <a:pt x="12416" y="958"/>
                </a:cubicBezTo>
                <a:cubicBezTo>
                  <a:pt x="12393" y="951"/>
                  <a:pt x="12371" y="945"/>
                  <a:pt x="12348" y="935"/>
                </a:cubicBezTo>
                <a:close/>
                <a:moveTo>
                  <a:pt x="12287" y="1022"/>
                </a:moveTo>
                <a:cubicBezTo>
                  <a:pt x="12309" y="1029"/>
                  <a:pt x="12332" y="1035"/>
                  <a:pt x="12355" y="1045"/>
                </a:cubicBezTo>
                <a:cubicBezTo>
                  <a:pt x="12338" y="1068"/>
                  <a:pt x="12322" y="1090"/>
                  <a:pt x="12306" y="1113"/>
                </a:cubicBezTo>
                <a:cubicBezTo>
                  <a:pt x="12287" y="1103"/>
                  <a:pt x="12264" y="1097"/>
                  <a:pt x="12241" y="1087"/>
                </a:cubicBezTo>
                <a:cubicBezTo>
                  <a:pt x="12258" y="1064"/>
                  <a:pt x="12271" y="1045"/>
                  <a:pt x="12287" y="1022"/>
                </a:cubicBezTo>
                <a:close/>
                <a:moveTo>
                  <a:pt x="12228" y="1106"/>
                </a:moveTo>
                <a:cubicBezTo>
                  <a:pt x="12212" y="1129"/>
                  <a:pt x="12193" y="1155"/>
                  <a:pt x="12177" y="1178"/>
                </a:cubicBezTo>
                <a:cubicBezTo>
                  <a:pt x="12199" y="1184"/>
                  <a:pt x="12222" y="1194"/>
                  <a:pt x="12248" y="1200"/>
                </a:cubicBezTo>
                <a:cubicBezTo>
                  <a:pt x="12264" y="1178"/>
                  <a:pt x="12277" y="1155"/>
                  <a:pt x="12293" y="1132"/>
                </a:cubicBezTo>
                <a:cubicBezTo>
                  <a:pt x="12271" y="1123"/>
                  <a:pt x="12251" y="1116"/>
                  <a:pt x="12228" y="1106"/>
                </a:cubicBezTo>
                <a:close/>
                <a:moveTo>
                  <a:pt x="12164" y="1197"/>
                </a:moveTo>
                <a:cubicBezTo>
                  <a:pt x="12186" y="1204"/>
                  <a:pt x="12209" y="1213"/>
                  <a:pt x="12232" y="1220"/>
                </a:cubicBezTo>
                <a:cubicBezTo>
                  <a:pt x="12216" y="1242"/>
                  <a:pt x="12199" y="1268"/>
                  <a:pt x="12183" y="1291"/>
                </a:cubicBezTo>
                <a:cubicBezTo>
                  <a:pt x="12160" y="1281"/>
                  <a:pt x="12138" y="1275"/>
                  <a:pt x="12115" y="1265"/>
                </a:cubicBezTo>
                <a:cubicBezTo>
                  <a:pt x="12131" y="1242"/>
                  <a:pt x="12148" y="1220"/>
                  <a:pt x="12164" y="1197"/>
                </a:cubicBezTo>
                <a:close/>
                <a:moveTo>
                  <a:pt x="12102" y="1284"/>
                </a:moveTo>
                <a:cubicBezTo>
                  <a:pt x="12083" y="1310"/>
                  <a:pt x="12067" y="1333"/>
                  <a:pt x="12050" y="1359"/>
                </a:cubicBezTo>
                <a:cubicBezTo>
                  <a:pt x="12073" y="1365"/>
                  <a:pt x="12096" y="1375"/>
                  <a:pt x="12118" y="1382"/>
                </a:cubicBezTo>
                <a:cubicBezTo>
                  <a:pt x="12135" y="1359"/>
                  <a:pt x="12154" y="1333"/>
                  <a:pt x="12170" y="1310"/>
                </a:cubicBezTo>
                <a:cubicBezTo>
                  <a:pt x="12148" y="1301"/>
                  <a:pt x="12125" y="1294"/>
                  <a:pt x="12102" y="1284"/>
                </a:cubicBezTo>
                <a:close/>
                <a:moveTo>
                  <a:pt x="12037" y="1378"/>
                </a:moveTo>
                <a:cubicBezTo>
                  <a:pt x="12060" y="1385"/>
                  <a:pt x="12083" y="1395"/>
                  <a:pt x="12105" y="1401"/>
                </a:cubicBezTo>
                <a:cubicBezTo>
                  <a:pt x="12089" y="1427"/>
                  <a:pt x="12070" y="1453"/>
                  <a:pt x="12054" y="1475"/>
                </a:cubicBezTo>
                <a:cubicBezTo>
                  <a:pt x="12031" y="1469"/>
                  <a:pt x="12005" y="1459"/>
                  <a:pt x="11982" y="1453"/>
                </a:cubicBezTo>
                <a:cubicBezTo>
                  <a:pt x="12002" y="1427"/>
                  <a:pt x="12018" y="1401"/>
                  <a:pt x="12037" y="1378"/>
                </a:cubicBezTo>
                <a:close/>
                <a:moveTo>
                  <a:pt x="11970" y="1472"/>
                </a:moveTo>
                <a:cubicBezTo>
                  <a:pt x="11953" y="1498"/>
                  <a:pt x="11934" y="1521"/>
                  <a:pt x="11918" y="1547"/>
                </a:cubicBezTo>
                <a:cubicBezTo>
                  <a:pt x="11940" y="1556"/>
                  <a:pt x="11963" y="1563"/>
                  <a:pt x="11986" y="1573"/>
                </a:cubicBezTo>
                <a:cubicBezTo>
                  <a:pt x="12005" y="1547"/>
                  <a:pt x="12021" y="1521"/>
                  <a:pt x="12041" y="1498"/>
                </a:cubicBezTo>
                <a:cubicBezTo>
                  <a:pt x="12015" y="1488"/>
                  <a:pt x="11992" y="1482"/>
                  <a:pt x="11970" y="1472"/>
                </a:cubicBezTo>
                <a:close/>
                <a:moveTo>
                  <a:pt x="11902" y="1569"/>
                </a:moveTo>
                <a:cubicBezTo>
                  <a:pt x="11924" y="1576"/>
                  <a:pt x="11950" y="1585"/>
                  <a:pt x="11973" y="1592"/>
                </a:cubicBezTo>
                <a:cubicBezTo>
                  <a:pt x="11953" y="1618"/>
                  <a:pt x="11937" y="1644"/>
                  <a:pt x="11918" y="1670"/>
                </a:cubicBezTo>
                <a:cubicBezTo>
                  <a:pt x="11895" y="1660"/>
                  <a:pt x="11869" y="1653"/>
                  <a:pt x="11847" y="1644"/>
                </a:cubicBezTo>
                <a:cubicBezTo>
                  <a:pt x="11866" y="1618"/>
                  <a:pt x="11882" y="1592"/>
                  <a:pt x="11902" y="1569"/>
                </a:cubicBezTo>
                <a:close/>
                <a:moveTo>
                  <a:pt x="11834" y="1666"/>
                </a:moveTo>
                <a:cubicBezTo>
                  <a:pt x="11814" y="1692"/>
                  <a:pt x="11795" y="1718"/>
                  <a:pt x="11779" y="1744"/>
                </a:cubicBezTo>
                <a:cubicBezTo>
                  <a:pt x="11801" y="1754"/>
                  <a:pt x="11824" y="1760"/>
                  <a:pt x="11850" y="1770"/>
                </a:cubicBezTo>
                <a:cubicBezTo>
                  <a:pt x="11866" y="1744"/>
                  <a:pt x="11885" y="1718"/>
                  <a:pt x="11905" y="1692"/>
                </a:cubicBezTo>
                <a:cubicBezTo>
                  <a:pt x="11879" y="1683"/>
                  <a:pt x="11856" y="1673"/>
                  <a:pt x="11834" y="1666"/>
                </a:cubicBezTo>
                <a:close/>
                <a:moveTo>
                  <a:pt x="11762" y="1767"/>
                </a:moveTo>
                <a:cubicBezTo>
                  <a:pt x="11785" y="1773"/>
                  <a:pt x="11811" y="1783"/>
                  <a:pt x="11834" y="1793"/>
                </a:cubicBezTo>
                <a:cubicBezTo>
                  <a:pt x="11814" y="1819"/>
                  <a:pt x="11798" y="1844"/>
                  <a:pt x="11779" y="1874"/>
                </a:cubicBezTo>
                <a:cubicBezTo>
                  <a:pt x="11753" y="1864"/>
                  <a:pt x="11730" y="1854"/>
                  <a:pt x="11704" y="1844"/>
                </a:cubicBezTo>
                <a:cubicBezTo>
                  <a:pt x="11724" y="1819"/>
                  <a:pt x="11743" y="1793"/>
                  <a:pt x="11762" y="1767"/>
                </a:cubicBezTo>
                <a:close/>
                <a:moveTo>
                  <a:pt x="11691" y="1867"/>
                </a:moveTo>
                <a:cubicBezTo>
                  <a:pt x="11714" y="1877"/>
                  <a:pt x="11736" y="1886"/>
                  <a:pt x="11762" y="1893"/>
                </a:cubicBezTo>
                <a:cubicBezTo>
                  <a:pt x="11743" y="1922"/>
                  <a:pt x="11724" y="1948"/>
                  <a:pt x="11704" y="1977"/>
                </a:cubicBezTo>
                <a:cubicBezTo>
                  <a:pt x="11681" y="1967"/>
                  <a:pt x="11656" y="1958"/>
                  <a:pt x="11633" y="1948"/>
                </a:cubicBezTo>
                <a:cubicBezTo>
                  <a:pt x="11652" y="1922"/>
                  <a:pt x="11672" y="1896"/>
                  <a:pt x="11691" y="1867"/>
                </a:cubicBezTo>
                <a:close/>
                <a:moveTo>
                  <a:pt x="11617" y="1971"/>
                </a:moveTo>
                <a:cubicBezTo>
                  <a:pt x="11639" y="1980"/>
                  <a:pt x="11665" y="1990"/>
                  <a:pt x="11688" y="2000"/>
                </a:cubicBezTo>
                <a:cubicBezTo>
                  <a:pt x="11669" y="2026"/>
                  <a:pt x="11649" y="2055"/>
                  <a:pt x="11630" y="2084"/>
                </a:cubicBezTo>
                <a:cubicBezTo>
                  <a:pt x="11607" y="2074"/>
                  <a:pt x="11581" y="2065"/>
                  <a:pt x="11555" y="2055"/>
                </a:cubicBezTo>
                <a:cubicBezTo>
                  <a:pt x="11578" y="2029"/>
                  <a:pt x="11597" y="2000"/>
                  <a:pt x="11617" y="1971"/>
                </a:cubicBezTo>
                <a:close/>
                <a:moveTo>
                  <a:pt x="11539" y="2077"/>
                </a:moveTo>
                <a:cubicBezTo>
                  <a:pt x="11520" y="2107"/>
                  <a:pt x="11500" y="2136"/>
                  <a:pt x="11481" y="2165"/>
                </a:cubicBezTo>
                <a:cubicBezTo>
                  <a:pt x="11503" y="2175"/>
                  <a:pt x="11529" y="2184"/>
                  <a:pt x="11555" y="2191"/>
                </a:cubicBezTo>
                <a:cubicBezTo>
                  <a:pt x="11575" y="2165"/>
                  <a:pt x="11594" y="2136"/>
                  <a:pt x="11613" y="2107"/>
                </a:cubicBezTo>
                <a:cubicBezTo>
                  <a:pt x="11591" y="2097"/>
                  <a:pt x="11565" y="2087"/>
                  <a:pt x="11539" y="2077"/>
                </a:cubicBezTo>
                <a:close/>
                <a:moveTo>
                  <a:pt x="11465" y="2187"/>
                </a:moveTo>
                <a:cubicBezTo>
                  <a:pt x="11487" y="2197"/>
                  <a:pt x="11513" y="2207"/>
                  <a:pt x="11539" y="2217"/>
                </a:cubicBezTo>
                <a:cubicBezTo>
                  <a:pt x="11507" y="2259"/>
                  <a:pt x="11478" y="2304"/>
                  <a:pt x="11445" y="2349"/>
                </a:cubicBezTo>
                <a:cubicBezTo>
                  <a:pt x="11419" y="2340"/>
                  <a:pt x="11393" y="2330"/>
                  <a:pt x="11371" y="2320"/>
                </a:cubicBezTo>
                <a:cubicBezTo>
                  <a:pt x="11400" y="2275"/>
                  <a:pt x="11432" y="2230"/>
                  <a:pt x="11465" y="2187"/>
                </a:cubicBezTo>
                <a:close/>
                <a:moveTo>
                  <a:pt x="12662" y="640"/>
                </a:moveTo>
                <a:cubicBezTo>
                  <a:pt x="12649" y="660"/>
                  <a:pt x="12633" y="682"/>
                  <a:pt x="12620" y="702"/>
                </a:cubicBezTo>
                <a:cubicBezTo>
                  <a:pt x="12640" y="708"/>
                  <a:pt x="12662" y="718"/>
                  <a:pt x="12685" y="725"/>
                </a:cubicBezTo>
                <a:cubicBezTo>
                  <a:pt x="12698" y="702"/>
                  <a:pt x="12714" y="682"/>
                  <a:pt x="12727" y="660"/>
                </a:cubicBezTo>
                <a:cubicBezTo>
                  <a:pt x="12704" y="653"/>
                  <a:pt x="12685" y="647"/>
                  <a:pt x="12662" y="640"/>
                </a:cubicBezTo>
                <a:close/>
                <a:moveTo>
                  <a:pt x="12607" y="718"/>
                </a:moveTo>
                <a:cubicBezTo>
                  <a:pt x="12594" y="741"/>
                  <a:pt x="12578" y="760"/>
                  <a:pt x="12562" y="783"/>
                </a:cubicBezTo>
                <a:cubicBezTo>
                  <a:pt x="12585" y="789"/>
                  <a:pt x="12607" y="796"/>
                  <a:pt x="12630" y="805"/>
                </a:cubicBezTo>
                <a:cubicBezTo>
                  <a:pt x="12643" y="783"/>
                  <a:pt x="12659" y="763"/>
                  <a:pt x="12672" y="741"/>
                </a:cubicBezTo>
                <a:cubicBezTo>
                  <a:pt x="12649" y="734"/>
                  <a:pt x="12630" y="728"/>
                  <a:pt x="12607" y="718"/>
                </a:cubicBezTo>
                <a:close/>
                <a:moveTo>
                  <a:pt x="12552" y="799"/>
                </a:moveTo>
                <a:cubicBezTo>
                  <a:pt x="12572" y="809"/>
                  <a:pt x="12594" y="815"/>
                  <a:pt x="12617" y="822"/>
                </a:cubicBezTo>
                <a:cubicBezTo>
                  <a:pt x="12601" y="844"/>
                  <a:pt x="12588" y="864"/>
                  <a:pt x="12572" y="886"/>
                </a:cubicBezTo>
                <a:cubicBezTo>
                  <a:pt x="12549" y="880"/>
                  <a:pt x="12529" y="870"/>
                  <a:pt x="12507" y="864"/>
                </a:cubicBezTo>
                <a:cubicBezTo>
                  <a:pt x="12523" y="844"/>
                  <a:pt x="12536" y="822"/>
                  <a:pt x="12552" y="799"/>
                </a:cubicBezTo>
                <a:close/>
                <a:moveTo>
                  <a:pt x="12494" y="883"/>
                </a:moveTo>
                <a:cubicBezTo>
                  <a:pt x="12478" y="903"/>
                  <a:pt x="12465" y="925"/>
                  <a:pt x="12449" y="948"/>
                </a:cubicBezTo>
                <a:cubicBezTo>
                  <a:pt x="12471" y="954"/>
                  <a:pt x="12494" y="964"/>
                  <a:pt x="12517" y="971"/>
                </a:cubicBezTo>
                <a:cubicBezTo>
                  <a:pt x="12529" y="948"/>
                  <a:pt x="12546" y="925"/>
                  <a:pt x="12562" y="903"/>
                </a:cubicBezTo>
                <a:cubicBezTo>
                  <a:pt x="12539" y="896"/>
                  <a:pt x="12517" y="890"/>
                  <a:pt x="12494" y="883"/>
                </a:cubicBezTo>
                <a:close/>
                <a:moveTo>
                  <a:pt x="12436" y="964"/>
                </a:moveTo>
                <a:cubicBezTo>
                  <a:pt x="12458" y="974"/>
                  <a:pt x="12481" y="980"/>
                  <a:pt x="12504" y="990"/>
                </a:cubicBezTo>
                <a:cubicBezTo>
                  <a:pt x="12487" y="1009"/>
                  <a:pt x="12471" y="1032"/>
                  <a:pt x="12458" y="1055"/>
                </a:cubicBezTo>
                <a:cubicBezTo>
                  <a:pt x="12436" y="1048"/>
                  <a:pt x="12413" y="1042"/>
                  <a:pt x="12390" y="1032"/>
                </a:cubicBezTo>
                <a:cubicBezTo>
                  <a:pt x="12406" y="1009"/>
                  <a:pt x="12419" y="987"/>
                  <a:pt x="12436" y="964"/>
                </a:cubicBezTo>
                <a:close/>
                <a:moveTo>
                  <a:pt x="12377" y="1051"/>
                </a:moveTo>
                <a:cubicBezTo>
                  <a:pt x="12361" y="1074"/>
                  <a:pt x="12345" y="1097"/>
                  <a:pt x="12329" y="1119"/>
                </a:cubicBezTo>
                <a:cubicBezTo>
                  <a:pt x="12351" y="1126"/>
                  <a:pt x="12374" y="1136"/>
                  <a:pt x="12397" y="1142"/>
                </a:cubicBezTo>
                <a:cubicBezTo>
                  <a:pt x="12413" y="1119"/>
                  <a:pt x="12429" y="1097"/>
                  <a:pt x="12445" y="1074"/>
                </a:cubicBezTo>
                <a:cubicBezTo>
                  <a:pt x="12423" y="1068"/>
                  <a:pt x="12400" y="1058"/>
                  <a:pt x="12377" y="1051"/>
                </a:cubicBezTo>
                <a:close/>
                <a:moveTo>
                  <a:pt x="12316" y="1139"/>
                </a:moveTo>
                <a:cubicBezTo>
                  <a:pt x="12338" y="1145"/>
                  <a:pt x="12361" y="1155"/>
                  <a:pt x="12384" y="1161"/>
                </a:cubicBezTo>
                <a:cubicBezTo>
                  <a:pt x="12368" y="1184"/>
                  <a:pt x="12351" y="1207"/>
                  <a:pt x="12335" y="1233"/>
                </a:cubicBezTo>
                <a:cubicBezTo>
                  <a:pt x="12313" y="1223"/>
                  <a:pt x="12290" y="1217"/>
                  <a:pt x="12267" y="1207"/>
                </a:cubicBezTo>
                <a:cubicBezTo>
                  <a:pt x="12283" y="1184"/>
                  <a:pt x="12300" y="1161"/>
                  <a:pt x="12316" y="1139"/>
                </a:cubicBezTo>
                <a:close/>
                <a:moveTo>
                  <a:pt x="12254" y="1226"/>
                </a:moveTo>
                <a:cubicBezTo>
                  <a:pt x="12238" y="1252"/>
                  <a:pt x="12222" y="1275"/>
                  <a:pt x="12206" y="1297"/>
                </a:cubicBezTo>
                <a:cubicBezTo>
                  <a:pt x="12228" y="1307"/>
                  <a:pt x="12251" y="1314"/>
                  <a:pt x="12274" y="1323"/>
                </a:cubicBezTo>
                <a:cubicBezTo>
                  <a:pt x="12290" y="1297"/>
                  <a:pt x="12306" y="1275"/>
                  <a:pt x="12322" y="1252"/>
                </a:cubicBezTo>
                <a:cubicBezTo>
                  <a:pt x="12300" y="1242"/>
                  <a:pt x="12277" y="1236"/>
                  <a:pt x="12254" y="1226"/>
                </a:cubicBezTo>
                <a:close/>
                <a:moveTo>
                  <a:pt x="12193" y="1317"/>
                </a:moveTo>
                <a:cubicBezTo>
                  <a:pt x="12216" y="1327"/>
                  <a:pt x="12238" y="1333"/>
                  <a:pt x="12261" y="1343"/>
                </a:cubicBezTo>
                <a:cubicBezTo>
                  <a:pt x="12245" y="1365"/>
                  <a:pt x="12228" y="1391"/>
                  <a:pt x="12212" y="1414"/>
                </a:cubicBezTo>
                <a:cubicBezTo>
                  <a:pt x="12186" y="1407"/>
                  <a:pt x="12164" y="1398"/>
                  <a:pt x="12141" y="1391"/>
                </a:cubicBezTo>
                <a:cubicBezTo>
                  <a:pt x="12157" y="1365"/>
                  <a:pt x="12173" y="1343"/>
                  <a:pt x="12193" y="1317"/>
                </a:cubicBezTo>
                <a:close/>
                <a:moveTo>
                  <a:pt x="12128" y="1411"/>
                </a:moveTo>
                <a:cubicBezTo>
                  <a:pt x="12112" y="1437"/>
                  <a:pt x="12093" y="1459"/>
                  <a:pt x="12076" y="1485"/>
                </a:cubicBezTo>
                <a:cubicBezTo>
                  <a:pt x="12099" y="1492"/>
                  <a:pt x="12122" y="1501"/>
                  <a:pt x="12148" y="1508"/>
                </a:cubicBezTo>
                <a:cubicBezTo>
                  <a:pt x="12164" y="1485"/>
                  <a:pt x="12180" y="1459"/>
                  <a:pt x="12196" y="1437"/>
                </a:cubicBezTo>
                <a:cubicBezTo>
                  <a:pt x="12173" y="1427"/>
                  <a:pt x="12151" y="1417"/>
                  <a:pt x="12128" y="1411"/>
                </a:cubicBezTo>
                <a:close/>
                <a:moveTo>
                  <a:pt x="12063" y="1505"/>
                </a:moveTo>
                <a:cubicBezTo>
                  <a:pt x="12086" y="1514"/>
                  <a:pt x="12109" y="1521"/>
                  <a:pt x="12131" y="1530"/>
                </a:cubicBezTo>
                <a:cubicBezTo>
                  <a:pt x="12115" y="1556"/>
                  <a:pt x="12099" y="1579"/>
                  <a:pt x="12080" y="1605"/>
                </a:cubicBezTo>
                <a:cubicBezTo>
                  <a:pt x="12057" y="1598"/>
                  <a:pt x="12034" y="1589"/>
                  <a:pt x="12008" y="1579"/>
                </a:cubicBezTo>
                <a:cubicBezTo>
                  <a:pt x="12028" y="1556"/>
                  <a:pt x="12044" y="1530"/>
                  <a:pt x="12063" y="1505"/>
                </a:cubicBezTo>
                <a:close/>
                <a:moveTo>
                  <a:pt x="11995" y="1602"/>
                </a:moveTo>
                <a:cubicBezTo>
                  <a:pt x="11976" y="1628"/>
                  <a:pt x="11960" y="1653"/>
                  <a:pt x="11940" y="1679"/>
                </a:cubicBezTo>
                <a:cubicBezTo>
                  <a:pt x="11966" y="1686"/>
                  <a:pt x="11989" y="1696"/>
                  <a:pt x="12012" y="1705"/>
                </a:cubicBezTo>
                <a:cubicBezTo>
                  <a:pt x="12031" y="1679"/>
                  <a:pt x="12047" y="1653"/>
                  <a:pt x="12067" y="1628"/>
                </a:cubicBezTo>
                <a:cubicBezTo>
                  <a:pt x="12041" y="1618"/>
                  <a:pt x="12018" y="1608"/>
                  <a:pt x="11995" y="1602"/>
                </a:cubicBezTo>
                <a:close/>
                <a:moveTo>
                  <a:pt x="11927" y="1699"/>
                </a:moveTo>
                <a:cubicBezTo>
                  <a:pt x="11950" y="1708"/>
                  <a:pt x="11973" y="1718"/>
                  <a:pt x="11999" y="1725"/>
                </a:cubicBezTo>
                <a:cubicBezTo>
                  <a:pt x="11979" y="1751"/>
                  <a:pt x="11963" y="1780"/>
                  <a:pt x="11944" y="1806"/>
                </a:cubicBezTo>
                <a:cubicBezTo>
                  <a:pt x="11921" y="1796"/>
                  <a:pt x="11895" y="1786"/>
                  <a:pt x="11872" y="1780"/>
                </a:cubicBezTo>
                <a:cubicBezTo>
                  <a:pt x="11889" y="1754"/>
                  <a:pt x="11908" y="1725"/>
                  <a:pt x="11927" y="1699"/>
                </a:cubicBezTo>
                <a:close/>
                <a:moveTo>
                  <a:pt x="11856" y="1799"/>
                </a:moveTo>
                <a:cubicBezTo>
                  <a:pt x="11837" y="1828"/>
                  <a:pt x="11821" y="1854"/>
                  <a:pt x="11801" y="1880"/>
                </a:cubicBezTo>
                <a:cubicBezTo>
                  <a:pt x="11824" y="1890"/>
                  <a:pt x="11850" y="1899"/>
                  <a:pt x="11872" y="1906"/>
                </a:cubicBezTo>
                <a:cubicBezTo>
                  <a:pt x="11892" y="1880"/>
                  <a:pt x="11911" y="1854"/>
                  <a:pt x="11927" y="1825"/>
                </a:cubicBezTo>
                <a:cubicBezTo>
                  <a:pt x="11905" y="1819"/>
                  <a:pt x="11882" y="1809"/>
                  <a:pt x="11856" y="1799"/>
                </a:cubicBezTo>
                <a:close/>
                <a:moveTo>
                  <a:pt x="11785" y="1903"/>
                </a:moveTo>
                <a:cubicBezTo>
                  <a:pt x="11766" y="1929"/>
                  <a:pt x="11746" y="1958"/>
                  <a:pt x="11730" y="1987"/>
                </a:cubicBezTo>
                <a:cubicBezTo>
                  <a:pt x="11753" y="1993"/>
                  <a:pt x="11779" y="2003"/>
                  <a:pt x="11801" y="2013"/>
                </a:cubicBezTo>
                <a:cubicBezTo>
                  <a:pt x="11821" y="1984"/>
                  <a:pt x="11840" y="1958"/>
                  <a:pt x="11859" y="1929"/>
                </a:cubicBezTo>
                <a:cubicBezTo>
                  <a:pt x="11834" y="1922"/>
                  <a:pt x="11811" y="1912"/>
                  <a:pt x="11785" y="1903"/>
                </a:cubicBezTo>
                <a:close/>
                <a:moveTo>
                  <a:pt x="11714" y="2006"/>
                </a:moveTo>
                <a:cubicBezTo>
                  <a:pt x="11694" y="2035"/>
                  <a:pt x="11675" y="2065"/>
                  <a:pt x="11656" y="2090"/>
                </a:cubicBezTo>
                <a:cubicBezTo>
                  <a:pt x="11678" y="2100"/>
                  <a:pt x="11704" y="2110"/>
                  <a:pt x="11727" y="2120"/>
                </a:cubicBezTo>
                <a:cubicBezTo>
                  <a:pt x="11746" y="2090"/>
                  <a:pt x="11766" y="2065"/>
                  <a:pt x="11785" y="2035"/>
                </a:cubicBezTo>
                <a:cubicBezTo>
                  <a:pt x="11762" y="2026"/>
                  <a:pt x="11736" y="2016"/>
                  <a:pt x="11714" y="2006"/>
                </a:cubicBezTo>
                <a:close/>
                <a:moveTo>
                  <a:pt x="11639" y="2116"/>
                </a:moveTo>
                <a:cubicBezTo>
                  <a:pt x="11662" y="2126"/>
                  <a:pt x="11688" y="2132"/>
                  <a:pt x="11714" y="2142"/>
                </a:cubicBezTo>
                <a:cubicBezTo>
                  <a:pt x="11691" y="2171"/>
                  <a:pt x="11672" y="2200"/>
                  <a:pt x="11652" y="2230"/>
                </a:cubicBezTo>
                <a:cubicBezTo>
                  <a:pt x="11626" y="2220"/>
                  <a:pt x="11604" y="2210"/>
                  <a:pt x="11578" y="2200"/>
                </a:cubicBezTo>
                <a:cubicBezTo>
                  <a:pt x="11597" y="2171"/>
                  <a:pt x="11617" y="2142"/>
                  <a:pt x="11639" y="2116"/>
                </a:cubicBezTo>
                <a:close/>
                <a:moveTo>
                  <a:pt x="11562" y="2223"/>
                </a:moveTo>
                <a:cubicBezTo>
                  <a:pt x="11588" y="2233"/>
                  <a:pt x="11610" y="2243"/>
                  <a:pt x="11636" y="2252"/>
                </a:cubicBezTo>
                <a:cubicBezTo>
                  <a:pt x="11607" y="2298"/>
                  <a:pt x="11575" y="2343"/>
                  <a:pt x="11546" y="2388"/>
                </a:cubicBezTo>
                <a:cubicBezTo>
                  <a:pt x="11520" y="2378"/>
                  <a:pt x="11494" y="2369"/>
                  <a:pt x="11468" y="2359"/>
                </a:cubicBezTo>
                <a:cubicBezTo>
                  <a:pt x="11500" y="2314"/>
                  <a:pt x="11533" y="2268"/>
                  <a:pt x="11562" y="2223"/>
                </a:cubicBezTo>
                <a:close/>
                <a:moveTo>
                  <a:pt x="12746" y="670"/>
                </a:moveTo>
                <a:cubicBezTo>
                  <a:pt x="12733" y="689"/>
                  <a:pt x="12720" y="708"/>
                  <a:pt x="12704" y="731"/>
                </a:cubicBezTo>
                <a:cubicBezTo>
                  <a:pt x="12727" y="737"/>
                  <a:pt x="12750" y="744"/>
                  <a:pt x="12769" y="754"/>
                </a:cubicBezTo>
                <a:cubicBezTo>
                  <a:pt x="12785" y="731"/>
                  <a:pt x="12798" y="712"/>
                  <a:pt x="12811" y="689"/>
                </a:cubicBezTo>
                <a:cubicBezTo>
                  <a:pt x="12792" y="682"/>
                  <a:pt x="12769" y="676"/>
                  <a:pt x="12746" y="670"/>
                </a:cubicBezTo>
                <a:close/>
                <a:moveTo>
                  <a:pt x="12695" y="747"/>
                </a:moveTo>
                <a:cubicBezTo>
                  <a:pt x="12714" y="754"/>
                  <a:pt x="12737" y="763"/>
                  <a:pt x="12759" y="770"/>
                </a:cubicBezTo>
                <a:cubicBezTo>
                  <a:pt x="12743" y="793"/>
                  <a:pt x="12730" y="812"/>
                  <a:pt x="12717" y="835"/>
                </a:cubicBezTo>
                <a:cubicBezTo>
                  <a:pt x="12695" y="825"/>
                  <a:pt x="12672" y="818"/>
                  <a:pt x="12649" y="812"/>
                </a:cubicBezTo>
                <a:cubicBezTo>
                  <a:pt x="12665" y="789"/>
                  <a:pt x="12678" y="770"/>
                  <a:pt x="12695" y="747"/>
                </a:cubicBezTo>
                <a:close/>
                <a:moveTo>
                  <a:pt x="12640" y="828"/>
                </a:moveTo>
                <a:cubicBezTo>
                  <a:pt x="12623" y="851"/>
                  <a:pt x="12607" y="873"/>
                  <a:pt x="12594" y="893"/>
                </a:cubicBezTo>
                <a:cubicBezTo>
                  <a:pt x="12617" y="903"/>
                  <a:pt x="12640" y="909"/>
                  <a:pt x="12659" y="915"/>
                </a:cubicBezTo>
                <a:cubicBezTo>
                  <a:pt x="12675" y="893"/>
                  <a:pt x="12688" y="873"/>
                  <a:pt x="12704" y="851"/>
                </a:cubicBezTo>
                <a:cubicBezTo>
                  <a:pt x="12682" y="844"/>
                  <a:pt x="12659" y="838"/>
                  <a:pt x="12640" y="828"/>
                </a:cubicBezTo>
                <a:close/>
                <a:moveTo>
                  <a:pt x="12581" y="912"/>
                </a:moveTo>
                <a:cubicBezTo>
                  <a:pt x="12604" y="919"/>
                  <a:pt x="12627" y="925"/>
                  <a:pt x="12649" y="935"/>
                </a:cubicBezTo>
                <a:cubicBezTo>
                  <a:pt x="12633" y="958"/>
                  <a:pt x="12617" y="977"/>
                  <a:pt x="12604" y="1000"/>
                </a:cubicBezTo>
                <a:cubicBezTo>
                  <a:pt x="12581" y="993"/>
                  <a:pt x="12559" y="987"/>
                  <a:pt x="12536" y="977"/>
                </a:cubicBezTo>
                <a:cubicBezTo>
                  <a:pt x="12552" y="954"/>
                  <a:pt x="12568" y="935"/>
                  <a:pt x="12581" y="912"/>
                </a:cubicBezTo>
                <a:close/>
                <a:moveTo>
                  <a:pt x="12523" y="996"/>
                </a:moveTo>
                <a:cubicBezTo>
                  <a:pt x="12510" y="1019"/>
                  <a:pt x="12494" y="1042"/>
                  <a:pt x="12478" y="1064"/>
                </a:cubicBezTo>
                <a:cubicBezTo>
                  <a:pt x="12500" y="1071"/>
                  <a:pt x="12523" y="1077"/>
                  <a:pt x="12546" y="1087"/>
                </a:cubicBezTo>
                <a:cubicBezTo>
                  <a:pt x="12562" y="1064"/>
                  <a:pt x="12575" y="1042"/>
                  <a:pt x="12591" y="1019"/>
                </a:cubicBezTo>
                <a:cubicBezTo>
                  <a:pt x="12568" y="1013"/>
                  <a:pt x="12546" y="1003"/>
                  <a:pt x="12523" y="996"/>
                </a:cubicBezTo>
                <a:close/>
                <a:moveTo>
                  <a:pt x="12465" y="1081"/>
                </a:moveTo>
                <a:cubicBezTo>
                  <a:pt x="12487" y="1090"/>
                  <a:pt x="12510" y="1097"/>
                  <a:pt x="12533" y="1103"/>
                </a:cubicBezTo>
                <a:cubicBezTo>
                  <a:pt x="12517" y="1129"/>
                  <a:pt x="12504" y="1152"/>
                  <a:pt x="12487" y="1174"/>
                </a:cubicBezTo>
                <a:cubicBezTo>
                  <a:pt x="12465" y="1165"/>
                  <a:pt x="12442" y="1158"/>
                  <a:pt x="12419" y="1152"/>
                </a:cubicBezTo>
                <a:cubicBezTo>
                  <a:pt x="12436" y="1126"/>
                  <a:pt x="12452" y="1103"/>
                  <a:pt x="12465" y="1081"/>
                </a:cubicBezTo>
                <a:close/>
                <a:moveTo>
                  <a:pt x="12406" y="1168"/>
                </a:moveTo>
                <a:cubicBezTo>
                  <a:pt x="12390" y="1194"/>
                  <a:pt x="12374" y="1217"/>
                  <a:pt x="12358" y="1239"/>
                </a:cubicBezTo>
                <a:cubicBezTo>
                  <a:pt x="12381" y="1249"/>
                  <a:pt x="12403" y="1255"/>
                  <a:pt x="12426" y="1262"/>
                </a:cubicBezTo>
                <a:cubicBezTo>
                  <a:pt x="12442" y="1239"/>
                  <a:pt x="12458" y="1217"/>
                  <a:pt x="12474" y="1194"/>
                </a:cubicBezTo>
                <a:cubicBezTo>
                  <a:pt x="12452" y="1184"/>
                  <a:pt x="12429" y="1178"/>
                  <a:pt x="12406" y="1168"/>
                </a:cubicBezTo>
                <a:close/>
                <a:moveTo>
                  <a:pt x="12345" y="1259"/>
                </a:moveTo>
                <a:cubicBezTo>
                  <a:pt x="12368" y="1268"/>
                  <a:pt x="12390" y="1275"/>
                  <a:pt x="12413" y="1281"/>
                </a:cubicBezTo>
                <a:cubicBezTo>
                  <a:pt x="12397" y="1307"/>
                  <a:pt x="12381" y="1330"/>
                  <a:pt x="12364" y="1356"/>
                </a:cubicBezTo>
                <a:cubicBezTo>
                  <a:pt x="12342" y="1346"/>
                  <a:pt x="12319" y="1340"/>
                  <a:pt x="12296" y="1330"/>
                </a:cubicBezTo>
                <a:cubicBezTo>
                  <a:pt x="12313" y="1307"/>
                  <a:pt x="12329" y="1281"/>
                  <a:pt x="12345" y="1259"/>
                </a:cubicBezTo>
                <a:close/>
                <a:moveTo>
                  <a:pt x="12283" y="1349"/>
                </a:moveTo>
                <a:cubicBezTo>
                  <a:pt x="12267" y="1375"/>
                  <a:pt x="12251" y="1398"/>
                  <a:pt x="12235" y="1424"/>
                </a:cubicBezTo>
                <a:cubicBezTo>
                  <a:pt x="12258" y="1430"/>
                  <a:pt x="12280" y="1440"/>
                  <a:pt x="12303" y="1446"/>
                </a:cubicBezTo>
                <a:cubicBezTo>
                  <a:pt x="12319" y="1424"/>
                  <a:pt x="12335" y="1398"/>
                  <a:pt x="12351" y="1375"/>
                </a:cubicBezTo>
                <a:cubicBezTo>
                  <a:pt x="12329" y="1365"/>
                  <a:pt x="12306" y="1359"/>
                  <a:pt x="12283" y="1349"/>
                </a:cubicBezTo>
                <a:close/>
                <a:moveTo>
                  <a:pt x="12219" y="1443"/>
                </a:moveTo>
                <a:cubicBezTo>
                  <a:pt x="12241" y="1453"/>
                  <a:pt x="12267" y="1459"/>
                  <a:pt x="12290" y="1469"/>
                </a:cubicBezTo>
                <a:cubicBezTo>
                  <a:pt x="12274" y="1492"/>
                  <a:pt x="12258" y="1518"/>
                  <a:pt x="12238" y="1543"/>
                </a:cubicBezTo>
                <a:cubicBezTo>
                  <a:pt x="12216" y="1534"/>
                  <a:pt x="12193" y="1527"/>
                  <a:pt x="12170" y="1518"/>
                </a:cubicBezTo>
                <a:cubicBezTo>
                  <a:pt x="12186" y="1492"/>
                  <a:pt x="12203" y="1469"/>
                  <a:pt x="12219" y="1443"/>
                </a:cubicBezTo>
                <a:close/>
                <a:moveTo>
                  <a:pt x="12154" y="1537"/>
                </a:moveTo>
                <a:cubicBezTo>
                  <a:pt x="12138" y="1563"/>
                  <a:pt x="12122" y="1589"/>
                  <a:pt x="12102" y="1615"/>
                </a:cubicBezTo>
                <a:cubicBezTo>
                  <a:pt x="12125" y="1621"/>
                  <a:pt x="12151" y="1631"/>
                  <a:pt x="12173" y="1641"/>
                </a:cubicBezTo>
                <a:cubicBezTo>
                  <a:pt x="12190" y="1615"/>
                  <a:pt x="12209" y="1589"/>
                  <a:pt x="12225" y="1563"/>
                </a:cubicBezTo>
                <a:cubicBezTo>
                  <a:pt x="12203" y="1553"/>
                  <a:pt x="12180" y="1547"/>
                  <a:pt x="12154" y="1537"/>
                </a:cubicBezTo>
                <a:close/>
                <a:moveTo>
                  <a:pt x="12089" y="1634"/>
                </a:moveTo>
                <a:cubicBezTo>
                  <a:pt x="12112" y="1644"/>
                  <a:pt x="12135" y="1653"/>
                  <a:pt x="12160" y="1660"/>
                </a:cubicBezTo>
                <a:cubicBezTo>
                  <a:pt x="12141" y="1686"/>
                  <a:pt x="12125" y="1712"/>
                  <a:pt x="12109" y="1738"/>
                </a:cubicBezTo>
                <a:cubicBezTo>
                  <a:pt x="12083" y="1731"/>
                  <a:pt x="12060" y="1721"/>
                  <a:pt x="12034" y="1712"/>
                </a:cubicBezTo>
                <a:cubicBezTo>
                  <a:pt x="12054" y="1686"/>
                  <a:pt x="12070" y="1660"/>
                  <a:pt x="12089" y="1634"/>
                </a:cubicBezTo>
                <a:close/>
                <a:moveTo>
                  <a:pt x="12021" y="1734"/>
                </a:moveTo>
                <a:cubicBezTo>
                  <a:pt x="12002" y="1760"/>
                  <a:pt x="11986" y="1786"/>
                  <a:pt x="11966" y="1812"/>
                </a:cubicBezTo>
                <a:cubicBezTo>
                  <a:pt x="11992" y="1822"/>
                  <a:pt x="12015" y="1831"/>
                  <a:pt x="12041" y="1841"/>
                </a:cubicBezTo>
                <a:cubicBezTo>
                  <a:pt x="12057" y="1812"/>
                  <a:pt x="12076" y="1786"/>
                  <a:pt x="12093" y="1760"/>
                </a:cubicBezTo>
                <a:cubicBezTo>
                  <a:pt x="12070" y="1751"/>
                  <a:pt x="12044" y="1744"/>
                  <a:pt x="12021" y="1734"/>
                </a:cubicBezTo>
                <a:close/>
                <a:moveTo>
                  <a:pt x="11953" y="1835"/>
                </a:moveTo>
                <a:cubicBezTo>
                  <a:pt x="11976" y="1844"/>
                  <a:pt x="12002" y="1854"/>
                  <a:pt x="12025" y="1861"/>
                </a:cubicBezTo>
                <a:cubicBezTo>
                  <a:pt x="12005" y="1890"/>
                  <a:pt x="11989" y="1916"/>
                  <a:pt x="11970" y="1942"/>
                </a:cubicBezTo>
                <a:cubicBezTo>
                  <a:pt x="11947" y="1935"/>
                  <a:pt x="11921" y="1925"/>
                  <a:pt x="11898" y="1916"/>
                </a:cubicBezTo>
                <a:cubicBezTo>
                  <a:pt x="11914" y="1890"/>
                  <a:pt x="11934" y="1861"/>
                  <a:pt x="11953" y="1835"/>
                </a:cubicBezTo>
                <a:close/>
                <a:moveTo>
                  <a:pt x="11882" y="1938"/>
                </a:moveTo>
                <a:cubicBezTo>
                  <a:pt x="11905" y="1948"/>
                  <a:pt x="11931" y="1958"/>
                  <a:pt x="11953" y="1964"/>
                </a:cubicBezTo>
                <a:cubicBezTo>
                  <a:pt x="11937" y="1993"/>
                  <a:pt x="11918" y="2019"/>
                  <a:pt x="11898" y="2048"/>
                </a:cubicBezTo>
                <a:cubicBezTo>
                  <a:pt x="11876" y="2039"/>
                  <a:pt x="11850" y="2029"/>
                  <a:pt x="11824" y="2022"/>
                </a:cubicBezTo>
                <a:cubicBezTo>
                  <a:pt x="11843" y="1993"/>
                  <a:pt x="11863" y="1964"/>
                  <a:pt x="11882" y="1938"/>
                </a:cubicBezTo>
                <a:close/>
                <a:moveTo>
                  <a:pt x="11811" y="2045"/>
                </a:moveTo>
                <a:cubicBezTo>
                  <a:pt x="11834" y="2052"/>
                  <a:pt x="11859" y="2061"/>
                  <a:pt x="11882" y="2071"/>
                </a:cubicBezTo>
                <a:cubicBezTo>
                  <a:pt x="11866" y="2100"/>
                  <a:pt x="11847" y="2129"/>
                  <a:pt x="11827" y="2155"/>
                </a:cubicBezTo>
                <a:cubicBezTo>
                  <a:pt x="11801" y="2145"/>
                  <a:pt x="11775" y="2139"/>
                  <a:pt x="11753" y="2129"/>
                </a:cubicBezTo>
                <a:cubicBezTo>
                  <a:pt x="11772" y="2100"/>
                  <a:pt x="11791" y="2071"/>
                  <a:pt x="11811" y="2045"/>
                </a:cubicBezTo>
                <a:close/>
                <a:moveTo>
                  <a:pt x="11736" y="2152"/>
                </a:moveTo>
                <a:cubicBezTo>
                  <a:pt x="11717" y="2181"/>
                  <a:pt x="11698" y="2210"/>
                  <a:pt x="11678" y="2239"/>
                </a:cubicBezTo>
                <a:cubicBezTo>
                  <a:pt x="11701" y="2249"/>
                  <a:pt x="11727" y="2255"/>
                  <a:pt x="11753" y="2265"/>
                </a:cubicBezTo>
                <a:cubicBezTo>
                  <a:pt x="11772" y="2236"/>
                  <a:pt x="11791" y="2207"/>
                  <a:pt x="11811" y="2178"/>
                </a:cubicBezTo>
                <a:cubicBezTo>
                  <a:pt x="11785" y="2171"/>
                  <a:pt x="11762" y="2162"/>
                  <a:pt x="11736" y="2152"/>
                </a:cubicBezTo>
                <a:close/>
                <a:moveTo>
                  <a:pt x="11662" y="2262"/>
                </a:moveTo>
                <a:cubicBezTo>
                  <a:pt x="11630" y="2307"/>
                  <a:pt x="11601" y="2349"/>
                  <a:pt x="11568" y="2395"/>
                </a:cubicBezTo>
                <a:cubicBezTo>
                  <a:pt x="11594" y="2404"/>
                  <a:pt x="11620" y="2414"/>
                  <a:pt x="11646" y="2424"/>
                </a:cubicBezTo>
                <a:cubicBezTo>
                  <a:pt x="11675" y="2378"/>
                  <a:pt x="11707" y="2333"/>
                  <a:pt x="11736" y="2291"/>
                </a:cubicBezTo>
                <a:cubicBezTo>
                  <a:pt x="11711" y="2281"/>
                  <a:pt x="11685" y="2272"/>
                  <a:pt x="11662" y="2262"/>
                </a:cubicBezTo>
                <a:close/>
                <a:moveTo>
                  <a:pt x="12834" y="695"/>
                </a:moveTo>
                <a:cubicBezTo>
                  <a:pt x="12856" y="705"/>
                  <a:pt x="12876" y="712"/>
                  <a:pt x="12898" y="718"/>
                </a:cubicBezTo>
                <a:cubicBezTo>
                  <a:pt x="12885" y="741"/>
                  <a:pt x="12869" y="760"/>
                  <a:pt x="12856" y="783"/>
                </a:cubicBezTo>
                <a:cubicBezTo>
                  <a:pt x="12834" y="773"/>
                  <a:pt x="12814" y="767"/>
                  <a:pt x="12792" y="760"/>
                </a:cubicBezTo>
                <a:cubicBezTo>
                  <a:pt x="12805" y="737"/>
                  <a:pt x="12821" y="718"/>
                  <a:pt x="12834" y="695"/>
                </a:cubicBezTo>
                <a:close/>
                <a:moveTo>
                  <a:pt x="12779" y="776"/>
                </a:moveTo>
                <a:cubicBezTo>
                  <a:pt x="12766" y="799"/>
                  <a:pt x="12753" y="818"/>
                  <a:pt x="12737" y="841"/>
                </a:cubicBezTo>
                <a:cubicBezTo>
                  <a:pt x="12759" y="848"/>
                  <a:pt x="12782" y="854"/>
                  <a:pt x="12805" y="864"/>
                </a:cubicBezTo>
                <a:cubicBezTo>
                  <a:pt x="12818" y="841"/>
                  <a:pt x="12830" y="818"/>
                  <a:pt x="12847" y="799"/>
                </a:cubicBezTo>
                <a:cubicBezTo>
                  <a:pt x="12824" y="793"/>
                  <a:pt x="12801" y="783"/>
                  <a:pt x="12779" y="776"/>
                </a:cubicBezTo>
                <a:close/>
                <a:moveTo>
                  <a:pt x="12724" y="857"/>
                </a:moveTo>
                <a:cubicBezTo>
                  <a:pt x="12746" y="867"/>
                  <a:pt x="12769" y="873"/>
                  <a:pt x="12792" y="880"/>
                </a:cubicBezTo>
                <a:cubicBezTo>
                  <a:pt x="12779" y="903"/>
                  <a:pt x="12762" y="925"/>
                  <a:pt x="12750" y="945"/>
                </a:cubicBezTo>
                <a:cubicBezTo>
                  <a:pt x="12727" y="938"/>
                  <a:pt x="12704" y="932"/>
                  <a:pt x="12682" y="922"/>
                </a:cubicBezTo>
                <a:cubicBezTo>
                  <a:pt x="12698" y="903"/>
                  <a:pt x="12711" y="880"/>
                  <a:pt x="12724" y="857"/>
                </a:cubicBezTo>
                <a:close/>
                <a:moveTo>
                  <a:pt x="12669" y="941"/>
                </a:moveTo>
                <a:cubicBezTo>
                  <a:pt x="12656" y="964"/>
                  <a:pt x="12640" y="987"/>
                  <a:pt x="12627" y="1009"/>
                </a:cubicBezTo>
                <a:cubicBezTo>
                  <a:pt x="12649" y="1016"/>
                  <a:pt x="12669" y="1022"/>
                  <a:pt x="12691" y="1032"/>
                </a:cubicBezTo>
                <a:cubicBezTo>
                  <a:pt x="12707" y="1009"/>
                  <a:pt x="12720" y="987"/>
                  <a:pt x="12737" y="964"/>
                </a:cubicBezTo>
                <a:cubicBezTo>
                  <a:pt x="12714" y="958"/>
                  <a:pt x="12691" y="948"/>
                  <a:pt x="12669" y="941"/>
                </a:cubicBezTo>
                <a:close/>
                <a:moveTo>
                  <a:pt x="12614" y="1026"/>
                </a:moveTo>
                <a:cubicBezTo>
                  <a:pt x="12636" y="1035"/>
                  <a:pt x="12659" y="1042"/>
                  <a:pt x="12682" y="1048"/>
                </a:cubicBezTo>
                <a:cubicBezTo>
                  <a:pt x="12665" y="1071"/>
                  <a:pt x="12649" y="1094"/>
                  <a:pt x="12636" y="1116"/>
                </a:cubicBezTo>
                <a:cubicBezTo>
                  <a:pt x="12614" y="1110"/>
                  <a:pt x="12591" y="1103"/>
                  <a:pt x="12568" y="1094"/>
                </a:cubicBezTo>
                <a:cubicBezTo>
                  <a:pt x="12581" y="1071"/>
                  <a:pt x="12597" y="1048"/>
                  <a:pt x="12614" y="1026"/>
                </a:cubicBezTo>
                <a:close/>
                <a:moveTo>
                  <a:pt x="12555" y="1113"/>
                </a:moveTo>
                <a:cubicBezTo>
                  <a:pt x="12539" y="1136"/>
                  <a:pt x="12523" y="1158"/>
                  <a:pt x="12510" y="1181"/>
                </a:cubicBezTo>
                <a:cubicBezTo>
                  <a:pt x="12533" y="1191"/>
                  <a:pt x="12555" y="1197"/>
                  <a:pt x="12578" y="1204"/>
                </a:cubicBezTo>
                <a:cubicBezTo>
                  <a:pt x="12591" y="1181"/>
                  <a:pt x="12607" y="1158"/>
                  <a:pt x="12623" y="1136"/>
                </a:cubicBezTo>
                <a:cubicBezTo>
                  <a:pt x="12601" y="1129"/>
                  <a:pt x="12578" y="1119"/>
                  <a:pt x="12555" y="1113"/>
                </a:cubicBezTo>
                <a:close/>
                <a:moveTo>
                  <a:pt x="12497" y="1200"/>
                </a:moveTo>
                <a:cubicBezTo>
                  <a:pt x="12520" y="1207"/>
                  <a:pt x="12542" y="1217"/>
                  <a:pt x="12565" y="1223"/>
                </a:cubicBezTo>
                <a:cubicBezTo>
                  <a:pt x="12549" y="1249"/>
                  <a:pt x="12533" y="1272"/>
                  <a:pt x="12517" y="1294"/>
                </a:cubicBezTo>
                <a:cubicBezTo>
                  <a:pt x="12494" y="1288"/>
                  <a:pt x="12471" y="1278"/>
                  <a:pt x="12449" y="1272"/>
                </a:cubicBezTo>
                <a:cubicBezTo>
                  <a:pt x="12465" y="1249"/>
                  <a:pt x="12481" y="1223"/>
                  <a:pt x="12497" y="1200"/>
                </a:cubicBezTo>
                <a:close/>
                <a:moveTo>
                  <a:pt x="12436" y="1291"/>
                </a:moveTo>
                <a:cubicBezTo>
                  <a:pt x="12419" y="1314"/>
                  <a:pt x="12403" y="1340"/>
                  <a:pt x="12387" y="1362"/>
                </a:cubicBezTo>
                <a:cubicBezTo>
                  <a:pt x="12410" y="1372"/>
                  <a:pt x="12436" y="1378"/>
                  <a:pt x="12458" y="1388"/>
                </a:cubicBezTo>
                <a:cubicBezTo>
                  <a:pt x="12474" y="1362"/>
                  <a:pt x="12491" y="1340"/>
                  <a:pt x="12507" y="1314"/>
                </a:cubicBezTo>
                <a:cubicBezTo>
                  <a:pt x="12481" y="1307"/>
                  <a:pt x="12458" y="1297"/>
                  <a:pt x="12436" y="1291"/>
                </a:cubicBezTo>
                <a:close/>
                <a:moveTo>
                  <a:pt x="12374" y="1382"/>
                </a:moveTo>
                <a:cubicBezTo>
                  <a:pt x="12397" y="1391"/>
                  <a:pt x="12423" y="1398"/>
                  <a:pt x="12445" y="1407"/>
                </a:cubicBezTo>
                <a:cubicBezTo>
                  <a:pt x="12429" y="1430"/>
                  <a:pt x="12413" y="1456"/>
                  <a:pt x="12397" y="1482"/>
                </a:cubicBezTo>
                <a:cubicBezTo>
                  <a:pt x="12371" y="1472"/>
                  <a:pt x="12348" y="1462"/>
                  <a:pt x="12326" y="1456"/>
                </a:cubicBezTo>
                <a:cubicBezTo>
                  <a:pt x="12342" y="1430"/>
                  <a:pt x="12358" y="1407"/>
                  <a:pt x="12374" y="1382"/>
                </a:cubicBezTo>
                <a:close/>
                <a:moveTo>
                  <a:pt x="12313" y="1475"/>
                </a:moveTo>
                <a:cubicBezTo>
                  <a:pt x="12296" y="1501"/>
                  <a:pt x="12280" y="1527"/>
                  <a:pt x="12261" y="1550"/>
                </a:cubicBezTo>
                <a:cubicBezTo>
                  <a:pt x="12287" y="1560"/>
                  <a:pt x="12309" y="1566"/>
                  <a:pt x="12332" y="1576"/>
                </a:cubicBezTo>
                <a:cubicBezTo>
                  <a:pt x="12348" y="1550"/>
                  <a:pt x="12364" y="1524"/>
                  <a:pt x="12384" y="1501"/>
                </a:cubicBezTo>
                <a:cubicBezTo>
                  <a:pt x="12358" y="1492"/>
                  <a:pt x="12335" y="1485"/>
                  <a:pt x="12313" y="1475"/>
                </a:cubicBezTo>
                <a:close/>
                <a:moveTo>
                  <a:pt x="12248" y="1573"/>
                </a:moveTo>
                <a:cubicBezTo>
                  <a:pt x="12271" y="1579"/>
                  <a:pt x="12296" y="1589"/>
                  <a:pt x="12319" y="1595"/>
                </a:cubicBezTo>
                <a:cubicBezTo>
                  <a:pt x="12303" y="1621"/>
                  <a:pt x="12287" y="1647"/>
                  <a:pt x="12267" y="1673"/>
                </a:cubicBezTo>
                <a:cubicBezTo>
                  <a:pt x="12245" y="1666"/>
                  <a:pt x="12222" y="1657"/>
                  <a:pt x="12196" y="1647"/>
                </a:cubicBezTo>
                <a:cubicBezTo>
                  <a:pt x="12216" y="1621"/>
                  <a:pt x="12232" y="1595"/>
                  <a:pt x="12248" y="1573"/>
                </a:cubicBezTo>
                <a:close/>
                <a:moveTo>
                  <a:pt x="12183" y="1670"/>
                </a:moveTo>
                <a:cubicBezTo>
                  <a:pt x="12167" y="1696"/>
                  <a:pt x="12148" y="1721"/>
                  <a:pt x="12131" y="1747"/>
                </a:cubicBezTo>
                <a:cubicBezTo>
                  <a:pt x="12154" y="1757"/>
                  <a:pt x="12180" y="1764"/>
                  <a:pt x="12203" y="1773"/>
                </a:cubicBezTo>
                <a:cubicBezTo>
                  <a:pt x="12219" y="1747"/>
                  <a:pt x="12238" y="1721"/>
                  <a:pt x="12254" y="1696"/>
                </a:cubicBezTo>
                <a:cubicBezTo>
                  <a:pt x="12232" y="1686"/>
                  <a:pt x="12206" y="1676"/>
                  <a:pt x="12183" y="1670"/>
                </a:cubicBezTo>
                <a:close/>
                <a:moveTo>
                  <a:pt x="12115" y="1767"/>
                </a:moveTo>
                <a:cubicBezTo>
                  <a:pt x="12141" y="1776"/>
                  <a:pt x="12164" y="1786"/>
                  <a:pt x="12190" y="1796"/>
                </a:cubicBezTo>
                <a:cubicBezTo>
                  <a:pt x="12170" y="1822"/>
                  <a:pt x="12154" y="1848"/>
                  <a:pt x="12135" y="1874"/>
                </a:cubicBezTo>
                <a:cubicBezTo>
                  <a:pt x="12112" y="1867"/>
                  <a:pt x="12086" y="1857"/>
                  <a:pt x="12063" y="1848"/>
                </a:cubicBezTo>
                <a:cubicBezTo>
                  <a:pt x="12080" y="1822"/>
                  <a:pt x="12099" y="1796"/>
                  <a:pt x="12115" y="1767"/>
                </a:cubicBezTo>
                <a:close/>
                <a:moveTo>
                  <a:pt x="12047" y="1870"/>
                </a:moveTo>
                <a:cubicBezTo>
                  <a:pt x="12031" y="1896"/>
                  <a:pt x="12012" y="1925"/>
                  <a:pt x="11992" y="1951"/>
                </a:cubicBezTo>
                <a:cubicBezTo>
                  <a:pt x="12018" y="1961"/>
                  <a:pt x="12041" y="1971"/>
                  <a:pt x="12067" y="1977"/>
                </a:cubicBezTo>
                <a:cubicBezTo>
                  <a:pt x="12086" y="1951"/>
                  <a:pt x="12102" y="1925"/>
                  <a:pt x="12122" y="1896"/>
                </a:cubicBezTo>
                <a:cubicBezTo>
                  <a:pt x="12096" y="1886"/>
                  <a:pt x="12073" y="1880"/>
                  <a:pt x="12047" y="1870"/>
                </a:cubicBezTo>
                <a:close/>
                <a:moveTo>
                  <a:pt x="11979" y="1974"/>
                </a:moveTo>
                <a:cubicBezTo>
                  <a:pt x="11960" y="2003"/>
                  <a:pt x="11940" y="2029"/>
                  <a:pt x="11924" y="2058"/>
                </a:cubicBezTo>
                <a:cubicBezTo>
                  <a:pt x="11947" y="2068"/>
                  <a:pt x="11973" y="2074"/>
                  <a:pt x="11995" y="2084"/>
                </a:cubicBezTo>
                <a:cubicBezTo>
                  <a:pt x="12015" y="2058"/>
                  <a:pt x="12034" y="2029"/>
                  <a:pt x="12050" y="2000"/>
                </a:cubicBezTo>
                <a:cubicBezTo>
                  <a:pt x="12028" y="1993"/>
                  <a:pt x="12002" y="1984"/>
                  <a:pt x="11979" y="1974"/>
                </a:cubicBezTo>
                <a:close/>
                <a:moveTo>
                  <a:pt x="11908" y="2081"/>
                </a:moveTo>
                <a:cubicBezTo>
                  <a:pt x="11889" y="2110"/>
                  <a:pt x="11869" y="2136"/>
                  <a:pt x="11850" y="2165"/>
                </a:cubicBezTo>
                <a:cubicBezTo>
                  <a:pt x="11876" y="2175"/>
                  <a:pt x="11902" y="2184"/>
                  <a:pt x="11924" y="2194"/>
                </a:cubicBezTo>
                <a:cubicBezTo>
                  <a:pt x="11944" y="2165"/>
                  <a:pt x="11963" y="2136"/>
                  <a:pt x="11982" y="2107"/>
                </a:cubicBezTo>
                <a:cubicBezTo>
                  <a:pt x="11957" y="2097"/>
                  <a:pt x="11931" y="2090"/>
                  <a:pt x="11908" y="2081"/>
                </a:cubicBezTo>
                <a:close/>
                <a:moveTo>
                  <a:pt x="11834" y="2187"/>
                </a:moveTo>
                <a:cubicBezTo>
                  <a:pt x="11859" y="2197"/>
                  <a:pt x="11885" y="2207"/>
                  <a:pt x="11908" y="2217"/>
                </a:cubicBezTo>
                <a:cubicBezTo>
                  <a:pt x="11889" y="2246"/>
                  <a:pt x="11872" y="2275"/>
                  <a:pt x="11853" y="2304"/>
                </a:cubicBezTo>
                <a:cubicBezTo>
                  <a:pt x="11827" y="2294"/>
                  <a:pt x="11801" y="2285"/>
                  <a:pt x="11775" y="2275"/>
                </a:cubicBezTo>
                <a:cubicBezTo>
                  <a:pt x="11795" y="2246"/>
                  <a:pt x="11814" y="2217"/>
                  <a:pt x="11834" y="2187"/>
                </a:cubicBezTo>
                <a:close/>
                <a:moveTo>
                  <a:pt x="11759" y="2301"/>
                </a:moveTo>
                <a:cubicBezTo>
                  <a:pt x="11730" y="2343"/>
                  <a:pt x="11701" y="2388"/>
                  <a:pt x="11669" y="2434"/>
                </a:cubicBezTo>
                <a:cubicBezTo>
                  <a:pt x="11694" y="2443"/>
                  <a:pt x="11720" y="2453"/>
                  <a:pt x="11746" y="2463"/>
                </a:cubicBezTo>
                <a:cubicBezTo>
                  <a:pt x="11775" y="2417"/>
                  <a:pt x="11808" y="2372"/>
                  <a:pt x="11837" y="2327"/>
                </a:cubicBezTo>
                <a:cubicBezTo>
                  <a:pt x="11811" y="2317"/>
                  <a:pt x="11785" y="2307"/>
                  <a:pt x="11759" y="2301"/>
                </a:cubicBezTo>
                <a:close/>
                <a:moveTo>
                  <a:pt x="12921" y="725"/>
                </a:moveTo>
                <a:cubicBezTo>
                  <a:pt x="12940" y="731"/>
                  <a:pt x="12963" y="741"/>
                  <a:pt x="12986" y="747"/>
                </a:cubicBezTo>
                <a:cubicBezTo>
                  <a:pt x="12970" y="767"/>
                  <a:pt x="12957" y="789"/>
                  <a:pt x="12944" y="809"/>
                </a:cubicBezTo>
                <a:cubicBezTo>
                  <a:pt x="12921" y="802"/>
                  <a:pt x="12898" y="796"/>
                  <a:pt x="12879" y="789"/>
                </a:cubicBezTo>
                <a:cubicBezTo>
                  <a:pt x="12892" y="767"/>
                  <a:pt x="12905" y="747"/>
                  <a:pt x="12921" y="725"/>
                </a:cubicBezTo>
                <a:close/>
                <a:moveTo>
                  <a:pt x="12866" y="805"/>
                </a:moveTo>
                <a:cubicBezTo>
                  <a:pt x="12889" y="812"/>
                  <a:pt x="12911" y="822"/>
                  <a:pt x="12934" y="828"/>
                </a:cubicBezTo>
                <a:cubicBezTo>
                  <a:pt x="12918" y="848"/>
                  <a:pt x="12905" y="870"/>
                  <a:pt x="12892" y="893"/>
                </a:cubicBezTo>
                <a:cubicBezTo>
                  <a:pt x="12869" y="886"/>
                  <a:pt x="12847" y="877"/>
                  <a:pt x="12824" y="870"/>
                </a:cubicBezTo>
                <a:cubicBezTo>
                  <a:pt x="12837" y="848"/>
                  <a:pt x="12853" y="828"/>
                  <a:pt x="12866" y="805"/>
                </a:cubicBezTo>
                <a:close/>
                <a:moveTo>
                  <a:pt x="12814" y="886"/>
                </a:moveTo>
                <a:cubicBezTo>
                  <a:pt x="12798" y="909"/>
                  <a:pt x="12785" y="932"/>
                  <a:pt x="12769" y="954"/>
                </a:cubicBezTo>
                <a:cubicBezTo>
                  <a:pt x="12792" y="961"/>
                  <a:pt x="12814" y="967"/>
                  <a:pt x="12837" y="977"/>
                </a:cubicBezTo>
                <a:cubicBezTo>
                  <a:pt x="12850" y="954"/>
                  <a:pt x="12866" y="932"/>
                  <a:pt x="12879" y="909"/>
                </a:cubicBezTo>
                <a:cubicBezTo>
                  <a:pt x="12856" y="903"/>
                  <a:pt x="12834" y="896"/>
                  <a:pt x="12814" y="886"/>
                </a:cubicBezTo>
                <a:close/>
                <a:moveTo>
                  <a:pt x="12759" y="971"/>
                </a:moveTo>
                <a:cubicBezTo>
                  <a:pt x="12782" y="980"/>
                  <a:pt x="12801" y="987"/>
                  <a:pt x="12824" y="993"/>
                </a:cubicBezTo>
                <a:cubicBezTo>
                  <a:pt x="12811" y="1016"/>
                  <a:pt x="12795" y="1038"/>
                  <a:pt x="12782" y="1061"/>
                </a:cubicBezTo>
                <a:cubicBezTo>
                  <a:pt x="12759" y="1055"/>
                  <a:pt x="12737" y="1045"/>
                  <a:pt x="12714" y="1038"/>
                </a:cubicBezTo>
                <a:cubicBezTo>
                  <a:pt x="12730" y="1016"/>
                  <a:pt x="12743" y="993"/>
                  <a:pt x="12759" y="971"/>
                </a:cubicBezTo>
                <a:close/>
                <a:moveTo>
                  <a:pt x="12701" y="1058"/>
                </a:moveTo>
                <a:cubicBezTo>
                  <a:pt x="12688" y="1081"/>
                  <a:pt x="12672" y="1103"/>
                  <a:pt x="12656" y="1126"/>
                </a:cubicBezTo>
                <a:cubicBezTo>
                  <a:pt x="12678" y="1132"/>
                  <a:pt x="12701" y="1139"/>
                  <a:pt x="12724" y="1149"/>
                </a:cubicBezTo>
                <a:cubicBezTo>
                  <a:pt x="12740" y="1126"/>
                  <a:pt x="12756" y="1103"/>
                  <a:pt x="12769" y="1081"/>
                </a:cubicBezTo>
                <a:cubicBezTo>
                  <a:pt x="12746" y="1071"/>
                  <a:pt x="12724" y="1064"/>
                  <a:pt x="12701" y="1058"/>
                </a:cubicBezTo>
                <a:close/>
                <a:moveTo>
                  <a:pt x="12646" y="1142"/>
                </a:moveTo>
                <a:cubicBezTo>
                  <a:pt x="12669" y="1152"/>
                  <a:pt x="12691" y="1158"/>
                  <a:pt x="12714" y="1168"/>
                </a:cubicBezTo>
                <a:cubicBezTo>
                  <a:pt x="12698" y="1191"/>
                  <a:pt x="12682" y="1213"/>
                  <a:pt x="12669" y="1236"/>
                </a:cubicBezTo>
                <a:cubicBezTo>
                  <a:pt x="12646" y="1229"/>
                  <a:pt x="12623" y="1220"/>
                  <a:pt x="12601" y="1213"/>
                </a:cubicBezTo>
                <a:cubicBezTo>
                  <a:pt x="12614" y="1191"/>
                  <a:pt x="12630" y="1165"/>
                  <a:pt x="12646" y="1142"/>
                </a:cubicBezTo>
                <a:close/>
                <a:moveTo>
                  <a:pt x="12588" y="1233"/>
                </a:moveTo>
                <a:cubicBezTo>
                  <a:pt x="12572" y="1255"/>
                  <a:pt x="12555" y="1278"/>
                  <a:pt x="12539" y="1304"/>
                </a:cubicBezTo>
                <a:cubicBezTo>
                  <a:pt x="12562" y="1310"/>
                  <a:pt x="12585" y="1320"/>
                  <a:pt x="12610" y="1327"/>
                </a:cubicBezTo>
                <a:cubicBezTo>
                  <a:pt x="12623" y="1304"/>
                  <a:pt x="12640" y="1278"/>
                  <a:pt x="12656" y="1255"/>
                </a:cubicBezTo>
                <a:cubicBezTo>
                  <a:pt x="12633" y="1249"/>
                  <a:pt x="12610" y="1239"/>
                  <a:pt x="12588" y="1233"/>
                </a:cubicBezTo>
                <a:close/>
                <a:moveTo>
                  <a:pt x="12526" y="1323"/>
                </a:moveTo>
                <a:cubicBezTo>
                  <a:pt x="12549" y="1330"/>
                  <a:pt x="12575" y="1340"/>
                  <a:pt x="12597" y="1346"/>
                </a:cubicBezTo>
                <a:cubicBezTo>
                  <a:pt x="12581" y="1372"/>
                  <a:pt x="12565" y="1395"/>
                  <a:pt x="12549" y="1420"/>
                </a:cubicBezTo>
                <a:cubicBezTo>
                  <a:pt x="12526" y="1411"/>
                  <a:pt x="12504" y="1404"/>
                  <a:pt x="12481" y="1395"/>
                </a:cubicBezTo>
                <a:cubicBezTo>
                  <a:pt x="12497" y="1372"/>
                  <a:pt x="12513" y="1346"/>
                  <a:pt x="12526" y="1323"/>
                </a:cubicBezTo>
                <a:close/>
                <a:moveTo>
                  <a:pt x="12468" y="1414"/>
                </a:moveTo>
                <a:cubicBezTo>
                  <a:pt x="12452" y="1440"/>
                  <a:pt x="12436" y="1462"/>
                  <a:pt x="12419" y="1488"/>
                </a:cubicBezTo>
                <a:cubicBezTo>
                  <a:pt x="12442" y="1498"/>
                  <a:pt x="12465" y="1505"/>
                  <a:pt x="12487" y="1514"/>
                </a:cubicBezTo>
                <a:cubicBezTo>
                  <a:pt x="12504" y="1488"/>
                  <a:pt x="12520" y="1462"/>
                  <a:pt x="12536" y="1440"/>
                </a:cubicBezTo>
                <a:cubicBezTo>
                  <a:pt x="12513" y="1430"/>
                  <a:pt x="12491" y="1424"/>
                  <a:pt x="12468" y="1414"/>
                </a:cubicBezTo>
                <a:close/>
                <a:moveTo>
                  <a:pt x="12406" y="1508"/>
                </a:moveTo>
                <a:cubicBezTo>
                  <a:pt x="12429" y="1518"/>
                  <a:pt x="12452" y="1524"/>
                  <a:pt x="12474" y="1534"/>
                </a:cubicBezTo>
                <a:cubicBezTo>
                  <a:pt x="12458" y="1560"/>
                  <a:pt x="12442" y="1585"/>
                  <a:pt x="12426" y="1608"/>
                </a:cubicBezTo>
                <a:cubicBezTo>
                  <a:pt x="12403" y="1602"/>
                  <a:pt x="12381" y="1592"/>
                  <a:pt x="12355" y="1582"/>
                </a:cubicBezTo>
                <a:cubicBezTo>
                  <a:pt x="12371" y="1560"/>
                  <a:pt x="12387" y="1534"/>
                  <a:pt x="12406" y="1508"/>
                </a:cubicBezTo>
                <a:close/>
                <a:moveTo>
                  <a:pt x="12342" y="1605"/>
                </a:moveTo>
                <a:cubicBezTo>
                  <a:pt x="12326" y="1631"/>
                  <a:pt x="12309" y="1657"/>
                  <a:pt x="12293" y="1683"/>
                </a:cubicBezTo>
                <a:cubicBezTo>
                  <a:pt x="12316" y="1689"/>
                  <a:pt x="12338" y="1699"/>
                  <a:pt x="12364" y="1708"/>
                </a:cubicBezTo>
                <a:cubicBezTo>
                  <a:pt x="12381" y="1683"/>
                  <a:pt x="12397" y="1657"/>
                  <a:pt x="12413" y="1631"/>
                </a:cubicBezTo>
                <a:cubicBezTo>
                  <a:pt x="12390" y="1621"/>
                  <a:pt x="12364" y="1611"/>
                  <a:pt x="12342" y="1605"/>
                </a:cubicBezTo>
                <a:close/>
                <a:moveTo>
                  <a:pt x="12277" y="1702"/>
                </a:moveTo>
                <a:cubicBezTo>
                  <a:pt x="12303" y="1712"/>
                  <a:pt x="12326" y="1721"/>
                  <a:pt x="12348" y="1728"/>
                </a:cubicBezTo>
                <a:cubicBezTo>
                  <a:pt x="12332" y="1754"/>
                  <a:pt x="12316" y="1780"/>
                  <a:pt x="12296" y="1809"/>
                </a:cubicBezTo>
                <a:cubicBezTo>
                  <a:pt x="12274" y="1799"/>
                  <a:pt x="12251" y="1789"/>
                  <a:pt x="12225" y="1780"/>
                </a:cubicBezTo>
                <a:cubicBezTo>
                  <a:pt x="12245" y="1754"/>
                  <a:pt x="12261" y="1728"/>
                  <a:pt x="12277" y="1702"/>
                </a:cubicBezTo>
                <a:close/>
                <a:moveTo>
                  <a:pt x="12212" y="1802"/>
                </a:moveTo>
                <a:cubicBezTo>
                  <a:pt x="12193" y="1828"/>
                  <a:pt x="12177" y="1857"/>
                  <a:pt x="12160" y="1883"/>
                </a:cubicBezTo>
                <a:cubicBezTo>
                  <a:pt x="12183" y="1893"/>
                  <a:pt x="12209" y="1899"/>
                  <a:pt x="12232" y="1909"/>
                </a:cubicBezTo>
                <a:cubicBezTo>
                  <a:pt x="12248" y="1883"/>
                  <a:pt x="12267" y="1857"/>
                  <a:pt x="12283" y="1828"/>
                </a:cubicBezTo>
                <a:cubicBezTo>
                  <a:pt x="12261" y="1822"/>
                  <a:pt x="12235" y="1812"/>
                  <a:pt x="12212" y="1802"/>
                </a:cubicBezTo>
                <a:close/>
                <a:moveTo>
                  <a:pt x="12144" y="1906"/>
                </a:moveTo>
                <a:cubicBezTo>
                  <a:pt x="12170" y="1916"/>
                  <a:pt x="12193" y="1922"/>
                  <a:pt x="12219" y="1932"/>
                </a:cubicBezTo>
                <a:cubicBezTo>
                  <a:pt x="12199" y="1958"/>
                  <a:pt x="12183" y="1987"/>
                  <a:pt x="12164" y="2013"/>
                </a:cubicBezTo>
                <a:cubicBezTo>
                  <a:pt x="12141" y="2006"/>
                  <a:pt x="12115" y="1997"/>
                  <a:pt x="12089" y="1987"/>
                </a:cubicBezTo>
                <a:cubicBezTo>
                  <a:pt x="12109" y="1961"/>
                  <a:pt x="12125" y="1932"/>
                  <a:pt x="12144" y="1906"/>
                </a:cubicBezTo>
                <a:close/>
                <a:moveTo>
                  <a:pt x="12076" y="2009"/>
                </a:moveTo>
                <a:cubicBezTo>
                  <a:pt x="12099" y="2019"/>
                  <a:pt x="12125" y="2029"/>
                  <a:pt x="12151" y="2035"/>
                </a:cubicBezTo>
                <a:cubicBezTo>
                  <a:pt x="12131" y="2065"/>
                  <a:pt x="12112" y="2094"/>
                  <a:pt x="12096" y="2120"/>
                </a:cubicBezTo>
                <a:cubicBezTo>
                  <a:pt x="12070" y="2113"/>
                  <a:pt x="12044" y="2103"/>
                  <a:pt x="12021" y="2094"/>
                </a:cubicBezTo>
                <a:cubicBezTo>
                  <a:pt x="12037" y="2065"/>
                  <a:pt x="12057" y="2039"/>
                  <a:pt x="12076" y="2009"/>
                </a:cubicBezTo>
                <a:close/>
                <a:moveTo>
                  <a:pt x="12005" y="2116"/>
                </a:moveTo>
                <a:cubicBezTo>
                  <a:pt x="12031" y="2126"/>
                  <a:pt x="12054" y="2136"/>
                  <a:pt x="12080" y="2142"/>
                </a:cubicBezTo>
                <a:cubicBezTo>
                  <a:pt x="12060" y="2171"/>
                  <a:pt x="12044" y="2200"/>
                  <a:pt x="12025" y="2230"/>
                </a:cubicBezTo>
                <a:cubicBezTo>
                  <a:pt x="11999" y="2220"/>
                  <a:pt x="11973" y="2210"/>
                  <a:pt x="11950" y="2200"/>
                </a:cubicBezTo>
                <a:cubicBezTo>
                  <a:pt x="11966" y="2175"/>
                  <a:pt x="11986" y="2145"/>
                  <a:pt x="12005" y="2116"/>
                </a:cubicBezTo>
                <a:close/>
                <a:moveTo>
                  <a:pt x="11934" y="2226"/>
                </a:moveTo>
                <a:cubicBezTo>
                  <a:pt x="11914" y="2255"/>
                  <a:pt x="11895" y="2285"/>
                  <a:pt x="11876" y="2314"/>
                </a:cubicBezTo>
                <a:cubicBezTo>
                  <a:pt x="11902" y="2323"/>
                  <a:pt x="11927" y="2333"/>
                  <a:pt x="11953" y="2343"/>
                </a:cubicBezTo>
                <a:cubicBezTo>
                  <a:pt x="11970" y="2311"/>
                  <a:pt x="11989" y="2281"/>
                  <a:pt x="12008" y="2252"/>
                </a:cubicBezTo>
                <a:cubicBezTo>
                  <a:pt x="11982" y="2243"/>
                  <a:pt x="11960" y="2236"/>
                  <a:pt x="11934" y="2226"/>
                </a:cubicBezTo>
                <a:close/>
                <a:moveTo>
                  <a:pt x="11859" y="2336"/>
                </a:moveTo>
                <a:cubicBezTo>
                  <a:pt x="11885" y="2346"/>
                  <a:pt x="11911" y="2356"/>
                  <a:pt x="11937" y="2366"/>
                </a:cubicBezTo>
                <a:cubicBezTo>
                  <a:pt x="11908" y="2411"/>
                  <a:pt x="11879" y="2456"/>
                  <a:pt x="11847" y="2501"/>
                </a:cubicBezTo>
                <a:cubicBezTo>
                  <a:pt x="11821" y="2492"/>
                  <a:pt x="11798" y="2482"/>
                  <a:pt x="11772" y="2472"/>
                </a:cubicBezTo>
                <a:cubicBezTo>
                  <a:pt x="11801" y="2427"/>
                  <a:pt x="11830" y="2382"/>
                  <a:pt x="11859" y="2336"/>
                </a:cubicBezTo>
                <a:close/>
                <a:moveTo>
                  <a:pt x="13005" y="754"/>
                </a:moveTo>
                <a:cubicBezTo>
                  <a:pt x="12992" y="776"/>
                  <a:pt x="12979" y="796"/>
                  <a:pt x="12966" y="818"/>
                </a:cubicBezTo>
                <a:cubicBezTo>
                  <a:pt x="12986" y="825"/>
                  <a:pt x="13008" y="831"/>
                  <a:pt x="13031" y="838"/>
                </a:cubicBezTo>
                <a:cubicBezTo>
                  <a:pt x="13044" y="818"/>
                  <a:pt x="13057" y="796"/>
                  <a:pt x="13070" y="776"/>
                </a:cubicBezTo>
                <a:cubicBezTo>
                  <a:pt x="13051" y="770"/>
                  <a:pt x="13028" y="760"/>
                  <a:pt x="13005" y="754"/>
                </a:cubicBezTo>
                <a:close/>
                <a:moveTo>
                  <a:pt x="12953" y="835"/>
                </a:moveTo>
                <a:cubicBezTo>
                  <a:pt x="12940" y="857"/>
                  <a:pt x="12928" y="877"/>
                  <a:pt x="12911" y="899"/>
                </a:cubicBezTo>
                <a:cubicBezTo>
                  <a:pt x="12934" y="906"/>
                  <a:pt x="12957" y="915"/>
                  <a:pt x="12979" y="922"/>
                </a:cubicBezTo>
                <a:cubicBezTo>
                  <a:pt x="12992" y="899"/>
                  <a:pt x="13005" y="880"/>
                  <a:pt x="13018" y="857"/>
                </a:cubicBezTo>
                <a:cubicBezTo>
                  <a:pt x="12999" y="851"/>
                  <a:pt x="12976" y="841"/>
                  <a:pt x="12953" y="835"/>
                </a:cubicBezTo>
                <a:close/>
                <a:moveTo>
                  <a:pt x="12902" y="919"/>
                </a:moveTo>
                <a:cubicBezTo>
                  <a:pt x="12921" y="925"/>
                  <a:pt x="12944" y="932"/>
                  <a:pt x="12966" y="938"/>
                </a:cubicBezTo>
                <a:cubicBezTo>
                  <a:pt x="12953" y="961"/>
                  <a:pt x="12940" y="983"/>
                  <a:pt x="12924" y="1006"/>
                </a:cubicBezTo>
                <a:cubicBezTo>
                  <a:pt x="12902" y="1000"/>
                  <a:pt x="12879" y="990"/>
                  <a:pt x="12860" y="983"/>
                </a:cubicBezTo>
                <a:cubicBezTo>
                  <a:pt x="12873" y="961"/>
                  <a:pt x="12885" y="938"/>
                  <a:pt x="12902" y="919"/>
                </a:cubicBezTo>
                <a:close/>
                <a:moveTo>
                  <a:pt x="12847" y="1000"/>
                </a:moveTo>
                <a:cubicBezTo>
                  <a:pt x="12834" y="1022"/>
                  <a:pt x="12818" y="1045"/>
                  <a:pt x="12805" y="1068"/>
                </a:cubicBezTo>
                <a:cubicBezTo>
                  <a:pt x="12827" y="1077"/>
                  <a:pt x="12847" y="1084"/>
                  <a:pt x="12873" y="1090"/>
                </a:cubicBezTo>
                <a:cubicBezTo>
                  <a:pt x="12885" y="1068"/>
                  <a:pt x="12898" y="1045"/>
                  <a:pt x="12915" y="1022"/>
                </a:cubicBezTo>
                <a:cubicBezTo>
                  <a:pt x="12892" y="1016"/>
                  <a:pt x="12869" y="1009"/>
                  <a:pt x="12847" y="1000"/>
                </a:cubicBezTo>
                <a:close/>
                <a:moveTo>
                  <a:pt x="12792" y="1087"/>
                </a:moveTo>
                <a:cubicBezTo>
                  <a:pt x="12814" y="1094"/>
                  <a:pt x="12837" y="1103"/>
                  <a:pt x="12860" y="1110"/>
                </a:cubicBezTo>
                <a:cubicBezTo>
                  <a:pt x="12843" y="1132"/>
                  <a:pt x="12830" y="1155"/>
                  <a:pt x="12814" y="1178"/>
                </a:cubicBezTo>
                <a:cubicBezTo>
                  <a:pt x="12792" y="1171"/>
                  <a:pt x="12769" y="1165"/>
                  <a:pt x="12746" y="1155"/>
                </a:cubicBezTo>
                <a:cubicBezTo>
                  <a:pt x="12762" y="1132"/>
                  <a:pt x="12775" y="1110"/>
                  <a:pt x="12792" y="1087"/>
                </a:cubicBezTo>
                <a:close/>
                <a:moveTo>
                  <a:pt x="12733" y="1174"/>
                </a:moveTo>
                <a:cubicBezTo>
                  <a:pt x="12720" y="1197"/>
                  <a:pt x="12704" y="1220"/>
                  <a:pt x="12691" y="1242"/>
                </a:cubicBezTo>
                <a:cubicBezTo>
                  <a:pt x="12714" y="1252"/>
                  <a:pt x="12737" y="1259"/>
                  <a:pt x="12759" y="1268"/>
                </a:cubicBezTo>
                <a:cubicBezTo>
                  <a:pt x="12772" y="1246"/>
                  <a:pt x="12788" y="1220"/>
                  <a:pt x="12805" y="1197"/>
                </a:cubicBezTo>
                <a:cubicBezTo>
                  <a:pt x="12782" y="1191"/>
                  <a:pt x="12759" y="1181"/>
                  <a:pt x="12733" y="1174"/>
                </a:cubicBezTo>
                <a:close/>
                <a:moveTo>
                  <a:pt x="12678" y="1262"/>
                </a:moveTo>
                <a:cubicBezTo>
                  <a:pt x="12701" y="1272"/>
                  <a:pt x="12724" y="1278"/>
                  <a:pt x="12746" y="1288"/>
                </a:cubicBezTo>
                <a:cubicBezTo>
                  <a:pt x="12730" y="1310"/>
                  <a:pt x="12717" y="1336"/>
                  <a:pt x="12701" y="1359"/>
                </a:cubicBezTo>
                <a:cubicBezTo>
                  <a:pt x="12678" y="1352"/>
                  <a:pt x="12656" y="1343"/>
                  <a:pt x="12633" y="1333"/>
                </a:cubicBezTo>
                <a:cubicBezTo>
                  <a:pt x="12646" y="1310"/>
                  <a:pt x="12662" y="1288"/>
                  <a:pt x="12678" y="1262"/>
                </a:cubicBezTo>
                <a:close/>
                <a:moveTo>
                  <a:pt x="12620" y="1356"/>
                </a:moveTo>
                <a:cubicBezTo>
                  <a:pt x="12604" y="1378"/>
                  <a:pt x="12588" y="1401"/>
                  <a:pt x="12572" y="1427"/>
                </a:cubicBezTo>
                <a:cubicBezTo>
                  <a:pt x="12594" y="1437"/>
                  <a:pt x="12620" y="1443"/>
                  <a:pt x="12643" y="1453"/>
                </a:cubicBezTo>
                <a:cubicBezTo>
                  <a:pt x="12659" y="1427"/>
                  <a:pt x="12672" y="1404"/>
                  <a:pt x="12688" y="1378"/>
                </a:cubicBezTo>
                <a:cubicBezTo>
                  <a:pt x="12665" y="1372"/>
                  <a:pt x="12643" y="1362"/>
                  <a:pt x="12620" y="1356"/>
                </a:cubicBezTo>
                <a:close/>
                <a:moveTo>
                  <a:pt x="12559" y="1446"/>
                </a:moveTo>
                <a:cubicBezTo>
                  <a:pt x="12581" y="1456"/>
                  <a:pt x="12607" y="1462"/>
                  <a:pt x="12630" y="1472"/>
                </a:cubicBezTo>
                <a:cubicBezTo>
                  <a:pt x="12614" y="1495"/>
                  <a:pt x="12597" y="1521"/>
                  <a:pt x="12581" y="1547"/>
                </a:cubicBezTo>
                <a:cubicBezTo>
                  <a:pt x="12559" y="1537"/>
                  <a:pt x="12536" y="1530"/>
                  <a:pt x="12510" y="1521"/>
                </a:cubicBezTo>
                <a:cubicBezTo>
                  <a:pt x="12526" y="1495"/>
                  <a:pt x="12542" y="1472"/>
                  <a:pt x="12559" y="1446"/>
                </a:cubicBezTo>
                <a:close/>
                <a:moveTo>
                  <a:pt x="12497" y="1540"/>
                </a:moveTo>
                <a:cubicBezTo>
                  <a:pt x="12481" y="1566"/>
                  <a:pt x="12465" y="1592"/>
                  <a:pt x="12449" y="1618"/>
                </a:cubicBezTo>
                <a:cubicBezTo>
                  <a:pt x="12474" y="1628"/>
                  <a:pt x="12497" y="1634"/>
                  <a:pt x="12520" y="1644"/>
                </a:cubicBezTo>
                <a:cubicBezTo>
                  <a:pt x="12536" y="1618"/>
                  <a:pt x="12552" y="1592"/>
                  <a:pt x="12568" y="1566"/>
                </a:cubicBezTo>
                <a:cubicBezTo>
                  <a:pt x="12546" y="1560"/>
                  <a:pt x="12523" y="1550"/>
                  <a:pt x="12497" y="1540"/>
                </a:cubicBezTo>
                <a:close/>
                <a:moveTo>
                  <a:pt x="12436" y="1637"/>
                </a:moveTo>
                <a:cubicBezTo>
                  <a:pt x="12461" y="1647"/>
                  <a:pt x="12484" y="1657"/>
                  <a:pt x="12507" y="1663"/>
                </a:cubicBezTo>
                <a:cubicBezTo>
                  <a:pt x="12491" y="1689"/>
                  <a:pt x="12474" y="1715"/>
                  <a:pt x="12458" y="1741"/>
                </a:cubicBezTo>
                <a:cubicBezTo>
                  <a:pt x="12432" y="1731"/>
                  <a:pt x="12410" y="1725"/>
                  <a:pt x="12387" y="1715"/>
                </a:cubicBezTo>
                <a:cubicBezTo>
                  <a:pt x="12403" y="1689"/>
                  <a:pt x="12419" y="1663"/>
                  <a:pt x="12436" y="1637"/>
                </a:cubicBezTo>
                <a:close/>
                <a:moveTo>
                  <a:pt x="12371" y="1738"/>
                </a:moveTo>
                <a:cubicBezTo>
                  <a:pt x="12355" y="1764"/>
                  <a:pt x="12338" y="1789"/>
                  <a:pt x="12322" y="1815"/>
                </a:cubicBezTo>
                <a:cubicBezTo>
                  <a:pt x="12345" y="1825"/>
                  <a:pt x="12371" y="1835"/>
                  <a:pt x="12393" y="1841"/>
                </a:cubicBezTo>
                <a:cubicBezTo>
                  <a:pt x="12410" y="1815"/>
                  <a:pt x="12429" y="1789"/>
                  <a:pt x="12445" y="1764"/>
                </a:cubicBezTo>
                <a:cubicBezTo>
                  <a:pt x="12419" y="1754"/>
                  <a:pt x="12397" y="1744"/>
                  <a:pt x="12371" y="1738"/>
                </a:cubicBezTo>
                <a:close/>
                <a:moveTo>
                  <a:pt x="12306" y="1838"/>
                </a:moveTo>
                <a:cubicBezTo>
                  <a:pt x="12332" y="1848"/>
                  <a:pt x="12355" y="1854"/>
                  <a:pt x="12381" y="1864"/>
                </a:cubicBezTo>
                <a:cubicBezTo>
                  <a:pt x="12364" y="1890"/>
                  <a:pt x="12345" y="1919"/>
                  <a:pt x="12329" y="1945"/>
                </a:cubicBezTo>
                <a:cubicBezTo>
                  <a:pt x="12303" y="1935"/>
                  <a:pt x="12280" y="1929"/>
                  <a:pt x="12254" y="1919"/>
                </a:cubicBezTo>
                <a:cubicBezTo>
                  <a:pt x="12274" y="1890"/>
                  <a:pt x="12290" y="1864"/>
                  <a:pt x="12306" y="1838"/>
                </a:cubicBezTo>
                <a:close/>
                <a:moveTo>
                  <a:pt x="12241" y="1942"/>
                </a:moveTo>
                <a:cubicBezTo>
                  <a:pt x="12222" y="1967"/>
                  <a:pt x="12206" y="1997"/>
                  <a:pt x="12186" y="2022"/>
                </a:cubicBezTo>
                <a:cubicBezTo>
                  <a:pt x="12212" y="2032"/>
                  <a:pt x="12238" y="2042"/>
                  <a:pt x="12261" y="2052"/>
                </a:cubicBezTo>
                <a:cubicBezTo>
                  <a:pt x="12280" y="2022"/>
                  <a:pt x="12296" y="1993"/>
                  <a:pt x="12316" y="1967"/>
                </a:cubicBezTo>
                <a:cubicBezTo>
                  <a:pt x="12290" y="1958"/>
                  <a:pt x="12264" y="1948"/>
                  <a:pt x="12241" y="1942"/>
                </a:cubicBezTo>
                <a:close/>
                <a:moveTo>
                  <a:pt x="12173" y="2045"/>
                </a:moveTo>
                <a:cubicBezTo>
                  <a:pt x="12154" y="2074"/>
                  <a:pt x="12138" y="2100"/>
                  <a:pt x="12118" y="2129"/>
                </a:cubicBezTo>
                <a:cubicBezTo>
                  <a:pt x="12144" y="2139"/>
                  <a:pt x="12167" y="2149"/>
                  <a:pt x="12193" y="2158"/>
                </a:cubicBezTo>
                <a:cubicBezTo>
                  <a:pt x="12212" y="2129"/>
                  <a:pt x="12228" y="2100"/>
                  <a:pt x="12248" y="2071"/>
                </a:cubicBezTo>
                <a:cubicBezTo>
                  <a:pt x="12222" y="2065"/>
                  <a:pt x="12199" y="2055"/>
                  <a:pt x="12173" y="2045"/>
                </a:cubicBezTo>
                <a:close/>
                <a:moveTo>
                  <a:pt x="12102" y="2152"/>
                </a:moveTo>
                <a:cubicBezTo>
                  <a:pt x="12086" y="2181"/>
                  <a:pt x="12067" y="2210"/>
                  <a:pt x="12047" y="2239"/>
                </a:cubicBezTo>
                <a:cubicBezTo>
                  <a:pt x="12073" y="2249"/>
                  <a:pt x="12099" y="2259"/>
                  <a:pt x="12125" y="2268"/>
                </a:cubicBezTo>
                <a:cubicBezTo>
                  <a:pt x="12141" y="2239"/>
                  <a:pt x="12160" y="2210"/>
                  <a:pt x="12180" y="2181"/>
                </a:cubicBezTo>
                <a:cubicBezTo>
                  <a:pt x="12154" y="2171"/>
                  <a:pt x="12128" y="2162"/>
                  <a:pt x="12102" y="2152"/>
                </a:cubicBezTo>
                <a:close/>
                <a:moveTo>
                  <a:pt x="12034" y="2262"/>
                </a:moveTo>
                <a:cubicBezTo>
                  <a:pt x="12057" y="2272"/>
                  <a:pt x="12083" y="2281"/>
                  <a:pt x="12109" y="2291"/>
                </a:cubicBezTo>
                <a:cubicBezTo>
                  <a:pt x="12089" y="2320"/>
                  <a:pt x="12070" y="2349"/>
                  <a:pt x="12054" y="2378"/>
                </a:cubicBezTo>
                <a:cubicBezTo>
                  <a:pt x="12028" y="2369"/>
                  <a:pt x="12002" y="2359"/>
                  <a:pt x="11976" y="2349"/>
                </a:cubicBezTo>
                <a:cubicBezTo>
                  <a:pt x="11995" y="2320"/>
                  <a:pt x="12015" y="2291"/>
                  <a:pt x="12034" y="2262"/>
                </a:cubicBezTo>
                <a:close/>
                <a:moveTo>
                  <a:pt x="11960" y="2375"/>
                </a:moveTo>
                <a:cubicBezTo>
                  <a:pt x="11931" y="2421"/>
                  <a:pt x="11902" y="2466"/>
                  <a:pt x="11872" y="2511"/>
                </a:cubicBezTo>
                <a:cubicBezTo>
                  <a:pt x="11898" y="2521"/>
                  <a:pt x="11924" y="2531"/>
                  <a:pt x="11950" y="2540"/>
                </a:cubicBezTo>
                <a:cubicBezTo>
                  <a:pt x="11979" y="2495"/>
                  <a:pt x="12008" y="2450"/>
                  <a:pt x="12037" y="2404"/>
                </a:cubicBezTo>
                <a:cubicBezTo>
                  <a:pt x="12012" y="2395"/>
                  <a:pt x="11986" y="2385"/>
                  <a:pt x="11960" y="2375"/>
                </a:cubicBezTo>
                <a:close/>
                <a:moveTo>
                  <a:pt x="13093" y="783"/>
                </a:moveTo>
                <a:cubicBezTo>
                  <a:pt x="13080" y="805"/>
                  <a:pt x="13067" y="825"/>
                  <a:pt x="13054" y="848"/>
                </a:cubicBezTo>
                <a:cubicBezTo>
                  <a:pt x="13073" y="854"/>
                  <a:pt x="13096" y="860"/>
                  <a:pt x="13119" y="867"/>
                </a:cubicBezTo>
                <a:cubicBezTo>
                  <a:pt x="13132" y="848"/>
                  <a:pt x="13144" y="825"/>
                  <a:pt x="13157" y="805"/>
                </a:cubicBezTo>
                <a:cubicBezTo>
                  <a:pt x="13135" y="796"/>
                  <a:pt x="13115" y="789"/>
                  <a:pt x="13093" y="783"/>
                </a:cubicBezTo>
                <a:close/>
                <a:moveTo>
                  <a:pt x="13041" y="864"/>
                </a:moveTo>
                <a:cubicBezTo>
                  <a:pt x="13028" y="886"/>
                  <a:pt x="13015" y="906"/>
                  <a:pt x="12999" y="928"/>
                </a:cubicBezTo>
                <a:cubicBezTo>
                  <a:pt x="13021" y="938"/>
                  <a:pt x="13044" y="945"/>
                  <a:pt x="13067" y="951"/>
                </a:cubicBezTo>
                <a:cubicBezTo>
                  <a:pt x="13080" y="928"/>
                  <a:pt x="13093" y="909"/>
                  <a:pt x="13109" y="886"/>
                </a:cubicBezTo>
                <a:cubicBezTo>
                  <a:pt x="13086" y="880"/>
                  <a:pt x="13063" y="870"/>
                  <a:pt x="13041" y="864"/>
                </a:cubicBezTo>
                <a:close/>
                <a:moveTo>
                  <a:pt x="12989" y="948"/>
                </a:moveTo>
                <a:cubicBezTo>
                  <a:pt x="13012" y="954"/>
                  <a:pt x="13034" y="961"/>
                  <a:pt x="13057" y="971"/>
                </a:cubicBezTo>
                <a:cubicBezTo>
                  <a:pt x="13041" y="990"/>
                  <a:pt x="13028" y="1013"/>
                  <a:pt x="13015" y="1035"/>
                </a:cubicBezTo>
                <a:cubicBezTo>
                  <a:pt x="12992" y="1029"/>
                  <a:pt x="12970" y="1022"/>
                  <a:pt x="12947" y="1013"/>
                </a:cubicBezTo>
                <a:cubicBezTo>
                  <a:pt x="12960" y="990"/>
                  <a:pt x="12976" y="971"/>
                  <a:pt x="12989" y="948"/>
                </a:cubicBezTo>
                <a:close/>
                <a:moveTo>
                  <a:pt x="12934" y="1032"/>
                </a:moveTo>
                <a:cubicBezTo>
                  <a:pt x="12921" y="1055"/>
                  <a:pt x="12908" y="1077"/>
                  <a:pt x="12892" y="1100"/>
                </a:cubicBezTo>
                <a:cubicBezTo>
                  <a:pt x="12915" y="1106"/>
                  <a:pt x="12937" y="1113"/>
                  <a:pt x="12960" y="1123"/>
                </a:cubicBezTo>
                <a:cubicBezTo>
                  <a:pt x="12976" y="1100"/>
                  <a:pt x="12989" y="1077"/>
                  <a:pt x="13002" y="1055"/>
                </a:cubicBezTo>
                <a:cubicBezTo>
                  <a:pt x="12979" y="1045"/>
                  <a:pt x="12957" y="1038"/>
                  <a:pt x="12934" y="1032"/>
                </a:cubicBezTo>
                <a:close/>
                <a:moveTo>
                  <a:pt x="12882" y="1116"/>
                </a:moveTo>
                <a:cubicBezTo>
                  <a:pt x="12905" y="1126"/>
                  <a:pt x="12928" y="1132"/>
                  <a:pt x="12950" y="1142"/>
                </a:cubicBezTo>
                <a:cubicBezTo>
                  <a:pt x="12934" y="1165"/>
                  <a:pt x="12921" y="1187"/>
                  <a:pt x="12905" y="1210"/>
                </a:cubicBezTo>
                <a:cubicBezTo>
                  <a:pt x="12882" y="1204"/>
                  <a:pt x="12860" y="1194"/>
                  <a:pt x="12837" y="1187"/>
                </a:cubicBezTo>
                <a:cubicBezTo>
                  <a:pt x="12853" y="1165"/>
                  <a:pt x="12866" y="1139"/>
                  <a:pt x="12882" y="1116"/>
                </a:cubicBezTo>
                <a:close/>
                <a:moveTo>
                  <a:pt x="12824" y="1204"/>
                </a:moveTo>
                <a:cubicBezTo>
                  <a:pt x="12811" y="1229"/>
                  <a:pt x="12795" y="1252"/>
                  <a:pt x="12782" y="1275"/>
                </a:cubicBezTo>
                <a:cubicBezTo>
                  <a:pt x="12805" y="1284"/>
                  <a:pt x="12827" y="1291"/>
                  <a:pt x="12850" y="1301"/>
                </a:cubicBezTo>
                <a:cubicBezTo>
                  <a:pt x="12866" y="1275"/>
                  <a:pt x="12879" y="1252"/>
                  <a:pt x="12895" y="1229"/>
                </a:cubicBezTo>
                <a:cubicBezTo>
                  <a:pt x="12873" y="1220"/>
                  <a:pt x="12850" y="1213"/>
                  <a:pt x="12824" y="1204"/>
                </a:cubicBezTo>
                <a:close/>
                <a:moveTo>
                  <a:pt x="12769" y="1294"/>
                </a:moveTo>
                <a:cubicBezTo>
                  <a:pt x="12792" y="1304"/>
                  <a:pt x="12814" y="1310"/>
                  <a:pt x="12837" y="1320"/>
                </a:cubicBezTo>
                <a:cubicBezTo>
                  <a:pt x="12824" y="1343"/>
                  <a:pt x="12808" y="1365"/>
                  <a:pt x="12792" y="1391"/>
                </a:cubicBezTo>
                <a:cubicBezTo>
                  <a:pt x="12769" y="1382"/>
                  <a:pt x="12746" y="1375"/>
                  <a:pt x="12724" y="1365"/>
                </a:cubicBezTo>
                <a:cubicBezTo>
                  <a:pt x="12740" y="1343"/>
                  <a:pt x="12753" y="1320"/>
                  <a:pt x="12769" y="1294"/>
                </a:cubicBezTo>
                <a:close/>
                <a:moveTo>
                  <a:pt x="12711" y="1385"/>
                </a:moveTo>
                <a:cubicBezTo>
                  <a:pt x="12695" y="1411"/>
                  <a:pt x="12682" y="1437"/>
                  <a:pt x="12665" y="1459"/>
                </a:cubicBezTo>
                <a:cubicBezTo>
                  <a:pt x="12688" y="1469"/>
                  <a:pt x="12711" y="1475"/>
                  <a:pt x="12733" y="1485"/>
                </a:cubicBezTo>
                <a:cubicBezTo>
                  <a:pt x="12750" y="1459"/>
                  <a:pt x="12766" y="1433"/>
                  <a:pt x="12782" y="1411"/>
                </a:cubicBezTo>
                <a:cubicBezTo>
                  <a:pt x="12756" y="1401"/>
                  <a:pt x="12733" y="1395"/>
                  <a:pt x="12711" y="1385"/>
                </a:cubicBezTo>
                <a:close/>
                <a:moveTo>
                  <a:pt x="12652" y="1479"/>
                </a:moveTo>
                <a:cubicBezTo>
                  <a:pt x="12675" y="1488"/>
                  <a:pt x="12698" y="1495"/>
                  <a:pt x="12724" y="1505"/>
                </a:cubicBezTo>
                <a:cubicBezTo>
                  <a:pt x="12707" y="1530"/>
                  <a:pt x="12691" y="1553"/>
                  <a:pt x="12675" y="1579"/>
                </a:cubicBezTo>
                <a:cubicBezTo>
                  <a:pt x="12652" y="1569"/>
                  <a:pt x="12630" y="1563"/>
                  <a:pt x="12604" y="1553"/>
                </a:cubicBezTo>
                <a:cubicBezTo>
                  <a:pt x="12620" y="1530"/>
                  <a:pt x="12636" y="1505"/>
                  <a:pt x="12652" y="1479"/>
                </a:cubicBezTo>
                <a:close/>
                <a:moveTo>
                  <a:pt x="12591" y="1576"/>
                </a:moveTo>
                <a:cubicBezTo>
                  <a:pt x="12575" y="1602"/>
                  <a:pt x="12559" y="1624"/>
                  <a:pt x="12542" y="1650"/>
                </a:cubicBezTo>
                <a:cubicBezTo>
                  <a:pt x="12568" y="1660"/>
                  <a:pt x="12591" y="1666"/>
                  <a:pt x="12617" y="1676"/>
                </a:cubicBezTo>
                <a:cubicBezTo>
                  <a:pt x="12630" y="1650"/>
                  <a:pt x="12646" y="1624"/>
                  <a:pt x="12662" y="1598"/>
                </a:cubicBezTo>
                <a:cubicBezTo>
                  <a:pt x="12640" y="1592"/>
                  <a:pt x="12617" y="1582"/>
                  <a:pt x="12591" y="1576"/>
                </a:cubicBezTo>
                <a:close/>
                <a:moveTo>
                  <a:pt x="12529" y="1673"/>
                </a:moveTo>
                <a:cubicBezTo>
                  <a:pt x="12555" y="1679"/>
                  <a:pt x="12578" y="1689"/>
                  <a:pt x="12601" y="1699"/>
                </a:cubicBezTo>
                <a:cubicBezTo>
                  <a:pt x="12585" y="1725"/>
                  <a:pt x="12568" y="1751"/>
                  <a:pt x="12552" y="1776"/>
                </a:cubicBezTo>
                <a:cubicBezTo>
                  <a:pt x="12529" y="1767"/>
                  <a:pt x="12507" y="1757"/>
                  <a:pt x="12481" y="1751"/>
                </a:cubicBezTo>
                <a:cubicBezTo>
                  <a:pt x="12497" y="1725"/>
                  <a:pt x="12513" y="1699"/>
                  <a:pt x="12529" y="1673"/>
                </a:cubicBezTo>
                <a:close/>
                <a:moveTo>
                  <a:pt x="12468" y="1770"/>
                </a:moveTo>
                <a:cubicBezTo>
                  <a:pt x="12452" y="1799"/>
                  <a:pt x="12436" y="1825"/>
                  <a:pt x="12416" y="1851"/>
                </a:cubicBezTo>
                <a:cubicBezTo>
                  <a:pt x="12442" y="1861"/>
                  <a:pt x="12465" y="1867"/>
                  <a:pt x="12491" y="1877"/>
                </a:cubicBezTo>
                <a:cubicBezTo>
                  <a:pt x="12507" y="1851"/>
                  <a:pt x="12523" y="1822"/>
                  <a:pt x="12539" y="1796"/>
                </a:cubicBezTo>
                <a:cubicBezTo>
                  <a:pt x="12517" y="1789"/>
                  <a:pt x="12491" y="1780"/>
                  <a:pt x="12468" y="1770"/>
                </a:cubicBezTo>
                <a:close/>
                <a:moveTo>
                  <a:pt x="12403" y="1874"/>
                </a:moveTo>
                <a:cubicBezTo>
                  <a:pt x="12429" y="1880"/>
                  <a:pt x="12452" y="1890"/>
                  <a:pt x="12478" y="1899"/>
                </a:cubicBezTo>
                <a:cubicBezTo>
                  <a:pt x="12458" y="1925"/>
                  <a:pt x="12442" y="1951"/>
                  <a:pt x="12426" y="1980"/>
                </a:cubicBezTo>
                <a:cubicBezTo>
                  <a:pt x="12400" y="1971"/>
                  <a:pt x="12377" y="1961"/>
                  <a:pt x="12351" y="1954"/>
                </a:cubicBezTo>
                <a:cubicBezTo>
                  <a:pt x="12371" y="1925"/>
                  <a:pt x="12387" y="1899"/>
                  <a:pt x="12403" y="1874"/>
                </a:cubicBezTo>
                <a:close/>
                <a:moveTo>
                  <a:pt x="12338" y="1977"/>
                </a:moveTo>
                <a:cubicBezTo>
                  <a:pt x="12319" y="2003"/>
                  <a:pt x="12303" y="2032"/>
                  <a:pt x="12287" y="2058"/>
                </a:cubicBezTo>
                <a:cubicBezTo>
                  <a:pt x="12309" y="2068"/>
                  <a:pt x="12335" y="2077"/>
                  <a:pt x="12361" y="2087"/>
                </a:cubicBezTo>
                <a:cubicBezTo>
                  <a:pt x="12377" y="2058"/>
                  <a:pt x="12393" y="2029"/>
                  <a:pt x="12413" y="2003"/>
                </a:cubicBezTo>
                <a:cubicBezTo>
                  <a:pt x="12387" y="1993"/>
                  <a:pt x="12361" y="1984"/>
                  <a:pt x="12338" y="1977"/>
                </a:cubicBezTo>
                <a:close/>
                <a:moveTo>
                  <a:pt x="12271" y="2081"/>
                </a:moveTo>
                <a:cubicBezTo>
                  <a:pt x="12254" y="2110"/>
                  <a:pt x="12235" y="2139"/>
                  <a:pt x="12219" y="2165"/>
                </a:cubicBezTo>
                <a:cubicBezTo>
                  <a:pt x="12241" y="2175"/>
                  <a:pt x="12267" y="2184"/>
                  <a:pt x="12293" y="2194"/>
                </a:cubicBezTo>
                <a:cubicBezTo>
                  <a:pt x="12309" y="2165"/>
                  <a:pt x="12329" y="2136"/>
                  <a:pt x="12345" y="2110"/>
                </a:cubicBezTo>
                <a:cubicBezTo>
                  <a:pt x="12319" y="2100"/>
                  <a:pt x="12296" y="2090"/>
                  <a:pt x="12271" y="2081"/>
                </a:cubicBezTo>
                <a:close/>
                <a:moveTo>
                  <a:pt x="12203" y="2191"/>
                </a:moveTo>
                <a:cubicBezTo>
                  <a:pt x="12228" y="2197"/>
                  <a:pt x="12254" y="2207"/>
                  <a:pt x="12277" y="2217"/>
                </a:cubicBezTo>
                <a:cubicBezTo>
                  <a:pt x="12261" y="2246"/>
                  <a:pt x="12241" y="2275"/>
                  <a:pt x="12225" y="2304"/>
                </a:cubicBezTo>
                <a:cubicBezTo>
                  <a:pt x="12199" y="2294"/>
                  <a:pt x="12173" y="2285"/>
                  <a:pt x="12148" y="2275"/>
                </a:cubicBezTo>
                <a:cubicBezTo>
                  <a:pt x="12167" y="2246"/>
                  <a:pt x="12183" y="2220"/>
                  <a:pt x="12203" y="2191"/>
                </a:cubicBezTo>
                <a:close/>
                <a:moveTo>
                  <a:pt x="12135" y="2301"/>
                </a:moveTo>
                <a:cubicBezTo>
                  <a:pt x="12115" y="2330"/>
                  <a:pt x="12096" y="2359"/>
                  <a:pt x="12076" y="2388"/>
                </a:cubicBezTo>
                <a:cubicBezTo>
                  <a:pt x="12102" y="2398"/>
                  <a:pt x="12128" y="2408"/>
                  <a:pt x="12154" y="2417"/>
                </a:cubicBezTo>
                <a:cubicBezTo>
                  <a:pt x="12170" y="2388"/>
                  <a:pt x="12190" y="2359"/>
                  <a:pt x="12209" y="2330"/>
                </a:cubicBezTo>
                <a:cubicBezTo>
                  <a:pt x="12183" y="2320"/>
                  <a:pt x="12157" y="2311"/>
                  <a:pt x="12135" y="2301"/>
                </a:cubicBezTo>
                <a:close/>
                <a:moveTo>
                  <a:pt x="12060" y="2414"/>
                </a:moveTo>
                <a:cubicBezTo>
                  <a:pt x="12086" y="2424"/>
                  <a:pt x="12112" y="2434"/>
                  <a:pt x="12138" y="2443"/>
                </a:cubicBezTo>
                <a:cubicBezTo>
                  <a:pt x="12109" y="2489"/>
                  <a:pt x="12080" y="2534"/>
                  <a:pt x="12050" y="2579"/>
                </a:cubicBezTo>
                <a:cubicBezTo>
                  <a:pt x="12025" y="2569"/>
                  <a:pt x="11999" y="2560"/>
                  <a:pt x="11976" y="2550"/>
                </a:cubicBezTo>
                <a:cubicBezTo>
                  <a:pt x="12005" y="2505"/>
                  <a:pt x="12031" y="2459"/>
                  <a:pt x="12060" y="2414"/>
                </a:cubicBezTo>
                <a:close/>
                <a:moveTo>
                  <a:pt x="3839" y="4165"/>
                </a:moveTo>
                <a:cubicBezTo>
                  <a:pt x="3172" y="4586"/>
                  <a:pt x="3250" y="5162"/>
                  <a:pt x="3324" y="5586"/>
                </a:cubicBezTo>
                <a:cubicBezTo>
                  <a:pt x="3402" y="6010"/>
                  <a:pt x="3519" y="6156"/>
                  <a:pt x="3554" y="6301"/>
                </a:cubicBezTo>
                <a:cubicBezTo>
                  <a:pt x="3590" y="6447"/>
                  <a:pt x="3561" y="6573"/>
                  <a:pt x="3609" y="7046"/>
                </a:cubicBezTo>
                <a:cubicBezTo>
                  <a:pt x="3658" y="7518"/>
                  <a:pt x="3826" y="8033"/>
                  <a:pt x="3862" y="8735"/>
                </a:cubicBezTo>
                <a:cubicBezTo>
                  <a:pt x="3894" y="9438"/>
                  <a:pt x="3748" y="9564"/>
                  <a:pt x="3777" y="9884"/>
                </a:cubicBezTo>
                <a:cubicBezTo>
                  <a:pt x="3803" y="10205"/>
                  <a:pt x="3748" y="10399"/>
                  <a:pt x="3784" y="10503"/>
                </a:cubicBezTo>
                <a:cubicBezTo>
                  <a:pt x="3820" y="10606"/>
                  <a:pt x="3748" y="10810"/>
                  <a:pt x="3777" y="10956"/>
                </a:cubicBezTo>
                <a:cubicBezTo>
                  <a:pt x="3820" y="11189"/>
                  <a:pt x="3732" y="11826"/>
                  <a:pt x="3687" y="12059"/>
                </a:cubicBezTo>
                <a:cubicBezTo>
                  <a:pt x="3625" y="12373"/>
                  <a:pt x="3528" y="12979"/>
                  <a:pt x="3528" y="12979"/>
                </a:cubicBezTo>
                <a:cubicBezTo>
                  <a:pt x="3544" y="12985"/>
                  <a:pt x="3561" y="12992"/>
                  <a:pt x="3577" y="12998"/>
                </a:cubicBezTo>
                <a:cubicBezTo>
                  <a:pt x="3544" y="13422"/>
                  <a:pt x="3515" y="13843"/>
                  <a:pt x="3486" y="14264"/>
                </a:cubicBezTo>
                <a:cubicBezTo>
                  <a:pt x="3486" y="14264"/>
                  <a:pt x="3124" y="14390"/>
                  <a:pt x="2900" y="14613"/>
                </a:cubicBezTo>
                <a:cubicBezTo>
                  <a:pt x="2677" y="14836"/>
                  <a:pt x="2463" y="15345"/>
                  <a:pt x="2463" y="15345"/>
                </a:cubicBezTo>
                <a:cubicBezTo>
                  <a:pt x="2463" y="15345"/>
                  <a:pt x="2399" y="15345"/>
                  <a:pt x="2289" y="15406"/>
                </a:cubicBezTo>
                <a:cubicBezTo>
                  <a:pt x="2179" y="15468"/>
                  <a:pt x="2033" y="15629"/>
                  <a:pt x="2033" y="15629"/>
                </a:cubicBezTo>
                <a:cubicBezTo>
                  <a:pt x="2033" y="15629"/>
                  <a:pt x="1920" y="15710"/>
                  <a:pt x="1787" y="15794"/>
                </a:cubicBezTo>
                <a:cubicBezTo>
                  <a:pt x="1657" y="15879"/>
                  <a:pt x="1586" y="15989"/>
                  <a:pt x="1580" y="16066"/>
                </a:cubicBezTo>
                <a:cubicBezTo>
                  <a:pt x="1573" y="16144"/>
                  <a:pt x="1308" y="16316"/>
                  <a:pt x="1078" y="16422"/>
                </a:cubicBezTo>
                <a:cubicBezTo>
                  <a:pt x="848" y="16526"/>
                  <a:pt x="418" y="16659"/>
                  <a:pt x="211" y="17164"/>
                </a:cubicBezTo>
                <a:cubicBezTo>
                  <a:pt x="0" y="17672"/>
                  <a:pt x="321" y="17804"/>
                  <a:pt x="641" y="17798"/>
                </a:cubicBezTo>
                <a:cubicBezTo>
                  <a:pt x="962" y="17792"/>
                  <a:pt x="1447" y="17533"/>
                  <a:pt x="1525" y="17368"/>
                </a:cubicBezTo>
                <a:cubicBezTo>
                  <a:pt x="1599" y="17199"/>
                  <a:pt x="2081" y="16937"/>
                  <a:pt x="2185" y="16888"/>
                </a:cubicBezTo>
                <a:cubicBezTo>
                  <a:pt x="2289" y="16837"/>
                  <a:pt x="2638" y="16701"/>
                  <a:pt x="2735" y="16442"/>
                </a:cubicBezTo>
                <a:cubicBezTo>
                  <a:pt x="2832" y="16186"/>
                  <a:pt x="3004" y="15969"/>
                  <a:pt x="3004" y="15969"/>
                </a:cubicBezTo>
                <a:cubicBezTo>
                  <a:pt x="3004" y="15969"/>
                  <a:pt x="3451" y="15782"/>
                  <a:pt x="3735" y="15620"/>
                </a:cubicBezTo>
                <a:cubicBezTo>
                  <a:pt x="4020" y="15461"/>
                  <a:pt x="4431" y="14856"/>
                  <a:pt x="4486" y="14836"/>
                </a:cubicBezTo>
                <a:cubicBezTo>
                  <a:pt x="4541" y="14814"/>
                  <a:pt x="4765" y="14668"/>
                  <a:pt x="4875" y="14215"/>
                </a:cubicBezTo>
                <a:cubicBezTo>
                  <a:pt x="4988" y="13765"/>
                  <a:pt x="5341" y="13111"/>
                  <a:pt x="5341" y="13111"/>
                </a:cubicBezTo>
                <a:cubicBezTo>
                  <a:pt x="5341" y="13111"/>
                  <a:pt x="5953" y="12917"/>
                  <a:pt x="5995" y="12852"/>
                </a:cubicBezTo>
                <a:cubicBezTo>
                  <a:pt x="6037" y="12791"/>
                  <a:pt x="6066" y="12665"/>
                  <a:pt x="6072" y="12257"/>
                </a:cubicBezTo>
                <a:cubicBezTo>
                  <a:pt x="6079" y="11846"/>
                  <a:pt x="6211" y="11580"/>
                  <a:pt x="6211" y="11580"/>
                </a:cubicBezTo>
                <a:cubicBezTo>
                  <a:pt x="6211" y="11580"/>
                  <a:pt x="6273" y="11593"/>
                  <a:pt x="6386" y="11658"/>
                </a:cubicBezTo>
                <a:cubicBezTo>
                  <a:pt x="6645" y="11804"/>
                  <a:pt x="7305" y="12144"/>
                  <a:pt x="7555" y="12234"/>
                </a:cubicBezTo>
                <a:cubicBezTo>
                  <a:pt x="7846" y="12338"/>
                  <a:pt x="7859" y="12228"/>
                  <a:pt x="7943" y="12234"/>
                </a:cubicBezTo>
                <a:cubicBezTo>
                  <a:pt x="8027" y="12241"/>
                  <a:pt x="8623" y="12331"/>
                  <a:pt x="8665" y="12500"/>
                </a:cubicBezTo>
                <a:cubicBezTo>
                  <a:pt x="8707" y="12665"/>
                  <a:pt x="8429" y="13445"/>
                  <a:pt x="8590" y="13979"/>
                </a:cubicBezTo>
                <a:cubicBezTo>
                  <a:pt x="8749" y="14516"/>
                  <a:pt x="8840" y="15157"/>
                  <a:pt x="8840" y="15157"/>
                </a:cubicBezTo>
                <a:cubicBezTo>
                  <a:pt x="8840" y="15157"/>
                  <a:pt x="8791" y="15322"/>
                  <a:pt x="8798" y="15481"/>
                </a:cubicBezTo>
                <a:cubicBezTo>
                  <a:pt x="8804" y="15642"/>
                  <a:pt x="8778" y="15927"/>
                  <a:pt x="8772" y="16108"/>
                </a:cubicBezTo>
                <a:cubicBezTo>
                  <a:pt x="8762" y="16290"/>
                  <a:pt x="8652" y="16303"/>
                  <a:pt x="8590" y="16387"/>
                </a:cubicBezTo>
                <a:cubicBezTo>
                  <a:pt x="8526" y="16471"/>
                  <a:pt x="8561" y="16701"/>
                  <a:pt x="8471" y="16914"/>
                </a:cubicBezTo>
                <a:cubicBezTo>
                  <a:pt x="8380" y="17131"/>
                  <a:pt x="8348" y="17235"/>
                  <a:pt x="8429" y="17416"/>
                </a:cubicBezTo>
                <a:cubicBezTo>
                  <a:pt x="8513" y="17597"/>
                  <a:pt x="8985" y="17604"/>
                  <a:pt x="9112" y="17591"/>
                </a:cubicBezTo>
                <a:cubicBezTo>
                  <a:pt x="9238" y="17575"/>
                  <a:pt x="9270" y="17623"/>
                  <a:pt x="9626" y="17688"/>
                </a:cubicBezTo>
                <a:cubicBezTo>
                  <a:pt x="9846" y="17727"/>
                  <a:pt x="10723" y="17824"/>
                  <a:pt x="10723" y="17435"/>
                </a:cubicBezTo>
                <a:cubicBezTo>
                  <a:pt x="10723" y="17296"/>
                  <a:pt x="10468" y="17096"/>
                  <a:pt x="10316" y="17005"/>
                </a:cubicBezTo>
                <a:cubicBezTo>
                  <a:pt x="10160" y="16914"/>
                  <a:pt x="9875" y="16568"/>
                  <a:pt x="9875" y="16568"/>
                </a:cubicBezTo>
                <a:cubicBezTo>
                  <a:pt x="9875" y="16568"/>
                  <a:pt x="9930" y="16254"/>
                  <a:pt x="9924" y="16095"/>
                </a:cubicBezTo>
                <a:cubicBezTo>
                  <a:pt x="9917" y="15934"/>
                  <a:pt x="9765" y="15947"/>
                  <a:pt x="9765" y="15947"/>
                </a:cubicBezTo>
                <a:cubicBezTo>
                  <a:pt x="9765" y="15947"/>
                  <a:pt x="9759" y="15914"/>
                  <a:pt x="9752" y="15824"/>
                </a:cubicBezTo>
                <a:cubicBezTo>
                  <a:pt x="9743" y="15733"/>
                  <a:pt x="9778" y="15351"/>
                  <a:pt x="9791" y="15280"/>
                </a:cubicBezTo>
                <a:cubicBezTo>
                  <a:pt x="9807" y="15212"/>
                  <a:pt x="9717" y="15212"/>
                  <a:pt x="9717" y="15212"/>
                </a:cubicBezTo>
                <a:cubicBezTo>
                  <a:pt x="9733" y="14992"/>
                  <a:pt x="9752" y="14772"/>
                  <a:pt x="9772" y="14552"/>
                </a:cubicBezTo>
                <a:cubicBezTo>
                  <a:pt x="9772" y="14552"/>
                  <a:pt x="9837" y="13370"/>
                  <a:pt x="9833" y="13017"/>
                </a:cubicBezTo>
                <a:cubicBezTo>
                  <a:pt x="9830" y="12794"/>
                  <a:pt x="9762" y="12357"/>
                  <a:pt x="9782" y="12008"/>
                </a:cubicBezTo>
                <a:cubicBezTo>
                  <a:pt x="9820" y="11305"/>
                  <a:pt x="9380" y="11127"/>
                  <a:pt x="9024" y="10609"/>
                </a:cubicBezTo>
                <a:cubicBezTo>
                  <a:pt x="8979" y="10545"/>
                  <a:pt x="8921" y="10506"/>
                  <a:pt x="8882" y="10441"/>
                </a:cubicBezTo>
                <a:cubicBezTo>
                  <a:pt x="8759" y="10231"/>
                  <a:pt x="7390" y="9053"/>
                  <a:pt x="7270" y="9001"/>
                </a:cubicBezTo>
                <a:cubicBezTo>
                  <a:pt x="7270" y="9001"/>
                  <a:pt x="7267" y="8997"/>
                  <a:pt x="7234" y="8959"/>
                </a:cubicBezTo>
                <a:cubicBezTo>
                  <a:pt x="7205" y="8920"/>
                  <a:pt x="7163" y="8515"/>
                  <a:pt x="7166" y="8302"/>
                </a:cubicBezTo>
                <a:cubicBezTo>
                  <a:pt x="7170" y="8091"/>
                  <a:pt x="7153" y="7661"/>
                  <a:pt x="7134" y="7437"/>
                </a:cubicBezTo>
                <a:cubicBezTo>
                  <a:pt x="7114" y="7217"/>
                  <a:pt x="7121" y="6962"/>
                  <a:pt x="7004" y="6622"/>
                </a:cubicBezTo>
                <a:cubicBezTo>
                  <a:pt x="6888" y="6279"/>
                  <a:pt x="6881" y="6143"/>
                  <a:pt x="6898" y="6130"/>
                </a:cubicBezTo>
                <a:cubicBezTo>
                  <a:pt x="7069" y="6130"/>
                  <a:pt x="8005" y="5965"/>
                  <a:pt x="8005" y="5965"/>
                </a:cubicBezTo>
                <a:cubicBezTo>
                  <a:pt x="8005" y="5965"/>
                  <a:pt x="8121" y="5994"/>
                  <a:pt x="8225" y="5971"/>
                </a:cubicBezTo>
                <a:cubicBezTo>
                  <a:pt x="8328" y="5949"/>
                  <a:pt x="8940" y="5809"/>
                  <a:pt x="8969" y="5816"/>
                </a:cubicBezTo>
                <a:cubicBezTo>
                  <a:pt x="8998" y="5822"/>
                  <a:pt x="9027" y="5735"/>
                  <a:pt x="9027" y="5735"/>
                </a:cubicBezTo>
                <a:cubicBezTo>
                  <a:pt x="9027" y="5735"/>
                  <a:pt x="9154" y="5728"/>
                  <a:pt x="9192" y="5719"/>
                </a:cubicBezTo>
                <a:cubicBezTo>
                  <a:pt x="9235" y="5706"/>
                  <a:pt x="9396" y="5644"/>
                  <a:pt x="9396" y="5644"/>
                </a:cubicBezTo>
                <a:cubicBezTo>
                  <a:pt x="9396" y="5644"/>
                  <a:pt x="9633" y="5751"/>
                  <a:pt x="9730" y="5741"/>
                </a:cubicBezTo>
                <a:cubicBezTo>
                  <a:pt x="9827" y="5728"/>
                  <a:pt x="9934" y="5648"/>
                  <a:pt x="9960" y="5563"/>
                </a:cubicBezTo>
                <a:cubicBezTo>
                  <a:pt x="9989" y="5476"/>
                  <a:pt x="10060" y="5431"/>
                  <a:pt x="10092" y="5379"/>
                </a:cubicBezTo>
                <a:cubicBezTo>
                  <a:pt x="10128" y="5327"/>
                  <a:pt x="10180" y="5185"/>
                  <a:pt x="10180" y="5185"/>
                </a:cubicBezTo>
                <a:cubicBezTo>
                  <a:pt x="10296" y="5123"/>
                  <a:pt x="10270" y="5084"/>
                  <a:pt x="10290" y="5042"/>
                </a:cubicBezTo>
                <a:cubicBezTo>
                  <a:pt x="10329" y="4948"/>
                  <a:pt x="10209" y="4887"/>
                  <a:pt x="10209" y="4858"/>
                </a:cubicBezTo>
                <a:cubicBezTo>
                  <a:pt x="10400" y="4547"/>
                  <a:pt x="10597" y="4240"/>
                  <a:pt x="10788" y="3929"/>
                </a:cubicBezTo>
                <a:cubicBezTo>
                  <a:pt x="10788" y="3929"/>
                  <a:pt x="10782" y="3929"/>
                  <a:pt x="10924" y="3735"/>
                </a:cubicBezTo>
                <a:cubicBezTo>
                  <a:pt x="11070" y="3537"/>
                  <a:pt x="11316" y="3330"/>
                  <a:pt x="11448" y="3214"/>
                </a:cubicBezTo>
                <a:cubicBezTo>
                  <a:pt x="11581" y="3097"/>
                  <a:pt x="11895" y="2887"/>
                  <a:pt x="12044" y="2809"/>
                </a:cubicBezTo>
                <a:cubicBezTo>
                  <a:pt x="12423" y="2612"/>
                  <a:pt x="12762" y="2336"/>
                  <a:pt x="13018" y="1997"/>
                </a:cubicBezTo>
                <a:cubicBezTo>
                  <a:pt x="13390" y="1501"/>
                  <a:pt x="13827" y="385"/>
                  <a:pt x="12928" y="161"/>
                </a:cubicBezTo>
                <a:cubicBezTo>
                  <a:pt x="12261" y="0"/>
                  <a:pt x="11568" y="540"/>
                  <a:pt x="11147" y="1126"/>
                </a:cubicBezTo>
                <a:cubicBezTo>
                  <a:pt x="11015" y="1314"/>
                  <a:pt x="10908" y="1505"/>
                  <a:pt x="10837" y="1679"/>
                </a:cubicBezTo>
                <a:cubicBezTo>
                  <a:pt x="10688" y="2061"/>
                  <a:pt x="10701" y="2255"/>
                  <a:pt x="10753" y="2735"/>
                </a:cubicBezTo>
                <a:cubicBezTo>
                  <a:pt x="10804" y="3214"/>
                  <a:pt x="10481" y="3819"/>
                  <a:pt x="10481" y="3819"/>
                </a:cubicBezTo>
                <a:cubicBezTo>
                  <a:pt x="10409" y="3919"/>
                  <a:pt x="10338" y="4019"/>
                  <a:pt x="10267" y="4120"/>
                </a:cubicBezTo>
                <a:cubicBezTo>
                  <a:pt x="10141" y="4311"/>
                  <a:pt x="10018" y="4502"/>
                  <a:pt x="9892" y="4689"/>
                </a:cubicBezTo>
                <a:cubicBezTo>
                  <a:pt x="9892" y="4689"/>
                  <a:pt x="9694" y="4638"/>
                  <a:pt x="9610" y="4664"/>
                </a:cubicBezTo>
                <a:cubicBezTo>
                  <a:pt x="9523" y="4686"/>
                  <a:pt x="9309" y="4932"/>
                  <a:pt x="9212" y="5026"/>
                </a:cubicBezTo>
                <a:cubicBezTo>
                  <a:pt x="9112" y="5117"/>
                  <a:pt x="8963" y="5152"/>
                  <a:pt x="8963" y="5152"/>
                </a:cubicBezTo>
                <a:cubicBezTo>
                  <a:pt x="8959" y="5136"/>
                  <a:pt x="8956" y="5123"/>
                  <a:pt x="8953" y="5107"/>
                </a:cubicBezTo>
                <a:cubicBezTo>
                  <a:pt x="8888" y="5104"/>
                  <a:pt x="8827" y="5101"/>
                  <a:pt x="8762" y="5101"/>
                </a:cubicBezTo>
                <a:cubicBezTo>
                  <a:pt x="8762" y="5101"/>
                  <a:pt x="8882" y="5033"/>
                  <a:pt x="9089" y="4790"/>
                </a:cubicBezTo>
                <a:cubicBezTo>
                  <a:pt x="9296" y="4547"/>
                  <a:pt x="9616" y="3981"/>
                  <a:pt x="9616" y="3981"/>
                </a:cubicBezTo>
                <a:cubicBezTo>
                  <a:pt x="9616" y="3981"/>
                  <a:pt x="9678" y="3964"/>
                  <a:pt x="9743" y="3932"/>
                </a:cubicBezTo>
                <a:cubicBezTo>
                  <a:pt x="9901" y="3861"/>
                  <a:pt x="9998" y="3670"/>
                  <a:pt x="10099" y="3531"/>
                </a:cubicBezTo>
                <a:cubicBezTo>
                  <a:pt x="10163" y="3443"/>
                  <a:pt x="10309" y="3456"/>
                  <a:pt x="10377" y="3453"/>
                </a:cubicBezTo>
                <a:cubicBezTo>
                  <a:pt x="10445" y="3450"/>
                  <a:pt x="10591" y="3434"/>
                  <a:pt x="10613" y="3398"/>
                </a:cubicBezTo>
                <a:cubicBezTo>
                  <a:pt x="10636" y="3362"/>
                  <a:pt x="10597" y="3330"/>
                  <a:pt x="10562" y="3317"/>
                </a:cubicBezTo>
                <a:cubicBezTo>
                  <a:pt x="10526" y="3307"/>
                  <a:pt x="10387" y="3294"/>
                  <a:pt x="10296" y="3307"/>
                </a:cubicBezTo>
                <a:cubicBezTo>
                  <a:pt x="10202" y="3320"/>
                  <a:pt x="10183" y="3311"/>
                  <a:pt x="10176" y="3265"/>
                </a:cubicBezTo>
                <a:cubicBezTo>
                  <a:pt x="10173" y="3217"/>
                  <a:pt x="10403" y="3139"/>
                  <a:pt x="10458" y="3097"/>
                </a:cubicBezTo>
                <a:cubicBezTo>
                  <a:pt x="10513" y="3058"/>
                  <a:pt x="10652" y="2955"/>
                  <a:pt x="10710" y="2890"/>
                </a:cubicBezTo>
                <a:cubicBezTo>
                  <a:pt x="10795" y="2799"/>
                  <a:pt x="10688" y="2770"/>
                  <a:pt x="10626" y="2799"/>
                </a:cubicBezTo>
                <a:cubicBezTo>
                  <a:pt x="10549" y="2835"/>
                  <a:pt x="10426" y="2909"/>
                  <a:pt x="10387" y="2938"/>
                </a:cubicBezTo>
                <a:cubicBezTo>
                  <a:pt x="10354" y="2961"/>
                  <a:pt x="10274" y="3000"/>
                  <a:pt x="10212" y="3029"/>
                </a:cubicBezTo>
                <a:cubicBezTo>
                  <a:pt x="10108" y="3074"/>
                  <a:pt x="10099" y="3016"/>
                  <a:pt x="10186" y="2968"/>
                </a:cubicBezTo>
                <a:cubicBezTo>
                  <a:pt x="10254" y="2929"/>
                  <a:pt x="10361" y="2861"/>
                  <a:pt x="10416" y="2815"/>
                </a:cubicBezTo>
                <a:cubicBezTo>
                  <a:pt x="10494" y="2757"/>
                  <a:pt x="10691" y="2647"/>
                  <a:pt x="10707" y="2592"/>
                </a:cubicBezTo>
                <a:cubicBezTo>
                  <a:pt x="10723" y="2534"/>
                  <a:pt x="10672" y="2508"/>
                  <a:pt x="10613" y="2514"/>
                </a:cubicBezTo>
                <a:cubicBezTo>
                  <a:pt x="10555" y="2521"/>
                  <a:pt x="10322" y="2667"/>
                  <a:pt x="10267" y="2705"/>
                </a:cubicBezTo>
                <a:cubicBezTo>
                  <a:pt x="10209" y="2747"/>
                  <a:pt x="10037" y="2845"/>
                  <a:pt x="9989" y="2874"/>
                </a:cubicBezTo>
                <a:cubicBezTo>
                  <a:pt x="9943" y="2903"/>
                  <a:pt x="9934" y="2838"/>
                  <a:pt x="9934" y="2838"/>
                </a:cubicBezTo>
                <a:cubicBezTo>
                  <a:pt x="10002" y="2777"/>
                  <a:pt x="10070" y="2715"/>
                  <a:pt x="10141" y="2654"/>
                </a:cubicBezTo>
                <a:cubicBezTo>
                  <a:pt x="10141" y="2654"/>
                  <a:pt x="10283" y="2556"/>
                  <a:pt x="10348" y="2482"/>
                </a:cubicBezTo>
                <a:cubicBezTo>
                  <a:pt x="10413" y="2408"/>
                  <a:pt x="10419" y="2359"/>
                  <a:pt x="10351" y="2343"/>
                </a:cubicBezTo>
                <a:cubicBezTo>
                  <a:pt x="10283" y="2323"/>
                  <a:pt x="10138" y="2463"/>
                  <a:pt x="10034" y="2527"/>
                </a:cubicBezTo>
                <a:cubicBezTo>
                  <a:pt x="9930" y="2592"/>
                  <a:pt x="9827" y="2676"/>
                  <a:pt x="9720" y="2757"/>
                </a:cubicBezTo>
                <a:cubicBezTo>
                  <a:pt x="9610" y="2838"/>
                  <a:pt x="9435" y="2993"/>
                  <a:pt x="9435" y="2993"/>
                </a:cubicBezTo>
                <a:cubicBezTo>
                  <a:pt x="9435" y="2993"/>
                  <a:pt x="9322" y="2932"/>
                  <a:pt x="9264" y="2971"/>
                </a:cubicBezTo>
                <a:cubicBezTo>
                  <a:pt x="9205" y="3013"/>
                  <a:pt x="9293" y="3146"/>
                  <a:pt x="9286" y="3207"/>
                </a:cubicBezTo>
                <a:cubicBezTo>
                  <a:pt x="9280" y="3272"/>
                  <a:pt x="9212" y="3369"/>
                  <a:pt x="9205" y="3463"/>
                </a:cubicBezTo>
                <a:cubicBezTo>
                  <a:pt x="9199" y="3553"/>
                  <a:pt x="9147" y="3647"/>
                  <a:pt x="9079" y="3728"/>
                </a:cubicBezTo>
                <a:cubicBezTo>
                  <a:pt x="9008" y="3809"/>
                  <a:pt x="8895" y="3981"/>
                  <a:pt x="8629" y="4149"/>
                </a:cubicBezTo>
                <a:cubicBezTo>
                  <a:pt x="8364" y="4317"/>
                  <a:pt x="7901" y="4686"/>
                  <a:pt x="7901" y="4686"/>
                </a:cubicBezTo>
                <a:cubicBezTo>
                  <a:pt x="7037" y="4589"/>
                  <a:pt x="6338" y="3864"/>
                  <a:pt x="5525" y="3799"/>
                </a:cubicBezTo>
                <a:cubicBezTo>
                  <a:pt x="5438" y="3793"/>
                  <a:pt x="5376" y="3790"/>
                  <a:pt x="5376" y="3790"/>
                </a:cubicBezTo>
                <a:cubicBezTo>
                  <a:pt x="5389" y="3647"/>
                  <a:pt x="5402" y="3505"/>
                  <a:pt x="5415" y="3362"/>
                </a:cubicBezTo>
                <a:cubicBezTo>
                  <a:pt x="5415" y="3362"/>
                  <a:pt x="5428" y="3375"/>
                  <a:pt x="5474" y="3346"/>
                </a:cubicBezTo>
                <a:cubicBezTo>
                  <a:pt x="5519" y="3317"/>
                  <a:pt x="5522" y="3162"/>
                  <a:pt x="5538" y="3058"/>
                </a:cubicBezTo>
                <a:cubicBezTo>
                  <a:pt x="5554" y="2955"/>
                  <a:pt x="5587" y="2851"/>
                  <a:pt x="5571" y="2777"/>
                </a:cubicBezTo>
                <a:cubicBezTo>
                  <a:pt x="5551" y="2702"/>
                  <a:pt x="5486" y="2728"/>
                  <a:pt x="5486" y="2728"/>
                </a:cubicBezTo>
                <a:cubicBezTo>
                  <a:pt x="5486" y="2103"/>
                  <a:pt x="5299" y="1634"/>
                  <a:pt x="4574" y="1650"/>
                </a:cubicBezTo>
                <a:cubicBezTo>
                  <a:pt x="4001" y="1663"/>
                  <a:pt x="3664" y="2158"/>
                  <a:pt x="3748" y="2777"/>
                </a:cubicBezTo>
                <a:cubicBezTo>
                  <a:pt x="3748" y="2777"/>
                  <a:pt x="3748" y="2777"/>
                  <a:pt x="3713" y="2815"/>
                </a:cubicBezTo>
                <a:cubicBezTo>
                  <a:pt x="3677" y="2858"/>
                  <a:pt x="3713" y="3019"/>
                  <a:pt x="3761" y="3249"/>
                </a:cubicBezTo>
                <a:cubicBezTo>
                  <a:pt x="3807" y="3479"/>
                  <a:pt x="3904" y="3434"/>
                  <a:pt x="3904" y="3434"/>
                </a:cubicBezTo>
                <a:cubicBezTo>
                  <a:pt x="3913" y="3508"/>
                  <a:pt x="3926" y="3583"/>
                  <a:pt x="3936" y="3657"/>
                </a:cubicBezTo>
                <a:cubicBezTo>
                  <a:pt x="3936" y="3657"/>
                  <a:pt x="3897" y="3657"/>
                  <a:pt x="3845" y="3706"/>
                </a:cubicBezTo>
                <a:cubicBezTo>
                  <a:pt x="3794" y="3751"/>
                  <a:pt x="3839" y="4165"/>
                  <a:pt x="3839" y="4165"/>
                </a:cubicBezTo>
                <a:close/>
                <a:moveTo>
                  <a:pt x="10908" y="2815"/>
                </a:moveTo>
                <a:cubicBezTo>
                  <a:pt x="11202" y="2984"/>
                  <a:pt x="11552" y="2900"/>
                  <a:pt x="11552" y="2900"/>
                </a:cubicBezTo>
                <a:cubicBezTo>
                  <a:pt x="11552" y="2900"/>
                  <a:pt x="11128" y="3252"/>
                  <a:pt x="11034" y="3349"/>
                </a:cubicBezTo>
                <a:cubicBezTo>
                  <a:pt x="10940" y="3450"/>
                  <a:pt x="10704" y="3751"/>
                  <a:pt x="10704" y="3751"/>
                </a:cubicBezTo>
                <a:cubicBezTo>
                  <a:pt x="10691" y="3744"/>
                  <a:pt x="10678" y="3741"/>
                  <a:pt x="10665" y="3738"/>
                </a:cubicBezTo>
                <a:cubicBezTo>
                  <a:pt x="10665" y="3738"/>
                  <a:pt x="10749" y="3592"/>
                  <a:pt x="10824" y="3330"/>
                </a:cubicBezTo>
                <a:cubicBezTo>
                  <a:pt x="10898" y="3068"/>
                  <a:pt x="10908" y="2815"/>
                  <a:pt x="10908" y="281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12"/>
          <p:cNvSpPr>
            <a:spLocks noEditPoints="1"/>
          </p:cNvSpPr>
          <p:nvPr/>
        </p:nvSpPr>
        <p:spPr bwMode="auto">
          <a:xfrm>
            <a:off x="4083152" y="1785926"/>
            <a:ext cx="774600" cy="1038543"/>
          </a:xfrm>
          <a:custGeom>
            <a:avLst/>
            <a:gdLst/>
            <a:ahLst/>
            <a:cxnLst>
              <a:cxn ang="0">
                <a:pos x="8299" y="9124"/>
              </a:cxn>
              <a:cxn ang="0">
                <a:pos x="8001" y="8638"/>
              </a:cxn>
              <a:cxn ang="0">
                <a:pos x="7684" y="8108"/>
              </a:cxn>
              <a:cxn ang="0">
                <a:pos x="7600" y="8380"/>
              </a:cxn>
              <a:cxn ang="0">
                <a:pos x="7842" y="9231"/>
              </a:cxn>
              <a:cxn ang="0">
                <a:pos x="8117" y="9674"/>
              </a:cxn>
              <a:cxn ang="0">
                <a:pos x="8422" y="9936"/>
              </a:cxn>
              <a:cxn ang="0">
                <a:pos x="8454" y="9580"/>
              </a:cxn>
              <a:cxn ang="0">
                <a:pos x="8376" y="9810"/>
              </a:cxn>
              <a:cxn ang="0">
                <a:pos x="8441" y="9619"/>
              </a:cxn>
              <a:cxn ang="0">
                <a:pos x="7729" y="9007"/>
              </a:cxn>
              <a:cxn ang="0">
                <a:pos x="7926" y="9357"/>
              </a:cxn>
              <a:cxn ang="0">
                <a:pos x="8124" y="9616"/>
              </a:cxn>
              <a:cxn ang="0">
                <a:pos x="8325" y="9936"/>
              </a:cxn>
              <a:cxn ang="0">
                <a:pos x="7829" y="8373"/>
              </a:cxn>
              <a:cxn ang="0">
                <a:pos x="8092" y="8800"/>
              </a:cxn>
              <a:cxn ang="0">
                <a:pos x="8312" y="9211"/>
              </a:cxn>
              <a:cxn ang="0">
                <a:pos x="8312" y="9228"/>
              </a:cxn>
              <a:cxn ang="0">
                <a:pos x="8088" y="8914"/>
              </a:cxn>
              <a:cxn ang="0">
                <a:pos x="7829" y="8493"/>
              </a:cxn>
              <a:cxn ang="0">
                <a:pos x="7587" y="8049"/>
              </a:cxn>
              <a:cxn ang="0">
                <a:pos x="8266" y="9211"/>
              </a:cxn>
              <a:cxn ang="0">
                <a:pos x="8043" y="8907"/>
              </a:cxn>
              <a:cxn ang="0">
                <a:pos x="7787" y="8490"/>
              </a:cxn>
              <a:cxn ang="0">
                <a:pos x="8357" y="9425"/>
              </a:cxn>
              <a:cxn ang="0">
                <a:pos x="8218" y="9198"/>
              </a:cxn>
              <a:cxn ang="0">
                <a:pos x="8001" y="8894"/>
              </a:cxn>
              <a:cxn ang="0">
                <a:pos x="7748" y="8486"/>
              </a:cxn>
              <a:cxn ang="0">
                <a:pos x="8308" y="9412"/>
              </a:cxn>
              <a:cxn ang="0">
                <a:pos x="8137" y="9130"/>
              </a:cxn>
              <a:cxn ang="0">
                <a:pos x="7956" y="8839"/>
              </a:cxn>
              <a:cxn ang="0">
                <a:pos x="7742" y="8538"/>
              </a:cxn>
              <a:cxn ang="0">
                <a:pos x="8263" y="9438"/>
              </a:cxn>
              <a:cxn ang="0">
                <a:pos x="8049" y="9050"/>
              </a:cxn>
              <a:cxn ang="0">
                <a:pos x="7914" y="8829"/>
              </a:cxn>
              <a:cxn ang="0">
                <a:pos x="7703" y="8535"/>
              </a:cxn>
              <a:cxn ang="0">
                <a:pos x="8218" y="9428"/>
              </a:cxn>
              <a:cxn ang="0">
                <a:pos x="8007" y="9040"/>
              </a:cxn>
              <a:cxn ang="0">
                <a:pos x="7871" y="8820"/>
              </a:cxn>
              <a:cxn ang="0">
                <a:pos x="7661" y="8528"/>
              </a:cxn>
              <a:cxn ang="0">
                <a:pos x="8176" y="9415"/>
              </a:cxn>
              <a:cxn ang="0">
                <a:pos x="7965" y="9030"/>
              </a:cxn>
              <a:cxn ang="0">
                <a:pos x="7797" y="8758"/>
              </a:cxn>
              <a:cxn ang="0">
                <a:pos x="8373" y="9749"/>
              </a:cxn>
              <a:cxn ang="0">
                <a:pos x="8163" y="9454"/>
              </a:cxn>
              <a:cxn ang="0">
                <a:pos x="7923" y="9063"/>
              </a:cxn>
              <a:cxn ang="0">
                <a:pos x="7716" y="8684"/>
              </a:cxn>
              <a:cxn ang="0">
                <a:pos x="8328" y="9732"/>
              </a:cxn>
              <a:cxn ang="0">
                <a:pos x="8121" y="9441"/>
              </a:cxn>
              <a:cxn ang="0">
                <a:pos x="7884" y="9056"/>
              </a:cxn>
              <a:cxn ang="0">
                <a:pos x="7677" y="8674"/>
              </a:cxn>
              <a:cxn ang="0">
                <a:pos x="8282" y="9713"/>
              </a:cxn>
              <a:cxn ang="0">
                <a:pos x="8082" y="9428"/>
              </a:cxn>
              <a:cxn ang="0">
                <a:pos x="7846" y="9046"/>
              </a:cxn>
              <a:cxn ang="0">
                <a:pos x="7622" y="8645"/>
              </a:cxn>
              <a:cxn ang="0">
                <a:pos x="8208" y="9645"/>
              </a:cxn>
              <a:cxn ang="0">
                <a:pos x="8040" y="9373"/>
              </a:cxn>
              <a:cxn ang="0">
                <a:pos x="7839" y="9088"/>
              </a:cxn>
              <a:cxn ang="0">
                <a:pos x="8325" y="9923"/>
              </a:cxn>
              <a:cxn ang="0">
                <a:pos x="8127" y="9567"/>
              </a:cxn>
              <a:cxn ang="0">
                <a:pos x="8001" y="9360"/>
              </a:cxn>
              <a:cxn ang="0">
                <a:pos x="7800" y="9082"/>
              </a:cxn>
            </a:cxnLst>
            <a:rect l="0" t="0" r="r" b="b"/>
            <a:pathLst>
              <a:path w="10629" h="14248">
                <a:moveTo>
                  <a:pt x="3877" y="2754"/>
                </a:moveTo>
                <a:cubicBezTo>
                  <a:pt x="3877" y="2754"/>
                  <a:pt x="4321" y="2240"/>
                  <a:pt x="4852" y="1706"/>
                </a:cubicBezTo>
                <a:cubicBezTo>
                  <a:pt x="5389" y="1168"/>
                  <a:pt x="5625" y="1188"/>
                  <a:pt x="5625" y="1188"/>
                </a:cubicBezTo>
                <a:cubicBezTo>
                  <a:pt x="5625" y="1188"/>
                  <a:pt x="5567" y="42"/>
                  <a:pt x="6596" y="19"/>
                </a:cubicBezTo>
                <a:cubicBezTo>
                  <a:pt x="7625" y="0"/>
                  <a:pt x="7587" y="1311"/>
                  <a:pt x="7587" y="1311"/>
                </a:cubicBezTo>
                <a:cubicBezTo>
                  <a:pt x="8516" y="1903"/>
                  <a:pt x="8949" y="2473"/>
                  <a:pt x="9208" y="3479"/>
                </a:cubicBezTo>
                <a:cubicBezTo>
                  <a:pt x="9360" y="4065"/>
                  <a:pt x="9422" y="4758"/>
                  <a:pt x="9448" y="4835"/>
                </a:cubicBezTo>
                <a:cubicBezTo>
                  <a:pt x="9464" y="4877"/>
                  <a:pt x="9422" y="5072"/>
                  <a:pt x="9360" y="5282"/>
                </a:cubicBezTo>
                <a:cubicBezTo>
                  <a:pt x="9331" y="5392"/>
                  <a:pt x="9075" y="6276"/>
                  <a:pt x="9082" y="6357"/>
                </a:cubicBezTo>
                <a:cubicBezTo>
                  <a:pt x="9101" y="6606"/>
                  <a:pt x="9085" y="6794"/>
                  <a:pt x="9121" y="7111"/>
                </a:cubicBezTo>
                <a:cubicBezTo>
                  <a:pt x="9143" y="7311"/>
                  <a:pt x="9296" y="7483"/>
                  <a:pt x="9354" y="7739"/>
                </a:cubicBezTo>
                <a:cubicBezTo>
                  <a:pt x="9406" y="7968"/>
                  <a:pt x="9380" y="8159"/>
                  <a:pt x="9483" y="8392"/>
                </a:cubicBezTo>
                <a:cubicBezTo>
                  <a:pt x="9642" y="8745"/>
                  <a:pt x="9791" y="9114"/>
                  <a:pt x="9846" y="9477"/>
                </a:cubicBezTo>
                <a:cubicBezTo>
                  <a:pt x="9923" y="10017"/>
                  <a:pt x="9927" y="10865"/>
                  <a:pt x="9927" y="10865"/>
                </a:cubicBezTo>
                <a:cubicBezTo>
                  <a:pt x="9940" y="10872"/>
                  <a:pt x="9943" y="10872"/>
                  <a:pt x="9949" y="10872"/>
                </a:cubicBezTo>
                <a:cubicBezTo>
                  <a:pt x="9969" y="11325"/>
                  <a:pt x="9991" y="12105"/>
                  <a:pt x="10004" y="12231"/>
                </a:cubicBezTo>
                <a:cubicBezTo>
                  <a:pt x="10017" y="12357"/>
                  <a:pt x="10072" y="12218"/>
                  <a:pt x="10124" y="12445"/>
                </a:cubicBezTo>
                <a:cubicBezTo>
                  <a:pt x="10176" y="12668"/>
                  <a:pt x="10341" y="12836"/>
                  <a:pt x="10438" y="13076"/>
                </a:cubicBezTo>
                <a:cubicBezTo>
                  <a:pt x="10503" y="13231"/>
                  <a:pt x="10629" y="13584"/>
                  <a:pt x="10551" y="13814"/>
                </a:cubicBezTo>
                <a:cubicBezTo>
                  <a:pt x="10406" y="14231"/>
                  <a:pt x="9279" y="14248"/>
                  <a:pt x="9260" y="13613"/>
                </a:cubicBezTo>
                <a:cubicBezTo>
                  <a:pt x="9247" y="13202"/>
                  <a:pt x="9182" y="13099"/>
                  <a:pt x="9166" y="12891"/>
                </a:cubicBezTo>
                <a:cubicBezTo>
                  <a:pt x="9153" y="12726"/>
                  <a:pt x="9231" y="12312"/>
                  <a:pt x="9231" y="12244"/>
                </a:cubicBezTo>
                <a:cubicBezTo>
                  <a:pt x="9231" y="12047"/>
                  <a:pt x="8933" y="11011"/>
                  <a:pt x="8933" y="11011"/>
                </a:cubicBezTo>
                <a:cubicBezTo>
                  <a:pt x="8940" y="11004"/>
                  <a:pt x="8946" y="10998"/>
                  <a:pt x="8956" y="10988"/>
                </a:cubicBezTo>
                <a:cubicBezTo>
                  <a:pt x="8872" y="10778"/>
                  <a:pt x="8749" y="10461"/>
                  <a:pt x="8706" y="10354"/>
                </a:cubicBezTo>
                <a:cubicBezTo>
                  <a:pt x="8664" y="10247"/>
                  <a:pt x="8276" y="10428"/>
                  <a:pt x="7784" y="9609"/>
                </a:cubicBezTo>
                <a:cubicBezTo>
                  <a:pt x="7502" y="9134"/>
                  <a:pt x="7438" y="8875"/>
                  <a:pt x="7104" y="8503"/>
                </a:cubicBezTo>
                <a:cubicBezTo>
                  <a:pt x="6998" y="8386"/>
                  <a:pt x="6862" y="8302"/>
                  <a:pt x="6755" y="8182"/>
                </a:cubicBezTo>
                <a:cubicBezTo>
                  <a:pt x="6755" y="8182"/>
                  <a:pt x="6418" y="8221"/>
                  <a:pt x="6240" y="8062"/>
                </a:cubicBezTo>
                <a:cubicBezTo>
                  <a:pt x="6062" y="7904"/>
                  <a:pt x="5981" y="7726"/>
                  <a:pt x="5865" y="7629"/>
                </a:cubicBezTo>
                <a:cubicBezTo>
                  <a:pt x="5745" y="7528"/>
                  <a:pt x="5298" y="7143"/>
                  <a:pt x="5298" y="7143"/>
                </a:cubicBezTo>
                <a:cubicBezTo>
                  <a:pt x="5250" y="7243"/>
                  <a:pt x="5130" y="7347"/>
                  <a:pt x="5046" y="7451"/>
                </a:cubicBezTo>
                <a:cubicBezTo>
                  <a:pt x="4855" y="7366"/>
                  <a:pt x="4609" y="7247"/>
                  <a:pt x="4476" y="7201"/>
                </a:cubicBezTo>
                <a:cubicBezTo>
                  <a:pt x="4340" y="7153"/>
                  <a:pt x="3826" y="7671"/>
                  <a:pt x="3686" y="7829"/>
                </a:cubicBezTo>
                <a:cubicBezTo>
                  <a:pt x="3518" y="8020"/>
                  <a:pt x="3466" y="8257"/>
                  <a:pt x="3285" y="8467"/>
                </a:cubicBezTo>
                <a:cubicBezTo>
                  <a:pt x="3139" y="8642"/>
                  <a:pt x="2913" y="8726"/>
                  <a:pt x="2835" y="8917"/>
                </a:cubicBezTo>
                <a:cubicBezTo>
                  <a:pt x="2757" y="9114"/>
                  <a:pt x="2599" y="9865"/>
                  <a:pt x="2321" y="10263"/>
                </a:cubicBezTo>
                <a:cubicBezTo>
                  <a:pt x="2042" y="10658"/>
                  <a:pt x="1825" y="11014"/>
                  <a:pt x="1825" y="11014"/>
                </a:cubicBezTo>
                <a:cubicBezTo>
                  <a:pt x="1884" y="11043"/>
                  <a:pt x="1777" y="11228"/>
                  <a:pt x="1706" y="11354"/>
                </a:cubicBezTo>
                <a:cubicBezTo>
                  <a:pt x="1579" y="11574"/>
                  <a:pt x="1427" y="11878"/>
                  <a:pt x="1427" y="12086"/>
                </a:cubicBezTo>
                <a:cubicBezTo>
                  <a:pt x="1427" y="12442"/>
                  <a:pt x="1330" y="12581"/>
                  <a:pt x="1330" y="12739"/>
                </a:cubicBezTo>
                <a:cubicBezTo>
                  <a:pt x="1330" y="13309"/>
                  <a:pt x="1605" y="13905"/>
                  <a:pt x="916" y="13982"/>
                </a:cubicBezTo>
                <a:cubicBezTo>
                  <a:pt x="618" y="14018"/>
                  <a:pt x="291" y="14031"/>
                  <a:pt x="116" y="13846"/>
                </a:cubicBezTo>
                <a:cubicBezTo>
                  <a:pt x="42" y="13769"/>
                  <a:pt x="0" y="13633"/>
                  <a:pt x="6" y="13400"/>
                </a:cubicBezTo>
                <a:cubicBezTo>
                  <a:pt x="16" y="13102"/>
                  <a:pt x="136" y="12885"/>
                  <a:pt x="213" y="12694"/>
                </a:cubicBezTo>
                <a:cubicBezTo>
                  <a:pt x="314" y="12458"/>
                  <a:pt x="395" y="12286"/>
                  <a:pt x="440" y="12163"/>
                </a:cubicBezTo>
                <a:cubicBezTo>
                  <a:pt x="518" y="11946"/>
                  <a:pt x="735" y="11532"/>
                  <a:pt x="845" y="11056"/>
                </a:cubicBezTo>
                <a:cubicBezTo>
                  <a:pt x="951" y="10580"/>
                  <a:pt x="1052" y="10639"/>
                  <a:pt x="1052" y="10639"/>
                </a:cubicBezTo>
                <a:cubicBezTo>
                  <a:pt x="1327" y="9632"/>
                  <a:pt x="1317" y="9305"/>
                  <a:pt x="1829" y="8681"/>
                </a:cubicBezTo>
                <a:cubicBezTo>
                  <a:pt x="1968" y="8509"/>
                  <a:pt x="2039" y="8399"/>
                  <a:pt x="2062" y="8302"/>
                </a:cubicBezTo>
                <a:cubicBezTo>
                  <a:pt x="2104" y="8143"/>
                  <a:pt x="2181" y="7904"/>
                  <a:pt x="2282" y="7726"/>
                </a:cubicBezTo>
                <a:cubicBezTo>
                  <a:pt x="2379" y="7548"/>
                  <a:pt x="2576" y="7250"/>
                  <a:pt x="2618" y="7053"/>
                </a:cubicBezTo>
                <a:cubicBezTo>
                  <a:pt x="2660" y="6855"/>
                  <a:pt x="2777" y="6460"/>
                  <a:pt x="2777" y="6460"/>
                </a:cubicBezTo>
                <a:cubicBezTo>
                  <a:pt x="2764" y="6412"/>
                  <a:pt x="2751" y="6366"/>
                  <a:pt x="2735" y="6321"/>
                </a:cubicBezTo>
                <a:cubicBezTo>
                  <a:pt x="2974" y="5751"/>
                  <a:pt x="3211" y="5185"/>
                  <a:pt x="3450" y="4615"/>
                </a:cubicBezTo>
                <a:cubicBezTo>
                  <a:pt x="3450" y="4615"/>
                  <a:pt x="3635" y="3279"/>
                  <a:pt x="3877" y="2754"/>
                </a:cubicBezTo>
                <a:close/>
                <a:moveTo>
                  <a:pt x="8299" y="9124"/>
                </a:moveTo>
                <a:cubicBezTo>
                  <a:pt x="8292" y="9108"/>
                  <a:pt x="8286" y="9095"/>
                  <a:pt x="8279" y="9079"/>
                </a:cubicBezTo>
                <a:cubicBezTo>
                  <a:pt x="8279" y="9092"/>
                  <a:pt x="8279" y="9092"/>
                  <a:pt x="8279" y="9092"/>
                </a:cubicBezTo>
                <a:cubicBezTo>
                  <a:pt x="8279" y="9092"/>
                  <a:pt x="8279" y="9092"/>
                  <a:pt x="8279" y="9092"/>
                </a:cubicBezTo>
                <a:cubicBezTo>
                  <a:pt x="8279" y="9095"/>
                  <a:pt x="8279" y="9095"/>
                  <a:pt x="8279" y="9095"/>
                </a:cubicBezTo>
                <a:cubicBezTo>
                  <a:pt x="8299" y="9124"/>
                  <a:pt x="8299" y="9124"/>
                  <a:pt x="8299" y="9124"/>
                </a:cubicBezTo>
                <a:close/>
                <a:moveTo>
                  <a:pt x="8273" y="9063"/>
                </a:moveTo>
                <a:cubicBezTo>
                  <a:pt x="8260" y="9033"/>
                  <a:pt x="8247" y="9007"/>
                  <a:pt x="8234" y="8978"/>
                </a:cubicBezTo>
                <a:cubicBezTo>
                  <a:pt x="8234" y="9017"/>
                  <a:pt x="8234" y="9017"/>
                  <a:pt x="8234" y="9017"/>
                </a:cubicBezTo>
                <a:cubicBezTo>
                  <a:pt x="8234" y="9020"/>
                  <a:pt x="8234" y="9020"/>
                  <a:pt x="8234" y="9020"/>
                </a:cubicBezTo>
                <a:cubicBezTo>
                  <a:pt x="8234" y="9020"/>
                  <a:pt x="8234" y="9020"/>
                  <a:pt x="8234" y="9020"/>
                </a:cubicBezTo>
                <a:cubicBezTo>
                  <a:pt x="8270" y="9079"/>
                  <a:pt x="8270" y="9079"/>
                  <a:pt x="8270" y="9079"/>
                </a:cubicBezTo>
                <a:cubicBezTo>
                  <a:pt x="8273" y="9079"/>
                  <a:pt x="8273" y="9079"/>
                  <a:pt x="8273" y="9079"/>
                </a:cubicBezTo>
                <a:cubicBezTo>
                  <a:pt x="8273" y="9079"/>
                  <a:pt x="8273" y="9079"/>
                  <a:pt x="8273" y="9079"/>
                </a:cubicBezTo>
                <a:cubicBezTo>
                  <a:pt x="8273" y="9063"/>
                  <a:pt x="8273" y="9063"/>
                  <a:pt x="8273" y="9063"/>
                </a:cubicBezTo>
                <a:close/>
                <a:moveTo>
                  <a:pt x="8227" y="8962"/>
                </a:moveTo>
                <a:cubicBezTo>
                  <a:pt x="8215" y="8936"/>
                  <a:pt x="8205" y="8910"/>
                  <a:pt x="8192" y="8881"/>
                </a:cubicBezTo>
                <a:cubicBezTo>
                  <a:pt x="8189" y="8943"/>
                  <a:pt x="8189" y="8943"/>
                  <a:pt x="8189" y="8943"/>
                </a:cubicBezTo>
                <a:cubicBezTo>
                  <a:pt x="8189" y="8946"/>
                  <a:pt x="8189" y="8946"/>
                  <a:pt x="8189" y="8946"/>
                </a:cubicBezTo>
                <a:cubicBezTo>
                  <a:pt x="8189" y="8949"/>
                  <a:pt x="8189" y="8949"/>
                  <a:pt x="8189" y="8949"/>
                </a:cubicBezTo>
                <a:cubicBezTo>
                  <a:pt x="8224" y="9004"/>
                  <a:pt x="8224" y="9004"/>
                  <a:pt x="8224" y="9004"/>
                </a:cubicBezTo>
                <a:cubicBezTo>
                  <a:pt x="8227" y="9007"/>
                  <a:pt x="8227" y="9007"/>
                  <a:pt x="8227" y="9007"/>
                </a:cubicBezTo>
                <a:cubicBezTo>
                  <a:pt x="8227" y="9004"/>
                  <a:pt x="8227" y="9004"/>
                  <a:pt x="8227" y="9004"/>
                </a:cubicBezTo>
                <a:cubicBezTo>
                  <a:pt x="8227" y="8962"/>
                  <a:pt x="8227" y="8962"/>
                  <a:pt x="8227" y="8962"/>
                </a:cubicBezTo>
                <a:close/>
                <a:moveTo>
                  <a:pt x="8182" y="8868"/>
                </a:moveTo>
                <a:cubicBezTo>
                  <a:pt x="8172" y="8839"/>
                  <a:pt x="8159" y="8817"/>
                  <a:pt x="8147" y="8791"/>
                </a:cubicBezTo>
                <a:cubicBezTo>
                  <a:pt x="8143" y="8872"/>
                  <a:pt x="8143" y="8872"/>
                  <a:pt x="8143" y="8872"/>
                </a:cubicBezTo>
                <a:cubicBezTo>
                  <a:pt x="8143" y="8872"/>
                  <a:pt x="8143" y="8872"/>
                  <a:pt x="8143" y="8872"/>
                </a:cubicBezTo>
                <a:cubicBezTo>
                  <a:pt x="8143" y="8875"/>
                  <a:pt x="8143" y="8875"/>
                  <a:pt x="8143" y="8875"/>
                </a:cubicBezTo>
                <a:cubicBezTo>
                  <a:pt x="8179" y="8933"/>
                  <a:pt x="8179" y="8933"/>
                  <a:pt x="8179" y="8933"/>
                </a:cubicBezTo>
                <a:cubicBezTo>
                  <a:pt x="8182" y="8933"/>
                  <a:pt x="8182" y="8933"/>
                  <a:pt x="8182" y="8933"/>
                </a:cubicBezTo>
                <a:cubicBezTo>
                  <a:pt x="8182" y="8933"/>
                  <a:pt x="8182" y="8933"/>
                  <a:pt x="8182" y="8933"/>
                </a:cubicBezTo>
                <a:cubicBezTo>
                  <a:pt x="8182" y="8868"/>
                  <a:pt x="8182" y="8868"/>
                  <a:pt x="8182" y="8868"/>
                </a:cubicBezTo>
                <a:close/>
                <a:moveTo>
                  <a:pt x="8137" y="8774"/>
                </a:moveTo>
                <a:cubicBezTo>
                  <a:pt x="8127" y="8752"/>
                  <a:pt x="8114" y="8726"/>
                  <a:pt x="8101" y="8703"/>
                </a:cubicBezTo>
                <a:cubicBezTo>
                  <a:pt x="8098" y="8797"/>
                  <a:pt x="8098" y="8797"/>
                  <a:pt x="8098" y="8797"/>
                </a:cubicBezTo>
                <a:cubicBezTo>
                  <a:pt x="8098" y="8800"/>
                  <a:pt x="8098" y="8800"/>
                  <a:pt x="8098" y="8800"/>
                </a:cubicBezTo>
                <a:cubicBezTo>
                  <a:pt x="8098" y="8800"/>
                  <a:pt x="8098" y="8800"/>
                  <a:pt x="8098" y="8800"/>
                </a:cubicBezTo>
                <a:cubicBezTo>
                  <a:pt x="8134" y="8859"/>
                  <a:pt x="8134" y="8859"/>
                  <a:pt x="8134" y="8859"/>
                </a:cubicBezTo>
                <a:cubicBezTo>
                  <a:pt x="8137" y="8862"/>
                  <a:pt x="8137" y="8862"/>
                  <a:pt x="8137" y="8862"/>
                </a:cubicBezTo>
                <a:cubicBezTo>
                  <a:pt x="8137" y="8859"/>
                  <a:pt x="8137" y="8859"/>
                  <a:pt x="8137" y="8859"/>
                </a:cubicBezTo>
                <a:cubicBezTo>
                  <a:pt x="8137" y="8774"/>
                  <a:pt x="8137" y="8774"/>
                  <a:pt x="8137" y="8774"/>
                </a:cubicBezTo>
                <a:close/>
                <a:moveTo>
                  <a:pt x="8092" y="8687"/>
                </a:moveTo>
                <a:cubicBezTo>
                  <a:pt x="8079" y="8664"/>
                  <a:pt x="8066" y="8642"/>
                  <a:pt x="8053" y="8619"/>
                </a:cubicBezTo>
                <a:cubicBezTo>
                  <a:pt x="8053" y="8726"/>
                  <a:pt x="8053" y="8726"/>
                  <a:pt x="8053" y="8726"/>
                </a:cubicBezTo>
                <a:cubicBezTo>
                  <a:pt x="8053" y="8726"/>
                  <a:pt x="8053" y="8726"/>
                  <a:pt x="8053" y="8726"/>
                </a:cubicBezTo>
                <a:cubicBezTo>
                  <a:pt x="8053" y="8729"/>
                  <a:pt x="8053" y="8729"/>
                  <a:pt x="8053" y="8729"/>
                </a:cubicBezTo>
                <a:cubicBezTo>
                  <a:pt x="8088" y="8784"/>
                  <a:pt x="8088" y="8784"/>
                  <a:pt x="8088" y="8784"/>
                </a:cubicBezTo>
                <a:cubicBezTo>
                  <a:pt x="8092" y="8787"/>
                  <a:pt x="8092" y="8787"/>
                  <a:pt x="8092" y="8787"/>
                </a:cubicBezTo>
                <a:cubicBezTo>
                  <a:pt x="8092" y="8787"/>
                  <a:pt x="8092" y="8787"/>
                  <a:pt x="8092" y="8787"/>
                </a:cubicBezTo>
                <a:cubicBezTo>
                  <a:pt x="8092" y="8687"/>
                  <a:pt x="8092" y="8687"/>
                  <a:pt x="8092" y="8687"/>
                </a:cubicBezTo>
                <a:close/>
                <a:moveTo>
                  <a:pt x="8046" y="8606"/>
                </a:moveTo>
                <a:cubicBezTo>
                  <a:pt x="8033" y="8583"/>
                  <a:pt x="8020" y="8561"/>
                  <a:pt x="8007" y="8541"/>
                </a:cubicBezTo>
                <a:cubicBezTo>
                  <a:pt x="8007" y="8651"/>
                  <a:pt x="8007" y="8651"/>
                  <a:pt x="8007" y="8651"/>
                </a:cubicBezTo>
                <a:cubicBezTo>
                  <a:pt x="8007" y="8651"/>
                  <a:pt x="8007" y="8651"/>
                  <a:pt x="8007" y="8651"/>
                </a:cubicBezTo>
                <a:cubicBezTo>
                  <a:pt x="8007" y="8655"/>
                  <a:pt x="8007" y="8655"/>
                  <a:pt x="8007" y="8655"/>
                </a:cubicBezTo>
                <a:cubicBezTo>
                  <a:pt x="8046" y="8713"/>
                  <a:pt x="8046" y="8713"/>
                  <a:pt x="8046" y="8713"/>
                </a:cubicBezTo>
                <a:cubicBezTo>
                  <a:pt x="8046" y="8713"/>
                  <a:pt x="8046" y="8713"/>
                  <a:pt x="8046" y="8713"/>
                </a:cubicBezTo>
                <a:cubicBezTo>
                  <a:pt x="8046" y="8713"/>
                  <a:pt x="8046" y="8713"/>
                  <a:pt x="8046" y="8713"/>
                </a:cubicBezTo>
                <a:cubicBezTo>
                  <a:pt x="8046" y="8606"/>
                  <a:pt x="8046" y="8606"/>
                  <a:pt x="8046" y="8606"/>
                </a:cubicBezTo>
                <a:close/>
                <a:moveTo>
                  <a:pt x="8001" y="8528"/>
                </a:moveTo>
                <a:cubicBezTo>
                  <a:pt x="7988" y="8506"/>
                  <a:pt x="7975" y="8486"/>
                  <a:pt x="7962" y="8467"/>
                </a:cubicBezTo>
                <a:cubicBezTo>
                  <a:pt x="7962" y="8577"/>
                  <a:pt x="7962" y="8577"/>
                  <a:pt x="7962" y="8577"/>
                </a:cubicBezTo>
                <a:cubicBezTo>
                  <a:pt x="7962" y="8580"/>
                  <a:pt x="7962" y="8580"/>
                  <a:pt x="7962" y="8580"/>
                </a:cubicBezTo>
                <a:cubicBezTo>
                  <a:pt x="7962" y="8580"/>
                  <a:pt x="7962" y="8580"/>
                  <a:pt x="7962" y="8580"/>
                </a:cubicBezTo>
                <a:cubicBezTo>
                  <a:pt x="8001" y="8638"/>
                  <a:pt x="8001" y="8638"/>
                  <a:pt x="8001" y="8638"/>
                </a:cubicBezTo>
                <a:cubicBezTo>
                  <a:pt x="8001" y="8642"/>
                  <a:pt x="8001" y="8642"/>
                  <a:pt x="8001" y="8642"/>
                </a:cubicBezTo>
                <a:cubicBezTo>
                  <a:pt x="8001" y="8638"/>
                  <a:pt x="8001" y="8638"/>
                  <a:pt x="8001" y="8638"/>
                </a:cubicBezTo>
                <a:cubicBezTo>
                  <a:pt x="8001" y="8528"/>
                  <a:pt x="8001" y="8528"/>
                  <a:pt x="8001" y="8528"/>
                </a:cubicBezTo>
                <a:close/>
                <a:moveTo>
                  <a:pt x="7956" y="8454"/>
                </a:moveTo>
                <a:cubicBezTo>
                  <a:pt x="7943" y="8435"/>
                  <a:pt x="7930" y="8415"/>
                  <a:pt x="7917" y="8396"/>
                </a:cubicBezTo>
                <a:cubicBezTo>
                  <a:pt x="7917" y="8506"/>
                  <a:pt x="7917" y="8506"/>
                  <a:pt x="7917" y="8506"/>
                </a:cubicBezTo>
                <a:cubicBezTo>
                  <a:pt x="7917" y="8506"/>
                  <a:pt x="7917" y="8506"/>
                  <a:pt x="7917" y="8506"/>
                </a:cubicBezTo>
                <a:cubicBezTo>
                  <a:pt x="7920" y="8509"/>
                  <a:pt x="7920" y="8509"/>
                  <a:pt x="7920" y="8509"/>
                </a:cubicBezTo>
                <a:cubicBezTo>
                  <a:pt x="7956" y="8567"/>
                  <a:pt x="7956" y="8567"/>
                  <a:pt x="7956" y="8567"/>
                </a:cubicBezTo>
                <a:cubicBezTo>
                  <a:pt x="7956" y="8567"/>
                  <a:pt x="7956" y="8567"/>
                  <a:pt x="7956" y="8567"/>
                </a:cubicBezTo>
                <a:cubicBezTo>
                  <a:pt x="7956" y="8567"/>
                  <a:pt x="7956" y="8567"/>
                  <a:pt x="7956" y="8567"/>
                </a:cubicBezTo>
                <a:cubicBezTo>
                  <a:pt x="7956" y="8454"/>
                  <a:pt x="7956" y="8454"/>
                  <a:pt x="7956" y="8454"/>
                </a:cubicBezTo>
                <a:close/>
                <a:moveTo>
                  <a:pt x="7907" y="8386"/>
                </a:moveTo>
                <a:cubicBezTo>
                  <a:pt x="7897" y="8367"/>
                  <a:pt x="7884" y="8350"/>
                  <a:pt x="7871" y="8331"/>
                </a:cubicBezTo>
                <a:cubicBezTo>
                  <a:pt x="7871" y="8431"/>
                  <a:pt x="7871" y="8431"/>
                  <a:pt x="7871" y="8431"/>
                </a:cubicBezTo>
                <a:cubicBezTo>
                  <a:pt x="7871" y="8431"/>
                  <a:pt x="7871" y="8431"/>
                  <a:pt x="7871" y="8431"/>
                </a:cubicBezTo>
                <a:cubicBezTo>
                  <a:pt x="7875" y="8435"/>
                  <a:pt x="7875" y="8435"/>
                  <a:pt x="7875" y="8435"/>
                </a:cubicBezTo>
                <a:cubicBezTo>
                  <a:pt x="7910" y="8493"/>
                  <a:pt x="7910" y="8493"/>
                  <a:pt x="7910" y="8493"/>
                </a:cubicBezTo>
                <a:cubicBezTo>
                  <a:pt x="7910" y="8493"/>
                  <a:pt x="7910" y="8493"/>
                  <a:pt x="7910" y="8493"/>
                </a:cubicBezTo>
                <a:cubicBezTo>
                  <a:pt x="7910" y="8493"/>
                  <a:pt x="7910" y="8493"/>
                  <a:pt x="7910" y="8493"/>
                </a:cubicBezTo>
                <a:cubicBezTo>
                  <a:pt x="7907" y="8386"/>
                  <a:pt x="7907" y="8386"/>
                  <a:pt x="7907" y="8386"/>
                </a:cubicBezTo>
                <a:close/>
                <a:moveTo>
                  <a:pt x="7862" y="8321"/>
                </a:moveTo>
                <a:cubicBezTo>
                  <a:pt x="7849" y="8305"/>
                  <a:pt x="7839" y="8289"/>
                  <a:pt x="7826" y="8273"/>
                </a:cubicBezTo>
                <a:cubicBezTo>
                  <a:pt x="7823" y="8273"/>
                  <a:pt x="7823" y="8273"/>
                  <a:pt x="7823" y="8273"/>
                </a:cubicBezTo>
                <a:cubicBezTo>
                  <a:pt x="7826" y="8357"/>
                  <a:pt x="7826" y="8357"/>
                  <a:pt x="7826" y="8357"/>
                </a:cubicBezTo>
                <a:cubicBezTo>
                  <a:pt x="7826" y="8360"/>
                  <a:pt x="7826" y="8360"/>
                  <a:pt x="7826" y="8360"/>
                </a:cubicBezTo>
                <a:cubicBezTo>
                  <a:pt x="7826" y="8360"/>
                  <a:pt x="7826" y="8360"/>
                  <a:pt x="7826" y="8360"/>
                </a:cubicBezTo>
                <a:cubicBezTo>
                  <a:pt x="7865" y="8418"/>
                  <a:pt x="7865" y="8418"/>
                  <a:pt x="7865" y="8418"/>
                </a:cubicBezTo>
                <a:cubicBezTo>
                  <a:pt x="7865" y="8422"/>
                  <a:pt x="7865" y="8422"/>
                  <a:pt x="7865" y="8422"/>
                </a:cubicBezTo>
                <a:cubicBezTo>
                  <a:pt x="7865" y="8418"/>
                  <a:pt x="7865" y="8418"/>
                  <a:pt x="7865" y="8418"/>
                </a:cubicBezTo>
                <a:cubicBezTo>
                  <a:pt x="7862" y="8321"/>
                  <a:pt x="7862" y="8321"/>
                  <a:pt x="7862" y="8321"/>
                </a:cubicBezTo>
                <a:close/>
                <a:moveTo>
                  <a:pt x="7816" y="8263"/>
                </a:moveTo>
                <a:cubicBezTo>
                  <a:pt x="7803" y="8247"/>
                  <a:pt x="7791" y="8231"/>
                  <a:pt x="7778" y="8214"/>
                </a:cubicBezTo>
                <a:cubicBezTo>
                  <a:pt x="7781" y="8282"/>
                  <a:pt x="7781" y="8282"/>
                  <a:pt x="7781" y="8282"/>
                </a:cubicBezTo>
                <a:cubicBezTo>
                  <a:pt x="7781" y="8286"/>
                  <a:pt x="7781" y="8286"/>
                  <a:pt x="7781" y="8286"/>
                </a:cubicBezTo>
                <a:cubicBezTo>
                  <a:pt x="7784" y="8289"/>
                  <a:pt x="7784" y="8289"/>
                  <a:pt x="7784" y="8289"/>
                </a:cubicBezTo>
                <a:cubicBezTo>
                  <a:pt x="7820" y="8344"/>
                  <a:pt x="7820" y="8344"/>
                  <a:pt x="7820" y="8344"/>
                </a:cubicBezTo>
                <a:cubicBezTo>
                  <a:pt x="7820" y="8347"/>
                  <a:pt x="7820" y="8347"/>
                  <a:pt x="7820" y="8347"/>
                </a:cubicBezTo>
                <a:cubicBezTo>
                  <a:pt x="7820" y="8344"/>
                  <a:pt x="7820" y="8344"/>
                  <a:pt x="7820" y="8344"/>
                </a:cubicBezTo>
                <a:cubicBezTo>
                  <a:pt x="7816" y="8263"/>
                  <a:pt x="7816" y="8263"/>
                  <a:pt x="7816" y="8263"/>
                </a:cubicBezTo>
                <a:close/>
                <a:moveTo>
                  <a:pt x="7771" y="8208"/>
                </a:moveTo>
                <a:cubicBezTo>
                  <a:pt x="7758" y="8192"/>
                  <a:pt x="7745" y="8176"/>
                  <a:pt x="7735" y="8163"/>
                </a:cubicBezTo>
                <a:cubicBezTo>
                  <a:pt x="7735" y="8211"/>
                  <a:pt x="7735" y="8211"/>
                  <a:pt x="7735" y="8211"/>
                </a:cubicBezTo>
                <a:cubicBezTo>
                  <a:pt x="7735" y="8211"/>
                  <a:pt x="7735" y="8211"/>
                  <a:pt x="7735" y="8211"/>
                </a:cubicBezTo>
                <a:cubicBezTo>
                  <a:pt x="7739" y="8214"/>
                  <a:pt x="7739" y="8214"/>
                  <a:pt x="7739" y="8214"/>
                </a:cubicBezTo>
                <a:cubicBezTo>
                  <a:pt x="7774" y="8273"/>
                  <a:pt x="7774" y="8273"/>
                  <a:pt x="7774" y="8273"/>
                </a:cubicBezTo>
                <a:cubicBezTo>
                  <a:pt x="7774" y="8273"/>
                  <a:pt x="7774" y="8273"/>
                  <a:pt x="7774" y="8273"/>
                </a:cubicBezTo>
                <a:cubicBezTo>
                  <a:pt x="7774" y="8273"/>
                  <a:pt x="7774" y="8273"/>
                  <a:pt x="7774" y="8273"/>
                </a:cubicBezTo>
                <a:cubicBezTo>
                  <a:pt x="7771" y="8208"/>
                  <a:pt x="7771" y="8208"/>
                  <a:pt x="7771" y="8208"/>
                </a:cubicBezTo>
                <a:close/>
                <a:moveTo>
                  <a:pt x="7726" y="8156"/>
                </a:moveTo>
                <a:cubicBezTo>
                  <a:pt x="7713" y="8140"/>
                  <a:pt x="7703" y="8127"/>
                  <a:pt x="7690" y="8114"/>
                </a:cubicBezTo>
                <a:cubicBezTo>
                  <a:pt x="7690" y="8137"/>
                  <a:pt x="7690" y="8137"/>
                  <a:pt x="7690" y="8137"/>
                </a:cubicBezTo>
                <a:cubicBezTo>
                  <a:pt x="7690" y="8140"/>
                  <a:pt x="7690" y="8140"/>
                  <a:pt x="7690" y="8140"/>
                </a:cubicBezTo>
                <a:cubicBezTo>
                  <a:pt x="7693" y="8140"/>
                  <a:pt x="7693" y="8140"/>
                  <a:pt x="7693" y="8140"/>
                </a:cubicBezTo>
                <a:cubicBezTo>
                  <a:pt x="7729" y="8198"/>
                  <a:pt x="7729" y="8198"/>
                  <a:pt x="7729" y="8198"/>
                </a:cubicBezTo>
                <a:cubicBezTo>
                  <a:pt x="7729" y="8202"/>
                  <a:pt x="7729" y="8202"/>
                  <a:pt x="7729" y="8202"/>
                </a:cubicBezTo>
                <a:cubicBezTo>
                  <a:pt x="7729" y="8198"/>
                  <a:pt x="7729" y="8198"/>
                  <a:pt x="7729" y="8198"/>
                </a:cubicBezTo>
                <a:cubicBezTo>
                  <a:pt x="7726" y="8156"/>
                  <a:pt x="7726" y="8156"/>
                  <a:pt x="7726" y="8156"/>
                </a:cubicBezTo>
                <a:close/>
                <a:moveTo>
                  <a:pt x="7684" y="8108"/>
                </a:moveTo>
                <a:cubicBezTo>
                  <a:pt x="7674" y="8101"/>
                  <a:pt x="7664" y="8091"/>
                  <a:pt x="7658" y="8085"/>
                </a:cubicBezTo>
                <a:cubicBezTo>
                  <a:pt x="7684" y="8124"/>
                  <a:pt x="7684" y="8124"/>
                  <a:pt x="7684" y="8124"/>
                </a:cubicBezTo>
                <a:cubicBezTo>
                  <a:pt x="7684" y="8127"/>
                  <a:pt x="7684" y="8127"/>
                  <a:pt x="7684" y="8127"/>
                </a:cubicBezTo>
                <a:cubicBezTo>
                  <a:pt x="7684" y="8124"/>
                  <a:pt x="7684" y="8124"/>
                  <a:pt x="7684" y="8124"/>
                </a:cubicBezTo>
                <a:cubicBezTo>
                  <a:pt x="7684" y="8108"/>
                  <a:pt x="7684" y="8108"/>
                  <a:pt x="7684" y="8108"/>
                </a:cubicBezTo>
                <a:close/>
                <a:moveTo>
                  <a:pt x="7638" y="8069"/>
                </a:moveTo>
                <a:cubicBezTo>
                  <a:pt x="7619" y="8053"/>
                  <a:pt x="7603" y="8040"/>
                  <a:pt x="7587" y="8030"/>
                </a:cubicBezTo>
                <a:cubicBezTo>
                  <a:pt x="7587" y="8033"/>
                  <a:pt x="7587" y="8033"/>
                  <a:pt x="7587" y="8033"/>
                </a:cubicBezTo>
                <a:cubicBezTo>
                  <a:pt x="7587" y="8036"/>
                  <a:pt x="7587" y="8036"/>
                  <a:pt x="7587" y="8036"/>
                </a:cubicBezTo>
                <a:cubicBezTo>
                  <a:pt x="7587" y="8036"/>
                  <a:pt x="7587" y="8036"/>
                  <a:pt x="7587" y="8036"/>
                </a:cubicBezTo>
                <a:cubicBezTo>
                  <a:pt x="7642" y="8124"/>
                  <a:pt x="7642" y="8124"/>
                  <a:pt x="7642" y="8124"/>
                </a:cubicBezTo>
                <a:cubicBezTo>
                  <a:pt x="7642" y="8127"/>
                  <a:pt x="7642" y="8127"/>
                  <a:pt x="7642" y="8127"/>
                </a:cubicBezTo>
                <a:cubicBezTo>
                  <a:pt x="7642" y="8124"/>
                  <a:pt x="7642" y="8124"/>
                  <a:pt x="7642" y="8124"/>
                </a:cubicBezTo>
                <a:cubicBezTo>
                  <a:pt x="7638" y="8069"/>
                  <a:pt x="7638" y="8069"/>
                  <a:pt x="7638" y="8069"/>
                </a:cubicBezTo>
                <a:cubicBezTo>
                  <a:pt x="7638" y="8069"/>
                  <a:pt x="7638" y="8069"/>
                  <a:pt x="7638" y="8069"/>
                </a:cubicBezTo>
                <a:close/>
                <a:moveTo>
                  <a:pt x="7570" y="8024"/>
                </a:moveTo>
                <a:cubicBezTo>
                  <a:pt x="7557" y="8017"/>
                  <a:pt x="7541" y="8011"/>
                  <a:pt x="7532" y="8011"/>
                </a:cubicBezTo>
                <a:cubicBezTo>
                  <a:pt x="7583" y="8095"/>
                  <a:pt x="7583" y="8095"/>
                  <a:pt x="7583" y="8095"/>
                </a:cubicBezTo>
                <a:cubicBezTo>
                  <a:pt x="7583" y="8095"/>
                  <a:pt x="7583" y="8095"/>
                  <a:pt x="7583" y="8095"/>
                </a:cubicBezTo>
                <a:cubicBezTo>
                  <a:pt x="7583" y="8095"/>
                  <a:pt x="7583" y="8095"/>
                  <a:pt x="7583" y="8095"/>
                </a:cubicBezTo>
                <a:cubicBezTo>
                  <a:pt x="7580" y="8040"/>
                  <a:pt x="7580" y="8040"/>
                  <a:pt x="7580" y="8040"/>
                </a:cubicBezTo>
                <a:cubicBezTo>
                  <a:pt x="7580" y="8036"/>
                  <a:pt x="7580" y="8036"/>
                  <a:pt x="7580" y="8036"/>
                </a:cubicBezTo>
                <a:cubicBezTo>
                  <a:pt x="7577" y="8036"/>
                  <a:pt x="7577" y="8036"/>
                  <a:pt x="7577" y="8036"/>
                </a:cubicBezTo>
                <a:cubicBezTo>
                  <a:pt x="7570" y="8024"/>
                  <a:pt x="7570" y="8024"/>
                  <a:pt x="7570" y="8024"/>
                </a:cubicBezTo>
                <a:close/>
                <a:moveTo>
                  <a:pt x="7522" y="8011"/>
                </a:moveTo>
                <a:cubicBezTo>
                  <a:pt x="7512" y="8011"/>
                  <a:pt x="7502" y="8011"/>
                  <a:pt x="7496" y="8017"/>
                </a:cubicBezTo>
                <a:cubicBezTo>
                  <a:pt x="7587" y="8163"/>
                  <a:pt x="7587" y="8163"/>
                  <a:pt x="7587" y="8163"/>
                </a:cubicBezTo>
                <a:cubicBezTo>
                  <a:pt x="7587" y="8166"/>
                  <a:pt x="7587" y="8166"/>
                  <a:pt x="7587" y="8166"/>
                </a:cubicBezTo>
                <a:cubicBezTo>
                  <a:pt x="7587" y="8163"/>
                  <a:pt x="7587" y="8163"/>
                  <a:pt x="7587" y="8163"/>
                </a:cubicBezTo>
                <a:cubicBezTo>
                  <a:pt x="7583" y="8111"/>
                  <a:pt x="7583" y="8111"/>
                  <a:pt x="7583" y="8111"/>
                </a:cubicBezTo>
                <a:cubicBezTo>
                  <a:pt x="7583" y="8108"/>
                  <a:pt x="7583" y="8108"/>
                  <a:pt x="7583" y="8108"/>
                </a:cubicBezTo>
                <a:cubicBezTo>
                  <a:pt x="7583" y="8108"/>
                  <a:pt x="7583" y="8108"/>
                  <a:pt x="7583" y="8108"/>
                </a:cubicBezTo>
                <a:cubicBezTo>
                  <a:pt x="7522" y="8011"/>
                  <a:pt x="7522" y="8011"/>
                  <a:pt x="7522" y="8011"/>
                </a:cubicBezTo>
                <a:close/>
                <a:moveTo>
                  <a:pt x="7490" y="8020"/>
                </a:moveTo>
                <a:cubicBezTo>
                  <a:pt x="7483" y="8024"/>
                  <a:pt x="7477" y="8030"/>
                  <a:pt x="7470" y="8040"/>
                </a:cubicBezTo>
                <a:cubicBezTo>
                  <a:pt x="7590" y="8234"/>
                  <a:pt x="7590" y="8234"/>
                  <a:pt x="7590" y="8234"/>
                </a:cubicBezTo>
                <a:cubicBezTo>
                  <a:pt x="7593" y="8234"/>
                  <a:pt x="7593" y="8234"/>
                  <a:pt x="7593" y="8234"/>
                </a:cubicBezTo>
                <a:cubicBezTo>
                  <a:pt x="7593" y="8234"/>
                  <a:pt x="7593" y="8234"/>
                  <a:pt x="7593" y="8234"/>
                </a:cubicBezTo>
                <a:cubicBezTo>
                  <a:pt x="7590" y="8182"/>
                  <a:pt x="7590" y="8182"/>
                  <a:pt x="7590" y="8182"/>
                </a:cubicBezTo>
                <a:cubicBezTo>
                  <a:pt x="7590" y="8179"/>
                  <a:pt x="7590" y="8179"/>
                  <a:pt x="7590" y="8179"/>
                </a:cubicBezTo>
                <a:cubicBezTo>
                  <a:pt x="7587" y="8176"/>
                  <a:pt x="7587" y="8176"/>
                  <a:pt x="7587" y="8176"/>
                </a:cubicBezTo>
                <a:cubicBezTo>
                  <a:pt x="7490" y="8020"/>
                  <a:pt x="7490" y="8020"/>
                  <a:pt x="7490" y="8020"/>
                </a:cubicBezTo>
                <a:close/>
                <a:moveTo>
                  <a:pt x="7467" y="8046"/>
                </a:moveTo>
                <a:cubicBezTo>
                  <a:pt x="7464" y="8056"/>
                  <a:pt x="7460" y="8066"/>
                  <a:pt x="7457" y="8075"/>
                </a:cubicBezTo>
                <a:cubicBezTo>
                  <a:pt x="7593" y="8299"/>
                  <a:pt x="7593" y="8299"/>
                  <a:pt x="7593" y="8299"/>
                </a:cubicBezTo>
                <a:cubicBezTo>
                  <a:pt x="7596" y="8302"/>
                  <a:pt x="7596" y="8302"/>
                  <a:pt x="7596" y="8302"/>
                </a:cubicBezTo>
                <a:cubicBezTo>
                  <a:pt x="7596" y="8302"/>
                  <a:pt x="7596" y="8302"/>
                  <a:pt x="7596" y="8302"/>
                </a:cubicBezTo>
                <a:cubicBezTo>
                  <a:pt x="7593" y="8250"/>
                  <a:pt x="7593" y="8250"/>
                  <a:pt x="7593" y="8250"/>
                </a:cubicBezTo>
                <a:cubicBezTo>
                  <a:pt x="7593" y="8247"/>
                  <a:pt x="7593" y="8247"/>
                  <a:pt x="7593" y="8247"/>
                </a:cubicBezTo>
                <a:cubicBezTo>
                  <a:pt x="7590" y="8247"/>
                  <a:pt x="7590" y="8247"/>
                  <a:pt x="7590" y="8247"/>
                </a:cubicBezTo>
                <a:cubicBezTo>
                  <a:pt x="7467" y="8046"/>
                  <a:pt x="7467" y="8046"/>
                  <a:pt x="7467" y="8046"/>
                </a:cubicBezTo>
                <a:close/>
                <a:moveTo>
                  <a:pt x="7454" y="8085"/>
                </a:moveTo>
                <a:cubicBezTo>
                  <a:pt x="7451" y="8098"/>
                  <a:pt x="7451" y="8111"/>
                  <a:pt x="7451" y="8124"/>
                </a:cubicBezTo>
                <a:cubicBezTo>
                  <a:pt x="7600" y="8367"/>
                  <a:pt x="7600" y="8367"/>
                  <a:pt x="7600" y="8367"/>
                </a:cubicBezTo>
                <a:cubicBezTo>
                  <a:pt x="7600" y="8367"/>
                  <a:pt x="7600" y="8367"/>
                  <a:pt x="7600" y="8367"/>
                </a:cubicBezTo>
                <a:cubicBezTo>
                  <a:pt x="7600" y="8367"/>
                  <a:pt x="7600" y="8367"/>
                  <a:pt x="7600" y="8367"/>
                </a:cubicBezTo>
                <a:cubicBezTo>
                  <a:pt x="7596" y="8318"/>
                  <a:pt x="7596" y="8318"/>
                  <a:pt x="7596" y="8318"/>
                </a:cubicBezTo>
                <a:cubicBezTo>
                  <a:pt x="7596" y="8315"/>
                  <a:pt x="7596" y="8315"/>
                  <a:pt x="7596" y="8315"/>
                </a:cubicBezTo>
                <a:cubicBezTo>
                  <a:pt x="7596" y="8312"/>
                  <a:pt x="7596" y="8312"/>
                  <a:pt x="7596" y="8312"/>
                </a:cubicBezTo>
                <a:cubicBezTo>
                  <a:pt x="7454" y="8085"/>
                  <a:pt x="7454" y="8085"/>
                  <a:pt x="7454" y="8085"/>
                </a:cubicBezTo>
                <a:close/>
                <a:moveTo>
                  <a:pt x="7447" y="8134"/>
                </a:moveTo>
                <a:cubicBezTo>
                  <a:pt x="7447" y="8150"/>
                  <a:pt x="7447" y="8166"/>
                  <a:pt x="7447" y="8182"/>
                </a:cubicBezTo>
                <a:cubicBezTo>
                  <a:pt x="7603" y="8431"/>
                  <a:pt x="7603" y="8431"/>
                  <a:pt x="7603" y="8431"/>
                </a:cubicBezTo>
                <a:cubicBezTo>
                  <a:pt x="7603" y="8431"/>
                  <a:pt x="7603" y="8431"/>
                  <a:pt x="7603" y="8431"/>
                </a:cubicBezTo>
                <a:cubicBezTo>
                  <a:pt x="7603" y="8431"/>
                  <a:pt x="7603" y="8431"/>
                  <a:pt x="7603" y="8431"/>
                </a:cubicBezTo>
                <a:cubicBezTo>
                  <a:pt x="7600" y="8383"/>
                  <a:pt x="7600" y="8383"/>
                  <a:pt x="7600" y="8383"/>
                </a:cubicBezTo>
                <a:cubicBezTo>
                  <a:pt x="7600" y="8380"/>
                  <a:pt x="7600" y="8380"/>
                  <a:pt x="7600" y="8380"/>
                </a:cubicBezTo>
                <a:cubicBezTo>
                  <a:pt x="7600" y="8380"/>
                  <a:pt x="7600" y="8380"/>
                  <a:pt x="7600" y="8380"/>
                </a:cubicBezTo>
                <a:cubicBezTo>
                  <a:pt x="7447" y="8134"/>
                  <a:pt x="7447" y="8134"/>
                  <a:pt x="7447" y="8134"/>
                </a:cubicBezTo>
                <a:close/>
                <a:moveTo>
                  <a:pt x="7451" y="8195"/>
                </a:moveTo>
                <a:cubicBezTo>
                  <a:pt x="7451" y="8211"/>
                  <a:pt x="7451" y="8231"/>
                  <a:pt x="7454" y="8247"/>
                </a:cubicBezTo>
                <a:cubicBezTo>
                  <a:pt x="7606" y="8496"/>
                  <a:pt x="7606" y="8496"/>
                  <a:pt x="7606" y="8496"/>
                </a:cubicBezTo>
                <a:cubicBezTo>
                  <a:pt x="7606" y="8496"/>
                  <a:pt x="7606" y="8496"/>
                  <a:pt x="7606" y="8496"/>
                </a:cubicBezTo>
                <a:cubicBezTo>
                  <a:pt x="7606" y="8496"/>
                  <a:pt x="7606" y="8496"/>
                  <a:pt x="7606" y="8496"/>
                </a:cubicBezTo>
                <a:cubicBezTo>
                  <a:pt x="7603" y="8448"/>
                  <a:pt x="7603" y="8448"/>
                  <a:pt x="7603" y="8448"/>
                </a:cubicBezTo>
                <a:cubicBezTo>
                  <a:pt x="7603" y="8444"/>
                  <a:pt x="7603" y="8444"/>
                  <a:pt x="7603" y="8444"/>
                </a:cubicBezTo>
                <a:cubicBezTo>
                  <a:pt x="7603" y="8444"/>
                  <a:pt x="7603" y="8444"/>
                  <a:pt x="7603" y="8444"/>
                </a:cubicBezTo>
                <a:cubicBezTo>
                  <a:pt x="7451" y="8195"/>
                  <a:pt x="7451" y="8195"/>
                  <a:pt x="7451" y="8195"/>
                </a:cubicBezTo>
                <a:close/>
                <a:moveTo>
                  <a:pt x="7457" y="8263"/>
                </a:moveTo>
                <a:cubicBezTo>
                  <a:pt x="7457" y="8282"/>
                  <a:pt x="7464" y="8302"/>
                  <a:pt x="7467" y="8325"/>
                </a:cubicBezTo>
                <a:cubicBezTo>
                  <a:pt x="7609" y="8558"/>
                  <a:pt x="7609" y="8558"/>
                  <a:pt x="7609" y="8558"/>
                </a:cubicBezTo>
                <a:cubicBezTo>
                  <a:pt x="7612" y="8558"/>
                  <a:pt x="7612" y="8558"/>
                  <a:pt x="7612" y="8558"/>
                </a:cubicBezTo>
                <a:cubicBezTo>
                  <a:pt x="7609" y="8558"/>
                  <a:pt x="7609" y="8558"/>
                  <a:pt x="7609" y="8558"/>
                </a:cubicBezTo>
                <a:cubicBezTo>
                  <a:pt x="7609" y="8509"/>
                  <a:pt x="7609" y="8509"/>
                  <a:pt x="7609" y="8509"/>
                </a:cubicBezTo>
                <a:cubicBezTo>
                  <a:pt x="7609" y="8509"/>
                  <a:pt x="7609" y="8509"/>
                  <a:pt x="7609" y="8509"/>
                </a:cubicBezTo>
                <a:cubicBezTo>
                  <a:pt x="7606" y="8506"/>
                  <a:pt x="7606" y="8506"/>
                  <a:pt x="7606" y="8506"/>
                </a:cubicBezTo>
                <a:cubicBezTo>
                  <a:pt x="7457" y="8263"/>
                  <a:pt x="7457" y="8263"/>
                  <a:pt x="7457" y="8263"/>
                </a:cubicBezTo>
                <a:close/>
                <a:moveTo>
                  <a:pt x="7470" y="8341"/>
                </a:moveTo>
                <a:cubicBezTo>
                  <a:pt x="7473" y="8363"/>
                  <a:pt x="7480" y="8386"/>
                  <a:pt x="7486" y="8412"/>
                </a:cubicBezTo>
                <a:cubicBezTo>
                  <a:pt x="7612" y="8619"/>
                  <a:pt x="7612" y="8619"/>
                  <a:pt x="7612" y="8619"/>
                </a:cubicBezTo>
                <a:cubicBezTo>
                  <a:pt x="7616" y="8619"/>
                  <a:pt x="7616" y="8619"/>
                  <a:pt x="7616" y="8619"/>
                </a:cubicBezTo>
                <a:cubicBezTo>
                  <a:pt x="7616" y="8619"/>
                  <a:pt x="7616" y="8619"/>
                  <a:pt x="7616" y="8619"/>
                </a:cubicBezTo>
                <a:cubicBezTo>
                  <a:pt x="7612" y="8574"/>
                  <a:pt x="7612" y="8574"/>
                  <a:pt x="7612" y="8574"/>
                </a:cubicBezTo>
                <a:cubicBezTo>
                  <a:pt x="7612" y="8571"/>
                  <a:pt x="7612" y="8571"/>
                  <a:pt x="7612" y="8571"/>
                </a:cubicBezTo>
                <a:cubicBezTo>
                  <a:pt x="7609" y="8567"/>
                  <a:pt x="7609" y="8567"/>
                  <a:pt x="7609" y="8567"/>
                </a:cubicBezTo>
                <a:cubicBezTo>
                  <a:pt x="7470" y="8341"/>
                  <a:pt x="7470" y="8341"/>
                  <a:pt x="7470" y="8341"/>
                </a:cubicBezTo>
                <a:close/>
                <a:moveTo>
                  <a:pt x="7490" y="8428"/>
                </a:moveTo>
                <a:cubicBezTo>
                  <a:pt x="7496" y="8457"/>
                  <a:pt x="7506" y="8483"/>
                  <a:pt x="7515" y="8512"/>
                </a:cubicBezTo>
                <a:cubicBezTo>
                  <a:pt x="7619" y="8677"/>
                  <a:pt x="7619" y="8677"/>
                  <a:pt x="7619" y="8677"/>
                </a:cubicBezTo>
                <a:cubicBezTo>
                  <a:pt x="7619" y="8681"/>
                  <a:pt x="7619" y="8681"/>
                  <a:pt x="7619" y="8681"/>
                </a:cubicBezTo>
                <a:cubicBezTo>
                  <a:pt x="7619" y="8677"/>
                  <a:pt x="7619" y="8677"/>
                  <a:pt x="7619" y="8677"/>
                </a:cubicBezTo>
                <a:cubicBezTo>
                  <a:pt x="7616" y="8632"/>
                  <a:pt x="7616" y="8632"/>
                  <a:pt x="7616" y="8632"/>
                </a:cubicBezTo>
                <a:cubicBezTo>
                  <a:pt x="7616" y="8632"/>
                  <a:pt x="7616" y="8632"/>
                  <a:pt x="7616" y="8632"/>
                </a:cubicBezTo>
                <a:cubicBezTo>
                  <a:pt x="7616" y="8629"/>
                  <a:pt x="7616" y="8629"/>
                  <a:pt x="7616" y="8629"/>
                </a:cubicBezTo>
                <a:cubicBezTo>
                  <a:pt x="7490" y="8428"/>
                  <a:pt x="7490" y="8428"/>
                  <a:pt x="7490" y="8428"/>
                </a:cubicBezTo>
                <a:close/>
                <a:moveTo>
                  <a:pt x="7522" y="8535"/>
                </a:moveTo>
                <a:cubicBezTo>
                  <a:pt x="7535" y="8574"/>
                  <a:pt x="7551" y="8609"/>
                  <a:pt x="7564" y="8645"/>
                </a:cubicBezTo>
                <a:cubicBezTo>
                  <a:pt x="7622" y="8736"/>
                  <a:pt x="7622" y="8736"/>
                  <a:pt x="7622" y="8736"/>
                </a:cubicBezTo>
                <a:cubicBezTo>
                  <a:pt x="7622" y="8739"/>
                  <a:pt x="7622" y="8739"/>
                  <a:pt x="7622" y="8739"/>
                </a:cubicBezTo>
                <a:cubicBezTo>
                  <a:pt x="7622" y="8736"/>
                  <a:pt x="7622" y="8736"/>
                  <a:pt x="7622" y="8736"/>
                </a:cubicBezTo>
                <a:cubicBezTo>
                  <a:pt x="7619" y="8694"/>
                  <a:pt x="7619" y="8694"/>
                  <a:pt x="7619" y="8694"/>
                </a:cubicBezTo>
                <a:cubicBezTo>
                  <a:pt x="7619" y="8690"/>
                  <a:pt x="7619" y="8690"/>
                  <a:pt x="7619" y="8690"/>
                </a:cubicBezTo>
                <a:cubicBezTo>
                  <a:pt x="7619" y="8690"/>
                  <a:pt x="7619" y="8690"/>
                  <a:pt x="7619" y="8690"/>
                </a:cubicBezTo>
                <a:cubicBezTo>
                  <a:pt x="7522" y="8535"/>
                  <a:pt x="7522" y="8535"/>
                  <a:pt x="7522" y="8535"/>
                </a:cubicBezTo>
                <a:close/>
                <a:moveTo>
                  <a:pt x="7580" y="8681"/>
                </a:moveTo>
                <a:cubicBezTo>
                  <a:pt x="7596" y="8713"/>
                  <a:pt x="7609" y="8745"/>
                  <a:pt x="7625" y="8778"/>
                </a:cubicBezTo>
                <a:cubicBezTo>
                  <a:pt x="7622" y="8752"/>
                  <a:pt x="7622" y="8752"/>
                  <a:pt x="7622" y="8752"/>
                </a:cubicBezTo>
                <a:cubicBezTo>
                  <a:pt x="7622" y="8749"/>
                  <a:pt x="7622" y="8749"/>
                  <a:pt x="7622" y="8749"/>
                </a:cubicBezTo>
                <a:cubicBezTo>
                  <a:pt x="7622" y="8749"/>
                  <a:pt x="7622" y="8749"/>
                  <a:pt x="7622" y="8749"/>
                </a:cubicBezTo>
                <a:cubicBezTo>
                  <a:pt x="7580" y="8681"/>
                  <a:pt x="7580" y="8681"/>
                  <a:pt x="7580" y="8681"/>
                </a:cubicBezTo>
                <a:close/>
                <a:moveTo>
                  <a:pt x="7671" y="8881"/>
                </a:moveTo>
                <a:cubicBezTo>
                  <a:pt x="7680" y="8904"/>
                  <a:pt x="7680" y="8904"/>
                  <a:pt x="7680" y="8904"/>
                </a:cubicBezTo>
                <a:cubicBezTo>
                  <a:pt x="7680" y="8897"/>
                  <a:pt x="7680" y="8897"/>
                  <a:pt x="7680" y="8897"/>
                </a:cubicBezTo>
                <a:cubicBezTo>
                  <a:pt x="7680" y="8897"/>
                  <a:pt x="7680" y="8897"/>
                  <a:pt x="7680" y="8897"/>
                </a:cubicBezTo>
                <a:cubicBezTo>
                  <a:pt x="7680" y="8894"/>
                  <a:pt x="7680" y="8894"/>
                  <a:pt x="7680" y="8894"/>
                </a:cubicBezTo>
                <a:cubicBezTo>
                  <a:pt x="7671" y="8881"/>
                  <a:pt x="7671" y="8881"/>
                  <a:pt x="7671" y="8881"/>
                </a:cubicBezTo>
                <a:close/>
                <a:moveTo>
                  <a:pt x="7810" y="9176"/>
                </a:moveTo>
                <a:cubicBezTo>
                  <a:pt x="7820" y="9198"/>
                  <a:pt x="7833" y="9221"/>
                  <a:pt x="7842" y="9244"/>
                </a:cubicBezTo>
                <a:cubicBezTo>
                  <a:pt x="7842" y="9231"/>
                  <a:pt x="7842" y="9231"/>
                  <a:pt x="7842" y="9231"/>
                </a:cubicBezTo>
                <a:cubicBezTo>
                  <a:pt x="7842" y="9228"/>
                  <a:pt x="7842" y="9228"/>
                  <a:pt x="7842" y="9228"/>
                </a:cubicBezTo>
                <a:cubicBezTo>
                  <a:pt x="7842" y="9228"/>
                  <a:pt x="7842" y="9228"/>
                  <a:pt x="7842" y="9228"/>
                </a:cubicBezTo>
                <a:cubicBezTo>
                  <a:pt x="7810" y="9176"/>
                  <a:pt x="7810" y="9176"/>
                  <a:pt x="7810" y="9176"/>
                </a:cubicBezTo>
                <a:cubicBezTo>
                  <a:pt x="7810" y="9176"/>
                  <a:pt x="7810" y="9176"/>
                  <a:pt x="7810" y="9176"/>
                </a:cubicBezTo>
                <a:cubicBezTo>
                  <a:pt x="7810" y="9176"/>
                  <a:pt x="7810" y="9176"/>
                  <a:pt x="7810" y="9176"/>
                </a:cubicBezTo>
                <a:close/>
                <a:moveTo>
                  <a:pt x="7849" y="9257"/>
                </a:moveTo>
                <a:cubicBezTo>
                  <a:pt x="7862" y="9279"/>
                  <a:pt x="7871" y="9302"/>
                  <a:pt x="7881" y="9321"/>
                </a:cubicBezTo>
                <a:cubicBezTo>
                  <a:pt x="7881" y="9292"/>
                  <a:pt x="7881" y="9292"/>
                  <a:pt x="7881" y="9292"/>
                </a:cubicBezTo>
                <a:cubicBezTo>
                  <a:pt x="7881" y="9292"/>
                  <a:pt x="7881" y="9292"/>
                  <a:pt x="7881" y="9292"/>
                </a:cubicBezTo>
                <a:cubicBezTo>
                  <a:pt x="7881" y="9289"/>
                  <a:pt x="7881" y="9289"/>
                  <a:pt x="7881" y="9289"/>
                </a:cubicBezTo>
                <a:cubicBezTo>
                  <a:pt x="7849" y="9240"/>
                  <a:pt x="7849" y="9240"/>
                  <a:pt x="7849" y="9240"/>
                </a:cubicBezTo>
                <a:cubicBezTo>
                  <a:pt x="7849" y="9237"/>
                  <a:pt x="7849" y="9237"/>
                  <a:pt x="7849" y="9237"/>
                </a:cubicBezTo>
                <a:cubicBezTo>
                  <a:pt x="7849" y="9240"/>
                  <a:pt x="7849" y="9240"/>
                  <a:pt x="7849" y="9240"/>
                </a:cubicBezTo>
                <a:cubicBezTo>
                  <a:pt x="7849" y="9257"/>
                  <a:pt x="7849" y="9257"/>
                  <a:pt x="7849" y="9257"/>
                </a:cubicBezTo>
                <a:close/>
                <a:moveTo>
                  <a:pt x="7888" y="9334"/>
                </a:moveTo>
                <a:cubicBezTo>
                  <a:pt x="7901" y="9357"/>
                  <a:pt x="7910" y="9376"/>
                  <a:pt x="7920" y="9399"/>
                </a:cubicBezTo>
                <a:cubicBezTo>
                  <a:pt x="7920" y="9357"/>
                  <a:pt x="7920" y="9357"/>
                  <a:pt x="7920" y="9357"/>
                </a:cubicBezTo>
                <a:cubicBezTo>
                  <a:pt x="7920" y="9354"/>
                  <a:pt x="7920" y="9354"/>
                  <a:pt x="7920" y="9354"/>
                </a:cubicBezTo>
                <a:cubicBezTo>
                  <a:pt x="7920" y="9354"/>
                  <a:pt x="7920" y="9354"/>
                  <a:pt x="7920" y="9354"/>
                </a:cubicBezTo>
                <a:cubicBezTo>
                  <a:pt x="7891" y="9305"/>
                  <a:pt x="7891" y="9305"/>
                  <a:pt x="7891" y="9305"/>
                </a:cubicBezTo>
                <a:cubicBezTo>
                  <a:pt x="7888" y="9302"/>
                  <a:pt x="7888" y="9302"/>
                  <a:pt x="7888" y="9302"/>
                </a:cubicBezTo>
                <a:cubicBezTo>
                  <a:pt x="7888" y="9302"/>
                  <a:pt x="7888" y="9302"/>
                  <a:pt x="7888" y="9302"/>
                </a:cubicBezTo>
                <a:cubicBezTo>
                  <a:pt x="7888" y="9334"/>
                  <a:pt x="7888" y="9334"/>
                  <a:pt x="7888" y="9334"/>
                </a:cubicBezTo>
                <a:close/>
                <a:moveTo>
                  <a:pt x="7926" y="9409"/>
                </a:moveTo>
                <a:cubicBezTo>
                  <a:pt x="7939" y="9431"/>
                  <a:pt x="7949" y="9451"/>
                  <a:pt x="7962" y="9470"/>
                </a:cubicBezTo>
                <a:cubicBezTo>
                  <a:pt x="7959" y="9422"/>
                  <a:pt x="7959" y="9422"/>
                  <a:pt x="7959" y="9422"/>
                </a:cubicBezTo>
                <a:cubicBezTo>
                  <a:pt x="7959" y="9419"/>
                  <a:pt x="7959" y="9419"/>
                  <a:pt x="7959" y="9419"/>
                </a:cubicBezTo>
                <a:cubicBezTo>
                  <a:pt x="7959" y="9419"/>
                  <a:pt x="7959" y="9419"/>
                  <a:pt x="7959" y="9419"/>
                </a:cubicBezTo>
                <a:cubicBezTo>
                  <a:pt x="7930" y="9367"/>
                  <a:pt x="7930" y="9367"/>
                  <a:pt x="7930" y="9367"/>
                </a:cubicBezTo>
                <a:cubicBezTo>
                  <a:pt x="7926" y="9367"/>
                  <a:pt x="7926" y="9367"/>
                  <a:pt x="7926" y="9367"/>
                </a:cubicBezTo>
                <a:cubicBezTo>
                  <a:pt x="7926" y="9367"/>
                  <a:pt x="7926" y="9367"/>
                  <a:pt x="7926" y="9367"/>
                </a:cubicBezTo>
                <a:cubicBezTo>
                  <a:pt x="7926" y="9409"/>
                  <a:pt x="7926" y="9409"/>
                  <a:pt x="7926" y="9409"/>
                </a:cubicBezTo>
                <a:close/>
                <a:moveTo>
                  <a:pt x="7965" y="9483"/>
                </a:moveTo>
                <a:cubicBezTo>
                  <a:pt x="7978" y="9503"/>
                  <a:pt x="7988" y="9522"/>
                  <a:pt x="8001" y="9542"/>
                </a:cubicBezTo>
                <a:cubicBezTo>
                  <a:pt x="8001" y="9483"/>
                  <a:pt x="8001" y="9483"/>
                  <a:pt x="8001" y="9483"/>
                </a:cubicBezTo>
                <a:cubicBezTo>
                  <a:pt x="8001" y="9483"/>
                  <a:pt x="8001" y="9483"/>
                  <a:pt x="8001" y="9483"/>
                </a:cubicBezTo>
                <a:cubicBezTo>
                  <a:pt x="7998" y="9480"/>
                  <a:pt x="7998" y="9480"/>
                  <a:pt x="7998" y="9480"/>
                </a:cubicBezTo>
                <a:cubicBezTo>
                  <a:pt x="7969" y="9431"/>
                  <a:pt x="7969" y="9431"/>
                  <a:pt x="7969" y="9431"/>
                </a:cubicBezTo>
                <a:cubicBezTo>
                  <a:pt x="7965" y="9428"/>
                  <a:pt x="7965" y="9428"/>
                  <a:pt x="7965" y="9428"/>
                </a:cubicBezTo>
                <a:cubicBezTo>
                  <a:pt x="7965" y="9431"/>
                  <a:pt x="7965" y="9431"/>
                  <a:pt x="7965" y="9431"/>
                </a:cubicBezTo>
                <a:cubicBezTo>
                  <a:pt x="7965" y="9483"/>
                  <a:pt x="7965" y="9483"/>
                  <a:pt x="7965" y="9483"/>
                </a:cubicBezTo>
                <a:close/>
                <a:moveTo>
                  <a:pt x="8004" y="9551"/>
                </a:moveTo>
                <a:cubicBezTo>
                  <a:pt x="8017" y="9571"/>
                  <a:pt x="8027" y="9590"/>
                  <a:pt x="8037" y="9606"/>
                </a:cubicBezTo>
                <a:cubicBezTo>
                  <a:pt x="8040" y="9548"/>
                  <a:pt x="8040" y="9548"/>
                  <a:pt x="8040" y="9548"/>
                </a:cubicBezTo>
                <a:cubicBezTo>
                  <a:pt x="8040" y="9545"/>
                  <a:pt x="8040" y="9545"/>
                  <a:pt x="8040" y="9545"/>
                </a:cubicBezTo>
                <a:cubicBezTo>
                  <a:pt x="8037" y="9545"/>
                  <a:pt x="8037" y="9545"/>
                  <a:pt x="8037" y="9545"/>
                </a:cubicBezTo>
                <a:cubicBezTo>
                  <a:pt x="8007" y="9493"/>
                  <a:pt x="8007" y="9493"/>
                  <a:pt x="8007" y="9493"/>
                </a:cubicBezTo>
                <a:cubicBezTo>
                  <a:pt x="8004" y="9493"/>
                  <a:pt x="8004" y="9493"/>
                  <a:pt x="8004" y="9493"/>
                </a:cubicBezTo>
                <a:cubicBezTo>
                  <a:pt x="8004" y="9493"/>
                  <a:pt x="8004" y="9493"/>
                  <a:pt x="8004" y="9493"/>
                </a:cubicBezTo>
                <a:cubicBezTo>
                  <a:pt x="8004" y="9551"/>
                  <a:pt x="8004" y="9551"/>
                  <a:pt x="8004" y="9551"/>
                </a:cubicBezTo>
                <a:close/>
                <a:moveTo>
                  <a:pt x="8043" y="9616"/>
                </a:moveTo>
                <a:cubicBezTo>
                  <a:pt x="8056" y="9635"/>
                  <a:pt x="8066" y="9652"/>
                  <a:pt x="8079" y="9671"/>
                </a:cubicBezTo>
                <a:cubicBezTo>
                  <a:pt x="8079" y="9609"/>
                  <a:pt x="8079" y="9609"/>
                  <a:pt x="8079" y="9609"/>
                </a:cubicBezTo>
                <a:cubicBezTo>
                  <a:pt x="8079" y="9609"/>
                  <a:pt x="8079" y="9609"/>
                  <a:pt x="8079" y="9609"/>
                </a:cubicBezTo>
                <a:cubicBezTo>
                  <a:pt x="8075" y="9606"/>
                  <a:pt x="8075" y="9606"/>
                  <a:pt x="8075" y="9606"/>
                </a:cubicBezTo>
                <a:cubicBezTo>
                  <a:pt x="8046" y="9558"/>
                  <a:pt x="8046" y="9558"/>
                  <a:pt x="8046" y="9558"/>
                </a:cubicBezTo>
                <a:cubicBezTo>
                  <a:pt x="8046" y="9554"/>
                  <a:pt x="8046" y="9554"/>
                  <a:pt x="8046" y="9554"/>
                </a:cubicBezTo>
                <a:cubicBezTo>
                  <a:pt x="8046" y="9558"/>
                  <a:pt x="8046" y="9558"/>
                  <a:pt x="8046" y="9558"/>
                </a:cubicBezTo>
                <a:cubicBezTo>
                  <a:pt x="8043" y="9616"/>
                  <a:pt x="8043" y="9616"/>
                  <a:pt x="8043" y="9616"/>
                </a:cubicBezTo>
                <a:close/>
                <a:moveTo>
                  <a:pt x="8082" y="9681"/>
                </a:moveTo>
                <a:cubicBezTo>
                  <a:pt x="8095" y="9697"/>
                  <a:pt x="8105" y="9713"/>
                  <a:pt x="8114" y="9729"/>
                </a:cubicBezTo>
                <a:cubicBezTo>
                  <a:pt x="8117" y="9674"/>
                  <a:pt x="8117" y="9674"/>
                  <a:pt x="8117" y="9674"/>
                </a:cubicBezTo>
                <a:cubicBezTo>
                  <a:pt x="8117" y="9671"/>
                  <a:pt x="8117" y="9671"/>
                  <a:pt x="8117" y="9671"/>
                </a:cubicBezTo>
                <a:cubicBezTo>
                  <a:pt x="8117" y="9671"/>
                  <a:pt x="8117" y="9671"/>
                  <a:pt x="8117" y="9671"/>
                </a:cubicBezTo>
                <a:cubicBezTo>
                  <a:pt x="8085" y="9619"/>
                  <a:pt x="8085" y="9619"/>
                  <a:pt x="8085" y="9619"/>
                </a:cubicBezTo>
                <a:cubicBezTo>
                  <a:pt x="8085" y="9619"/>
                  <a:pt x="8085" y="9619"/>
                  <a:pt x="8085" y="9619"/>
                </a:cubicBezTo>
                <a:cubicBezTo>
                  <a:pt x="8085" y="9619"/>
                  <a:pt x="8085" y="9619"/>
                  <a:pt x="8085" y="9619"/>
                </a:cubicBezTo>
                <a:cubicBezTo>
                  <a:pt x="8082" y="9681"/>
                  <a:pt x="8082" y="9681"/>
                  <a:pt x="8082" y="9681"/>
                </a:cubicBezTo>
                <a:close/>
                <a:moveTo>
                  <a:pt x="8121" y="9739"/>
                </a:moveTo>
                <a:cubicBezTo>
                  <a:pt x="8134" y="9755"/>
                  <a:pt x="8143" y="9768"/>
                  <a:pt x="8153" y="9784"/>
                </a:cubicBezTo>
                <a:cubicBezTo>
                  <a:pt x="8156" y="9736"/>
                  <a:pt x="8156" y="9736"/>
                  <a:pt x="8156" y="9736"/>
                </a:cubicBezTo>
                <a:cubicBezTo>
                  <a:pt x="8156" y="9736"/>
                  <a:pt x="8156" y="9736"/>
                  <a:pt x="8156" y="9736"/>
                </a:cubicBezTo>
                <a:cubicBezTo>
                  <a:pt x="8156" y="9732"/>
                  <a:pt x="8156" y="9732"/>
                  <a:pt x="8156" y="9732"/>
                </a:cubicBezTo>
                <a:cubicBezTo>
                  <a:pt x="8124" y="9684"/>
                  <a:pt x="8124" y="9684"/>
                  <a:pt x="8124" y="9684"/>
                </a:cubicBezTo>
                <a:cubicBezTo>
                  <a:pt x="8124" y="9684"/>
                  <a:pt x="8124" y="9684"/>
                  <a:pt x="8124" y="9684"/>
                </a:cubicBezTo>
                <a:cubicBezTo>
                  <a:pt x="8124" y="9684"/>
                  <a:pt x="8124" y="9684"/>
                  <a:pt x="8124" y="9684"/>
                </a:cubicBezTo>
                <a:cubicBezTo>
                  <a:pt x="8121" y="9739"/>
                  <a:pt x="8121" y="9739"/>
                  <a:pt x="8121" y="9739"/>
                </a:cubicBezTo>
                <a:close/>
                <a:moveTo>
                  <a:pt x="8159" y="9794"/>
                </a:moveTo>
                <a:cubicBezTo>
                  <a:pt x="8172" y="9807"/>
                  <a:pt x="8182" y="9823"/>
                  <a:pt x="8195" y="9836"/>
                </a:cubicBezTo>
                <a:cubicBezTo>
                  <a:pt x="8195" y="9800"/>
                  <a:pt x="8195" y="9800"/>
                  <a:pt x="8195" y="9800"/>
                </a:cubicBezTo>
                <a:cubicBezTo>
                  <a:pt x="8195" y="9797"/>
                  <a:pt x="8195" y="9797"/>
                  <a:pt x="8195" y="9797"/>
                </a:cubicBezTo>
                <a:cubicBezTo>
                  <a:pt x="8195" y="9797"/>
                  <a:pt x="8195" y="9797"/>
                  <a:pt x="8195" y="9797"/>
                </a:cubicBezTo>
                <a:cubicBezTo>
                  <a:pt x="8163" y="9749"/>
                  <a:pt x="8163" y="9749"/>
                  <a:pt x="8163" y="9749"/>
                </a:cubicBezTo>
                <a:cubicBezTo>
                  <a:pt x="8163" y="9745"/>
                  <a:pt x="8163" y="9745"/>
                  <a:pt x="8163" y="9745"/>
                </a:cubicBezTo>
                <a:cubicBezTo>
                  <a:pt x="8163" y="9745"/>
                  <a:pt x="8163" y="9745"/>
                  <a:pt x="8163" y="9745"/>
                </a:cubicBezTo>
                <a:cubicBezTo>
                  <a:pt x="8159" y="9794"/>
                  <a:pt x="8159" y="9794"/>
                  <a:pt x="8159" y="9794"/>
                </a:cubicBezTo>
                <a:close/>
                <a:moveTo>
                  <a:pt x="8198" y="9843"/>
                </a:moveTo>
                <a:cubicBezTo>
                  <a:pt x="8205" y="9849"/>
                  <a:pt x="8205" y="9849"/>
                  <a:pt x="8205" y="9849"/>
                </a:cubicBezTo>
                <a:cubicBezTo>
                  <a:pt x="8215" y="9859"/>
                  <a:pt x="8224" y="9872"/>
                  <a:pt x="8234" y="9881"/>
                </a:cubicBezTo>
                <a:cubicBezTo>
                  <a:pt x="8234" y="9862"/>
                  <a:pt x="8234" y="9862"/>
                  <a:pt x="8234" y="9862"/>
                </a:cubicBezTo>
                <a:cubicBezTo>
                  <a:pt x="8234" y="9862"/>
                  <a:pt x="8234" y="9862"/>
                  <a:pt x="8234" y="9862"/>
                </a:cubicBezTo>
                <a:cubicBezTo>
                  <a:pt x="8234" y="9859"/>
                  <a:pt x="8234" y="9859"/>
                  <a:pt x="8234" y="9859"/>
                </a:cubicBezTo>
                <a:cubicBezTo>
                  <a:pt x="8202" y="9810"/>
                  <a:pt x="8202" y="9810"/>
                  <a:pt x="8202" y="9810"/>
                </a:cubicBezTo>
                <a:cubicBezTo>
                  <a:pt x="8202" y="9810"/>
                  <a:pt x="8202" y="9810"/>
                  <a:pt x="8202" y="9810"/>
                </a:cubicBezTo>
                <a:cubicBezTo>
                  <a:pt x="8202" y="9810"/>
                  <a:pt x="8202" y="9810"/>
                  <a:pt x="8202" y="9810"/>
                </a:cubicBezTo>
                <a:cubicBezTo>
                  <a:pt x="8198" y="9843"/>
                  <a:pt x="8198" y="9843"/>
                  <a:pt x="8198" y="9843"/>
                </a:cubicBezTo>
                <a:close/>
                <a:moveTo>
                  <a:pt x="8240" y="9888"/>
                </a:moveTo>
                <a:cubicBezTo>
                  <a:pt x="8250" y="9901"/>
                  <a:pt x="8263" y="9914"/>
                  <a:pt x="8273" y="9927"/>
                </a:cubicBezTo>
                <a:cubicBezTo>
                  <a:pt x="8273" y="9923"/>
                  <a:pt x="8273" y="9923"/>
                  <a:pt x="8273" y="9923"/>
                </a:cubicBezTo>
                <a:cubicBezTo>
                  <a:pt x="8273" y="9923"/>
                  <a:pt x="8273" y="9923"/>
                  <a:pt x="8273" y="9923"/>
                </a:cubicBezTo>
                <a:cubicBezTo>
                  <a:pt x="8240" y="9875"/>
                  <a:pt x="8240" y="9875"/>
                  <a:pt x="8240" y="9875"/>
                </a:cubicBezTo>
                <a:cubicBezTo>
                  <a:pt x="8240" y="9872"/>
                  <a:pt x="8240" y="9872"/>
                  <a:pt x="8240" y="9872"/>
                </a:cubicBezTo>
                <a:cubicBezTo>
                  <a:pt x="8240" y="9875"/>
                  <a:pt x="8240" y="9875"/>
                  <a:pt x="8240" y="9875"/>
                </a:cubicBezTo>
                <a:cubicBezTo>
                  <a:pt x="8240" y="9888"/>
                  <a:pt x="8240" y="9888"/>
                  <a:pt x="8240" y="9888"/>
                </a:cubicBezTo>
                <a:close/>
                <a:moveTo>
                  <a:pt x="8412" y="10043"/>
                </a:moveTo>
                <a:cubicBezTo>
                  <a:pt x="8418" y="10046"/>
                  <a:pt x="8422" y="10046"/>
                  <a:pt x="8425" y="10050"/>
                </a:cubicBezTo>
                <a:cubicBezTo>
                  <a:pt x="8415" y="10030"/>
                  <a:pt x="8415" y="10030"/>
                  <a:pt x="8415" y="10030"/>
                </a:cubicBezTo>
                <a:cubicBezTo>
                  <a:pt x="8415" y="10030"/>
                  <a:pt x="8415" y="10030"/>
                  <a:pt x="8415" y="10030"/>
                </a:cubicBezTo>
                <a:cubicBezTo>
                  <a:pt x="8415" y="10030"/>
                  <a:pt x="8415" y="10030"/>
                  <a:pt x="8415" y="10030"/>
                </a:cubicBezTo>
                <a:cubicBezTo>
                  <a:pt x="8412" y="10043"/>
                  <a:pt x="8412" y="10043"/>
                  <a:pt x="8412" y="10043"/>
                </a:cubicBezTo>
                <a:close/>
                <a:moveTo>
                  <a:pt x="8435" y="10056"/>
                </a:moveTo>
                <a:cubicBezTo>
                  <a:pt x="8448" y="10063"/>
                  <a:pt x="8461" y="10066"/>
                  <a:pt x="8470" y="10069"/>
                </a:cubicBezTo>
                <a:cubicBezTo>
                  <a:pt x="8418" y="9985"/>
                  <a:pt x="8418" y="9985"/>
                  <a:pt x="8418" y="9985"/>
                </a:cubicBezTo>
                <a:cubicBezTo>
                  <a:pt x="8418" y="9985"/>
                  <a:pt x="8418" y="9985"/>
                  <a:pt x="8418" y="9985"/>
                </a:cubicBezTo>
                <a:cubicBezTo>
                  <a:pt x="8418" y="9985"/>
                  <a:pt x="8418" y="9985"/>
                  <a:pt x="8418" y="9985"/>
                </a:cubicBezTo>
                <a:cubicBezTo>
                  <a:pt x="8415" y="10021"/>
                  <a:pt x="8415" y="10021"/>
                  <a:pt x="8415" y="10021"/>
                </a:cubicBezTo>
                <a:cubicBezTo>
                  <a:pt x="8415" y="10021"/>
                  <a:pt x="8415" y="10021"/>
                  <a:pt x="8415" y="10021"/>
                </a:cubicBezTo>
                <a:cubicBezTo>
                  <a:pt x="8415" y="10024"/>
                  <a:pt x="8415" y="10024"/>
                  <a:pt x="8415" y="10024"/>
                </a:cubicBezTo>
                <a:cubicBezTo>
                  <a:pt x="8435" y="10056"/>
                  <a:pt x="8435" y="10056"/>
                  <a:pt x="8435" y="10056"/>
                </a:cubicBezTo>
                <a:close/>
                <a:moveTo>
                  <a:pt x="8480" y="10072"/>
                </a:moveTo>
                <a:cubicBezTo>
                  <a:pt x="8490" y="10076"/>
                  <a:pt x="8499" y="10076"/>
                  <a:pt x="8509" y="10079"/>
                </a:cubicBezTo>
                <a:cubicBezTo>
                  <a:pt x="8422" y="9940"/>
                  <a:pt x="8422" y="9940"/>
                  <a:pt x="8422" y="9940"/>
                </a:cubicBezTo>
                <a:cubicBezTo>
                  <a:pt x="8422" y="9936"/>
                  <a:pt x="8422" y="9936"/>
                  <a:pt x="8422" y="9936"/>
                </a:cubicBezTo>
                <a:cubicBezTo>
                  <a:pt x="8422" y="9936"/>
                  <a:pt x="8422" y="9936"/>
                  <a:pt x="8422" y="9936"/>
                </a:cubicBezTo>
                <a:cubicBezTo>
                  <a:pt x="8418" y="9975"/>
                  <a:pt x="8418" y="9975"/>
                  <a:pt x="8418" y="9975"/>
                </a:cubicBezTo>
                <a:cubicBezTo>
                  <a:pt x="8418" y="9975"/>
                  <a:pt x="8418" y="9975"/>
                  <a:pt x="8418" y="9975"/>
                </a:cubicBezTo>
                <a:cubicBezTo>
                  <a:pt x="8418" y="9975"/>
                  <a:pt x="8418" y="9975"/>
                  <a:pt x="8418" y="9975"/>
                </a:cubicBezTo>
                <a:cubicBezTo>
                  <a:pt x="8480" y="10072"/>
                  <a:pt x="8480" y="10072"/>
                  <a:pt x="8480" y="10072"/>
                </a:cubicBezTo>
                <a:close/>
                <a:moveTo>
                  <a:pt x="8516" y="10079"/>
                </a:moveTo>
                <a:cubicBezTo>
                  <a:pt x="8525" y="10079"/>
                  <a:pt x="8532" y="10076"/>
                  <a:pt x="8541" y="10072"/>
                </a:cubicBezTo>
                <a:cubicBezTo>
                  <a:pt x="8428" y="9891"/>
                  <a:pt x="8428" y="9891"/>
                  <a:pt x="8428" y="9891"/>
                </a:cubicBezTo>
                <a:cubicBezTo>
                  <a:pt x="8425" y="9888"/>
                  <a:pt x="8425" y="9888"/>
                  <a:pt x="8425" y="9888"/>
                </a:cubicBezTo>
                <a:cubicBezTo>
                  <a:pt x="8425" y="9891"/>
                  <a:pt x="8425" y="9891"/>
                  <a:pt x="8425" y="9891"/>
                </a:cubicBezTo>
                <a:cubicBezTo>
                  <a:pt x="8422" y="9927"/>
                  <a:pt x="8422" y="9927"/>
                  <a:pt x="8422" y="9927"/>
                </a:cubicBezTo>
                <a:cubicBezTo>
                  <a:pt x="8422" y="9927"/>
                  <a:pt x="8422" y="9927"/>
                  <a:pt x="8422" y="9927"/>
                </a:cubicBezTo>
                <a:cubicBezTo>
                  <a:pt x="8425" y="9930"/>
                  <a:pt x="8425" y="9930"/>
                  <a:pt x="8425" y="9930"/>
                </a:cubicBezTo>
                <a:cubicBezTo>
                  <a:pt x="8516" y="10079"/>
                  <a:pt x="8516" y="10079"/>
                  <a:pt x="8516" y="10079"/>
                </a:cubicBezTo>
                <a:close/>
                <a:moveTo>
                  <a:pt x="8545" y="10072"/>
                </a:moveTo>
                <a:cubicBezTo>
                  <a:pt x="8548" y="10069"/>
                  <a:pt x="8551" y="10069"/>
                  <a:pt x="8551" y="10066"/>
                </a:cubicBezTo>
                <a:cubicBezTo>
                  <a:pt x="8558" y="10063"/>
                  <a:pt x="8561" y="10059"/>
                  <a:pt x="8564" y="10053"/>
                </a:cubicBezTo>
                <a:cubicBezTo>
                  <a:pt x="8431" y="9843"/>
                  <a:pt x="8431" y="9843"/>
                  <a:pt x="8431" y="9843"/>
                </a:cubicBezTo>
                <a:cubicBezTo>
                  <a:pt x="8431" y="9839"/>
                  <a:pt x="8431" y="9839"/>
                  <a:pt x="8431" y="9839"/>
                </a:cubicBezTo>
                <a:cubicBezTo>
                  <a:pt x="8431" y="9839"/>
                  <a:pt x="8431" y="9839"/>
                  <a:pt x="8431" y="9839"/>
                </a:cubicBezTo>
                <a:cubicBezTo>
                  <a:pt x="8428" y="9878"/>
                  <a:pt x="8428" y="9878"/>
                  <a:pt x="8428" y="9878"/>
                </a:cubicBezTo>
                <a:cubicBezTo>
                  <a:pt x="8428" y="9878"/>
                  <a:pt x="8428" y="9878"/>
                  <a:pt x="8428" y="9878"/>
                </a:cubicBezTo>
                <a:cubicBezTo>
                  <a:pt x="8428" y="9881"/>
                  <a:pt x="8428" y="9881"/>
                  <a:pt x="8428" y="9881"/>
                </a:cubicBezTo>
                <a:cubicBezTo>
                  <a:pt x="8545" y="10072"/>
                  <a:pt x="8545" y="10072"/>
                  <a:pt x="8545" y="10072"/>
                </a:cubicBezTo>
                <a:close/>
                <a:moveTo>
                  <a:pt x="8567" y="10050"/>
                </a:moveTo>
                <a:cubicBezTo>
                  <a:pt x="8571" y="10040"/>
                  <a:pt x="8574" y="10027"/>
                  <a:pt x="8574" y="10014"/>
                </a:cubicBezTo>
                <a:cubicBezTo>
                  <a:pt x="8435" y="9791"/>
                  <a:pt x="8435" y="9791"/>
                  <a:pt x="8435" y="9791"/>
                </a:cubicBezTo>
                <a:cubicBezTo>
                  <a:pt x="8435" y="9791"/>
                  <a:pt x="8435" y="9791"/>
                  <a:pt x="8435" y="9791"/>
                </a:cubicBezTo>
                <a:cubicBezTo>
                  <a:pt x="8435" y="9791"/>
                  <a:pt x="8435" y="9791"/>
                  <a:pt x="8435" y="9791"/>
                </a:cubicBezTo>
                <a:cubicBezTo>
                  <a:pt x="8431" y="9830"/>
                  <a:pt x="8431" y="9830"/>
                  <a:pt x="8431" y="9830"/>
                </a:cubicBezTo>
                <a:cubicBezTo>
                  <a:pt x="8431" y="9830"/>
                  <a:pt x="8431" y="9830"/>
                  <a:pt x="8431" y="9830"/>
                </a:cubicBezTo>
                <a:cubicBezTo>
                  <a:pt x="8431" y="9833"/>
                  <a:pt x="8431" y="9833"/>
                  <a:pt x="8431" y="9833"/>
                </a:cubicBezTo>
                <a:cubicBezTo>
                  <a:pt x="8567" y="10050"/>
                  <a:pt x="8567" y="10050"/>
                  <a:pt x="8567" y="10050"/>
                </a:cubicBezTo>
                <a:close/>
                <a:moveTo>
                  <a:pt x="8574" y="10004"/>
                </a:moveTo>
                <a:cubicBezTo>
                  <a:pt x="8577" y="9991"/>
                  <a:pt x="8574" y="9975"/>
                  <a:pt x="8574" y="9956"/>
                </a:cubicBezTo>
                <a:cubicBezTo>
                  <a:pt x="8441" y="9739"/>
                  <a:pt x="8441" y="9739"/>
                  <a:pt x="8441" y="9739"/>
                </a:cubicBezTo>
                <a:cubicBezTo>
                  <a:pt x="8438" y="9739"/>
                  <a:pt x="8438" y="9739"/>
                  <a:pt x="8438" y="9739"/>
                </a:cubicBezTo>
                <a:cubicBezTo>
                  <a:pt x="8438" y="9739"/>
                  <a:pt x="8438" y="9739"/>
                  <a:pt x="8438" y="9739"/>
                </a:cubicBezTo>
                <a:cubicBezTo>
                  <a:pt x="8435" y="9778"/>
                  <a:pt x="8435" y="9778"/>
                  <a:pt x="8435" y="9778"/>
                </a:cubicBezTo>
                <a:cubicBezTo>
                  <a:pt x="8435" y="9781"/>
                  <a:pt x="8435" y="9781"/>
                  <a:pt x="8435" y="9781"/>
                </a:cubicBezTo>
                <a:cubicBezTo>
                  <a:pt x="8438" y="9781"/>
                  <a:pt x="8438" y="9781"/>
                  <a:pt x="8438" y="9781"/>
                </a:cubicBezTo>
                <a:cubicBezTo>
                  <a:pt x="8574" y="10004"/>
                  <a:pt x="8574" y="10004"/>
                  <a:pt x="8574" y="10004"/>
                </a:cubicBezTo>
                <a:close/>
                <a:moveTo>
                  <a:pt x="8571" y="9943"/>
                </a:moveTo>
                <a:cubicBezTo>
                  <a:pt x="8571" y="9920"/>
                  <a:pt x="8564" y="9898"/>
                  <a:pt x="8561" y="9875"/>
                </a:cubicBezTo>
                <a:cubicBezTo>
                  <a:pt x="8444" y="9687"/>
                  <a:pt x="8444" y="9687"/>
                  <a:pt x="8444" y="9687"/>
                </a:cubicBezTo>
                <a:cubicBezTo>
                  <a:pt x="8444" y="9687"/>
                  <a:pt x="8444" y="9687"/>
                  <a:pt x="8444" y="9687"/>
                </a:cubicBezTo>
                <a:cubicBezTo>
                  <a:pt x="8444" y="9687"/>
                  <a:pt x="8444" y="9687"/>
                  <a:pt x="8444" y="9687"/>
                </a:cubicBezTo>
                <a:cubicBezTo>
                  <a:pt x="8441" y="9726"/>
                  <a:pt x="8441" y="9726"/>
                  <a:pt x="8441" y="9726"/>
                </a:cubicBezTo>
                <a:cubicBezTo>
                  <a:pt x="8441" y="9729"/>
                  <a:pt x="8441" y="9729"/>
                  <a:pt x="8441" y="9729"/>
                </a:cubicBezTo>
                <a:cubicBezTo>
                  <a:pt x="8441" y="9729"/>
                  <a:pt x="8441" y="9729"/>
                  <a:pt x="8441" y="9729"/>
                </a:cubicBezTo>
                <a:cubicBezTo>
                  <a:pt x="8571" y="9943"/>
                  <a:pt x="8571" y="9943"/>
                  <a:pt x="8571" y="9943"/>
                </a:cubicBezTo>
                <a:close/>
                <a:moveTo>
                  <a:pt x="8558" y="9859"/>
                </a:moveTo>
                <a:cubicBezTo>
                  <a:pt x="8551" y="9833"/>
                  <a:pt x="8545" y="9804"/>
                  <a:pt x="8535" y="9775"/>
                </a:cubicBezTo>
                <a:cubicBezTo>
                  <a:pt x="8448" y="9635"/>
                  <a:pt x="8448" y="9635"/>
                  <a:pt x="8448" y="9635"/>
                </a:cubicBezTo>
                <a:cubicBezTo>
                  <a:pt x="8448" y="9632"/>
                  <a:pt x="8448" y="9632"/>
                  <a:pt x="8448" y="9632"/>
                </a:cubicBezTo>
                <a:cubicBezTo>
                  <a:pt x="8448" y="9635"/>
                  <a:pt x="8448" y="9635"/>
                  <a:pt x="8448" y="9635"/>
                </a:cubicBezTo>
                <a:cubicBezTo>
                  <a:pt x="8444" y="9674"/>
                  <a:pt x="8444" y="9674"/>
                  <a:pt x="8444" y="9674"/>
                </a:cubicBezTo>
                <a:cubicBezTo>
                  <a:pt x="8444" y="9677"/>
                  <a:pt x="8444" y="9677"/>
                  <a:pt x="8444" y="9677"/>
                </a:cubicBezTo>
                <a:cubicBezTo>
                  <a:pt x="8444" y="9677"/>
                  <a:pt x="8444" y="9677"/>
                  <a:pt x="8444" y="9677"/>
                </a:cubicBezTo>
                <a:cubicBezTo>
                  <a:pt x="8558" y="9859"/>
                  <a:pt x="8558" y="9859"/>
                  <a:pt x="8558" y="9859"/>
                </a:cubicBezTo>
                <a:close/>
                <a:moveTo>
                  <a:pt x="8529" y="9752"/>
                </a:moveTo>
                <a:cubicBezTo>
                  <a:pt x="8519" y="9723"/>
                  <a:pt x="8509" y="9687"/>
                  <a:pt x="8499" y="9655"/>
                </a:cubicBezTo>
                <a:cubicBezTo>
                  <a:pt x="8454" y="9580"/>
                  <a:pt x="8454" y="9580"/>
                  <a:pt x="8454" y="9580"/>
                </a:cubicBezTo>
                <a:cubicBezTo>
                  <a:pt x="8454" y="9580"/>
                  <a:pt x="8454" y="9580"/>
                  <a:pt x="8454" y="9580"/>
                </a:cubicBezTo>
                <a:cubicBezTo>
                  <a:pt x="8454" y="9580"/>
                  <a:pt x="8454" y="9580"/>
                  <a:pt x="8454" y="9580"/>
                </a:cubicBezTo>
                <a:cubicBezTo>
                  <a:pt x="8448" y="9622"/>
                  <a:pt x="8448" y="9622"/>
                  <a:pt x="8448" y="9622"/>
                </a:cubicBezTo>
                <a:cubicBezTo>
                  <a:pt x="8448" y="9622"/>
                  <a:pt x="8448" y="9622"/>
                  <a:pt x="8448" y="9622"/>
                </a:cubicBezTo>
                <a:cubicBezTo>
                  <a:pt x="8451" y="9626"/>
                  <a:pt x="8451" y="9626"/>
                  <a:pt x="8451" y="9626"/>
                </a:cubicBezTo>
                <a:cubicBezTo>
                  <a:pt x="8529" y="9752"/>
                  <a:pt x="8529" y="9752"/>
                  <a:pt x="8529" y="9752"/>
                </a:cubicBezTo>
                <a:close/>
                <a:moveTo>
                  <a:pt x="8490" y="9629"/>
                </a:moveTo>
                <a:cubicBezTo>
                  <a:pt x="8480" y="9597"/>
                  <a:pt x="8467" y="9564"/>
                  <a:pt x="8457" y="9532"/>
                </a:cubicBezTo>
                <a:cubicBezTo>
                  <a:pt x="8454" y="9567"/>
                  <a:pt x="8454" y="9567"/>
                  <a:pt x="8454" y="9567"/>
                </a:cubicBezTo>
                <a:cubicBezTo>
                  <a:pt x="8454" y="9567"/>
                  <a:pt x="8454" y="9567"/>
                  <a:pt x="8454" y="9567"/>
                </a:cubicBezTo>
                <a:cubicBezTo>
                  <a:pt x="8454" y="9571"/>
                  <a:pt x="8454" y="9571"/>
                  <a:pt x="8454" y="9571"/>
                </a:cubicBezTo>
                <a:cubicBezTo>
                  <a:pt x="8490" y="9629"/>
                  <a:pt x="8490" y="9629"/>
                  <a:pt x="8490" y="9629"/>
                </a:cubicBezTo>
                <a:close/>
                <a:moveTo>
                  <a:pt x="8363" y="10008"/>
                </a:moveTo>
                <a:cubicBezTo>
                  <a:pt x="8367" y="10011"/>
                  <a:pt x="8370" y="10014"/>
                  <a:pt x="8373" y="10014"/>
                </a:cubicBezTo>
                <a:cubicBezTo>
                  <a:pt x="8363" y="10001"/>
                  <a:pt x="8363" y="10001"/>
                  <a:pt x="8363" y="10001"/>
                </a:cubicBezTo>
                <a:cubicBezTo>
                  <a:pt x="8363" y="9998"/>
                  <a:pt x="8363" y="9998"/>
                  <a:pt x="8363" y="9998"/>
                </a:cubicBezTo>
                <a:cubicBezTo>
                  <a:pt x="8363" y="10001"/>
                  <a:pt x="8363" y="10001"/>
                  <a:pt x="8363" y="10001"/>
                </a:cubicBezTo>
                <a:cubicBezTo>
                  <a:pt x="8363" y="10008"/>
                  <a:pt x="8363" y="10008"/>
                  <a:pt x="8363" y="10008"/>
                </a:cubicBezTo>
                <a:close/>
                <a:moveTo>
                  <a:pt x="8409" y="10021"/>
                </a:moveTo>
                <a:cubicBezTo>
                  <a:pt x="8409" y="10021"/>
                  <a:pt x="8409" y="10021"/>
                  <a:pt x="8409" y="10021"/>
                </a:cubicBezTo>
                <a:cubicBezTo>
                  <a:pt x="8405" y="10017"/>
                  <a:pt x="8405" y="10017"/>
                  <a:pt x="8405" y="10017"/>
                </a:cubicBezTo>
                <a:cubicBezTo>
                  <a:pt x="8367" y="9956"/>
                  <a:pt x="8367" y="9956"/>
                  <a:pt x="8367" y="9956"/>
                </a:cubicBezTo>
                <a:cubicBezTo>
                  <a:pt x="8367" y="9953"/>
                  <a:pt x="8367" y="9953"/>
                  <a:pt x="8367" y="9953"/>
                </a:cubicBezTo>
                <a:cubicBezTo>
                  <a:pt x="8367" y="9953"/>
                  <a:pt x="8367" y="9953"/>
                  <a:pt x="8367" y="9953"/>
                </a:cubicBezTo>
                <a:cubicBezTo>
                  <a:pt x="8363" y="9988"/>
                  <a:pt x="8363" y="9988"/>
                  <a:pt x="8363" y="9988"/>
                </a:cubicBezTo>
                <a:cubicBezTo>
                  <a:pt x="8363" y="9991"/>
                  <a:pt x="8363" y="9991"/>
                  <a:pt x="8363" y="9991"/>
                </a:cubicBezTo>
                <a:cubicBezTo>
                  <a:pt x="8363" y="9991"/>
                  <a:pt x="8363" y="9991"/>
                  <a:pt x="8363" y="9991"/>
                </a:cubicBezTo>
                <a:cubicBezTo>
                  <a:pt x="8383" y="10024"/>
                  <a:pt x="8383" y="10024"/>
                  <a:pt x="8383" y="10024"/>
                </a:cubicBezTo>
                <a:cubicBezTo>
                  <a:pt x="8393" y="10030"/>
                  <a:pt x="8399" y="10033"/>
                  <a:pt x="8405" y="10037"/>
                </a:cubicBezTo>
                <a:cubicBezTo>
                  <a:pt x="8409" y="10021"/>
                  <a:pt x="8409" y="10021"/>
                  <a:pt x="8409" y="10021"/>
                </a:cubicBezTo>
                <a:close/>
                <a:moveTo>
                  <a:pt x="8412" y="9975"/>
                </a:moveTo>
                <a:cubicBezTo>
                  <a:pt x="8412" y="9972"/>
                  <a:pt x="8412" y="9972"/>
                  <a:pt x="8412" y="9972"/>
                </a:cubicBezTo>
                <a:cubicBezTo>
                  <a:pt x="8409" y="9972"/>
                  <a:pt x="8409" y="9972"/>
                  <a:pt x="8409" y="9972"/>
                </a:cubicBezTo>
                <a:cubicBezTo>
                  <a:pt x="8370" y="9907"/>
                  <a:pt x="8370" y="9907"/>
                  <a:pt x="8370" y="9907"/>
                </a:cubicBezTo>
                <a:cubicBezTo>
                  <a:pt x="8370" y="9907"/>
                  <a:pt x="8370" y="9907"/>
                  <a:pt x="8370" y="9907"/>
                </a:cubicBezTo>
                <a:cubicBezTo>
                  <a:pt x="8370" y="9907"/>
                  <a:pt x="8370" y="9907"/>
                  <a:pt x="8370" y="9907"/>
                </a:cubicBezTo>
                <a:cubicBezTo>
                  <a:pt x="8367" y="9943"/>
                  <a:pt x="8367" y="9943"/>
                  <a:pt x="8367" y="9943"/>
                </a:cubicBezTo>
                <a:cubicBezTo>
                  <a:pt x="8367" y="9943"/>
                  <a:pt x="8367" y="9943"/>
                  <a:pt x="8367" y="9943"/>
                </a:cubicBezTo>
                <a:cubicBezTo>
                  <a:pt x="8367" y="9946"/>
                  <a:pt x="8367" y="9946"/>
                  <a:pt x="8367" y="9946"/>
                </a:cubicBezTo>
                <a:cubicBezTo>
                  <a:pt x="8409" y="10011"/>
                  <a:pt x="8409" y="10011"/>
                  <a:pt x="8409" y="10011"/>
                </a:cubicBezTo>
                <a:cubicBezTo>
                  <a:pt x="8409" y="10011"/>
                  <a:pt x="8409" y="10011"/>
                  <a:pt x="8409" y="10011"/>
                </a:cubicBezTo>
                <a:cubicBezTo>
                  <a:pt x="8409" y="10011"/>
                  <a:pt x="8409" y="10011"/>
                  <a:pt x="8409" y="10011"/>
                </a:cubicBezTo>
                <a:cubicBezTo>
                  <a:pt x="8412" y="9975"/>
                  <a:pt x="8412" y="9975"/>
                  <a:pt x="8412" y="9975"/>
                </a:cubicBezTo>
                <a:close/>
                <a:moveTo>
                  <a:pt x="8415" y="9927"/>
                </a:moveTo>
                <a:cubicBezTo>
                  <a:pt x="8415" y="9927"/>
                  <a:pt x="8415" y="9927"/>
                  <a:pt x="8415" y="9927"/>
                </a:cubicBezTo>
                <a:cubicBezTo>
                  <a:pt x="8415" y="9923"/>
                  <a:pt x="8415" y="9923"/>
                  <a:pt x="8415" y="9923"/>
                </a:cubicBezTo>
                <a:cubicBezTo>
                  <a:pt x="8373" y="9859"/>
                  <a:pt x="8373" y="9859"/>
                  <a:pt x="8373" y="9859"/>
                </a:cubicBezTo>
                <a:cubicBezTo>
                  <a:pt x="8373" y="9859"/>
                  <a:pt x="8373" y="9859"/>
                  <a:pt x="8373" y="9859"/>
                </a:cubicBezTo>
                <a:cubicBezTo>
                  <a:pt x="8373" y="9859"/>
                  <a:pt x="8373" y="9859"/>
                  <a:pt x="8373" y="9859"/>
                </a:cubicBezTo>
                <a:cubicBezTo>
                  <a:pt x="8370" y="9894"/>
                  <a:pt x="8370" y="9894"/>
                  <a:pt x="8370" y="9894"/>
                </a:cubicBezTo>
                <a:cubicBezTo>
                  <a:pt x="8370" y="9898"/>
                  <a:pt x="8370" y="9898"/>
                  <a:pt x="8370" y="9898"/>
                </a:cubicBezTo>
                <a:cubicBezTo>
                  <a:pt x="8370" y="9898"/>
                  <a:pt x="8370" y="9898"/>
                  <a:pt x="8370" y="9898"/>
                </a:cubicBezTo>
                <a:cubicBezTo>
                  <a:pt x="8412" y="9962"/>
                  <a:pt x="8412" y="9962"/>
                  <a:pt x="8412" y="9962"/>
                </a:cubicBezTo>
                <a:cubicBezTo>
                  <a:pt x="8412" y="9966"/>
                  <a:pt x="8412" y="9966"/>
                  <a:pt x="8412" y="9966"/>
                </a:cubicBezTo>
                <a:cubicBezTo>
                  <a:pt x="8412" y="9962"/>
                  <a:pt x="8412" y="9962"/>
                  <a:pt x="8412" y="9962"/>
                </a:cubicBezTo>
                <a:cubicBezTo>
                  <a:pt x="8415" y="9927"/>
                  <a:pt x="8415" y="9927"/>
                  <a:pt x="8415" y="9927"/>
                </a:cubicBezTo>
                <a:close/>
                <a:moveTo>
                  <a:pt x="8418" y="9878"/>
                </a:moveTo>
                <a:cubicBezTo>
                  <a:pt x="8418" y="9878"/>
                  <a:pt x="8418" y="9878"/>
                  <a:pt x="8418" y="9878"/>
                </a:cubicBezTo>
                <a:cubicBezTo>
                  <a:pt x="8418" y="9875"/>
                  <a:pt x="8418" y="9875"/>
                  <a:pt x="8418" y="9875"/>
                </a:cubicBezTo>
                <a:cubicBezTo>
                  <a:pt x="8376" y="9810"/>
                  <a:pt x="8376" y="9810"/>
                  <a:pt x="8376" y="9810"/>
                </a:cubicBezTo>
                <a:cubicBezTo>
                  <a:pt x="8376" y="9810"/>
                  <a:pt x="8376" y="9810"/>
                  <a:pt x="8376" y="9810"/>
                </a:cubicBezTo>
                <a:cubicBezTo>
                  <a:pt x="8376" y="9810"/>
                  <a:pt x="8376" y="9810"/>
                  <a:pt x="8376" y="9810"/>
                </a:cubicBezTo>
                <a:cubicBezTo>
                  <a:pt x="8373" y="9846"/>
                  <a:pt x="8373" y="9846"/>
                  <a:pt x="8373" y="9846"/>
                </a:cubicBezTo>
                <a:cubicBezTo>
                  <a:pt x="8373" y="9849"/>
                  <a:pt x="8373" y="9849"/>
                  <a:pt x="8373" y="9849"/>
                </a:cubicBezTo>
                <a:cubicBezTo>
                  <a:pt x="8376" y="9849"/>
                  <a:pt x="8376" y="9849"/>
                  <a:pt x="8376" y="9849"/>
                </a:cubicBezTo>
                <a:cubicBezTo>
                  <a:pt x="8415" y="9914"/>
                  <a:pt x="8415" y="9914"/>
                  <a:pt x="8415" y="9914"/>
                </a:cubicBezTo>
                <a:cubicBezTo>
                  <a:pt x="8415" y="9917"/>
                  <a:pt x="8415" y="9917"/>
                  <a:pt x="8415" y="9917"/>
                </a:cubicBezTo>
                <a:cubicBezTo>
                  <a:pt x="8415" y="9917"/>
                  <a:pt x="8415" y="9917"/>
                  <a:pt x="8415" y="9917"/>
                </a:cubicBezTo>
                <a:cubicBezTo>
                  <a:pt x="8418" y="9878"/>
                  <a:pt x="8418" y="9878"/>
                  <a:pt x="8418" y="9878"/>
                </a:cubicBezTo>
                <a:close/>
                <a:moveTo>
                  <a:pt x="8425" y="9830"/>
                </a:moveTo>
                <a:cubicBezTo>
                  <a:pt x="8425" y="9830"/>
                  <a:pt x="8425" y="9830"/>
                  <a:pt x="8425" y="9830"/>
                </a:cubicBezTo>
                <a:cubicBezTo>
                  <a:pt x="8422" y="9826"/>
                  <a:pt x="8422" y="9826"/>
                  <a:pt x="8422" y="9826"/>
                </a:cubicBezTo>
                <a:cubicBezTo>
                  <a:pt x="8383" y="9762"/>
                  <a:pt x="8383" y="9762"/>
                  <a:pt x="8383" y="9762"/>
                </a:cubicBezTo>
                <a:cubicBezTo>
                  <a:pt x="8380" y="9758"/>
                  <a:pt x="8380" y="9758"/>
                  <a:pt x="8380" y="9758"/>
                </a:cubicBezTo>
                <a:cubicBezTo>
                  <a:pt x="8380" y="9762"/>
                  <a:pt x="8380" y="9762"/>
                  <a:pt x="8380" y="9762"/>
                </a:cubicBezTo>
                <a:cubicBezTo>
                  <a:pt x="8376" y="9797"/>
                  <a:pt x="8376" y="9797"/>
                  <a:pt x="8376" y="9797"/>
                </a:cubicBezTo>
                <a:cubicBezTo>
                  <a:pt x="8376" y="9800"/>
                  <a:pt x="8376" y="9800"/>
                  <a:pt x="8376" y="9800"/>
                </a:cubicBezTo>
                <a:cubicBezTo>
                  <a:pt x="8380" y="9800"/>
                  <a:pt x="8380" y="9800"/>
                  <a:pt x="8380" y="9800"/>
                </a:cubicBezTo>
                <a:cubicBezTo>
                  <a:pt x="8418" y="9868"/>
                  <a:pt x="8418" y="9868"/>
                  <a:pt x="8418" y="9868"/>
                </a:cubicBezTo>
                <a:cubicBezTo>
                  <a:pt x="8422" y="9868"/>
                  <a:pt x="8422" y="9868"/>
                  <a:pt x="8422" y="9868"/>
                </a:cubicBezTo>
                <a:cubicBezTo>
                  <a:pt x="8422" y="9868"/>
                  <a:pt x="8422" y="9868"/>
                  <a:pt x="8422" y="9868"/>
                </a:cubicBezTo>
                <a:cubicBezTo>
                  <a:pt x="8425" y="9830"/>
                  <a:pt x="8425" y="9830"/>
                  <a:pt x="8425" y="9830"/>
                </a:cubicBezTo>
                <a:close/>
                <a:moveTo>
                  <a:pt x="8428" y="9781"/>
                </a:moveTo>
                <a:cubicBezTo>
                  <a:pt x="8428" y="9778"/>
                  <a:pt x="8428" y="9778"/>
                  <a:pt x="8428" y="9778"/>
                </a:cubicBezTo>
                <a:cubicBezTo>
                  <a:pt x="8428" y="9778"/>
                  <a:pt x="8428" y="9778"/>
                  <a:pt x="8428" y="9778"/>
                </a:cubicBezTo>
                <a:cubicBezTo>
                  <a:pt x="8386" y="9710"/>
                  <a:pt x="8386" y="9710"/>
                  <a:pt x="8386" y="9710"/>
                </a:cubicBezTo>
                <a:cubicBezTo>
                  <a:pt x="8383" y="9707"/>
                  <a:pt x="8383" y="9707"/>
                  <a:pt x="8383" y="9707"/>
                </a:cubicBezTo>
                <a:cubicBezTo>
                  <a:pt x="8383" y="9710"/>
                  <a:pt x="8383" y="9710"/>
                  <a:pt x="8383" y="9710"/>
                </a:cubicBezTo>
                <a:cubicBezTo>
                  <a:pt x="8383" y="9749"/>
                  <a:pt x="8383" y="9749"/>
                  <a:pt x="8383" y="9749"/>
                </a:cubicBezTo>
                <a:cubicBezTo>
                  <a:pt x="8383" y="9749"/>
                  <a:pt x="8383" y="9749"/>
                  <a:pt x="8383" y="9749"/>
                </a:cubicBezTo>
                <a:cubicBezTo>
                  <a:pt x="8383" y="9752"/>
                  <a:pt x="8383" y="9752"/>
                  <a:pt x="8383" y="9752"/>
                </a:cubicBezTo>
                <a:cubicBezTo>
                  <a:pt x="8425" y="9817"/>
                  <a:pt x="8425" y="9817"/>
                  <a:pt x="8425" y="9817"/>
                </a:cubicBezTo>
                <a:cubicBezTo>
                  <a:pt x="8425" y="9820"/>
                  <a:pt x="8425" y="9820"/>
                  <a:pt x="8425" y="9820"/>
                </a:cubicBezTo>
                <a:cubicBezTo>
                  <a:pt x="8425" y="9817"/>
                  <a:pt x="8425" y="9817"/>
                  <a:pt x="8425" y="9817"/>
                </a:cubicBezTo>
                <a:cubicBezTo>
                  <a:pt x="8428" y="9781"/>
                  <a:pt x="8428" y="9781"/>
                  <a:pt x="8428" y="9781"/>
                </a:cubicBezTo>
                <a:close/>
                <a:moveTo>
                  <a:pt x="8431" y="9729"/>
                </a:moveTo>
                <a:cubicBezTo>
                  <a:pt x="8431" y="9726"/>
                  <a:pt x="8431" y="9726"/>
                  <a:pt x="8431" y="9726"/>
                </a:cubicBezTo>
                <a:cubicBezTo>
                  <a:pt x="8431" y="9726"/>
                  <a:pt x="8431" y="9726"/>
                  <a:pt x="8431" y="9726"/>
                </a:cubicBezTo>
                <a:cubicBezTo>
                  <a:pt x="8389" y="9658"/>
                  <a:pt x="8389" y="9658"/>
                  <a:pt x="8389" y="9658"/>
                </a:cubicBezTo>
                <a:cubicBezTo>
                  <a:pt x="8389" y="9658"/>
                  <a:pt x="8389" y="9658"/>
                  <a:pt x="8389" y="9658"/>
                </a:cubicBezTo>
                <a:cubicBezTo>
                  <a:pt x="8389" y="9658"/>
                  <a:pt x="8389" y="9658"/>
                  <a:pt x="8389" y="9658"/>
                </a:cubicBezTo>
                <a:cubicBezTo>
                  <a:pt x="8386" y="9697"/>
                  <a:pt x="8386" y="9697"/>
                  <a:pt x="8386" y="9697"/>
                </a:cubicBezTo>
                <a:cubicBezTo>
                  <a:pt x="8386" y="9700"/>
                  <a:pt x="8386" y="9700"/>
                  <a:pt x="8386" y="9700"/>
                </a:cubicBezTo>
                <a:cubicBezTo>
                  <a:pt x="8386" y="9700"/>
                  <a:pt x="8386" y="9700"/>
                  <a:pt x="8386" y="9700"/>
                </a:cubicBezTo>
                <a:cubicBezTo>
                  <a:pt x="8428" y="9768"/>
                  <a:pt x="8428" y="9768"/>
                  <a:pt x="8428" y="9768"/>
                </a:cubicBezTo>
                <a:cubicBezTo>
                  <a:pt x="8428" y="9768"/>
                  <a:pt x="8428" y="9768"/>
                  <a:pt x="8428" y="9768"/>
                </a:cubicBezTo>
                <a:cubicBezTo>
                  <a:pt x="8428" y="9768"/>
                  <a:pt x="8428" y="9768"/>
                  <a:pt x="8428" y="9768"/>
                </a:cubicBezTo>
                <a:cubicBezTo>
                  <a:pt x="8431" y="9729"/>
                  <a:pt x="8431" y="9729"/>
                  <a:pt x="8431" y="9729"/>
                </a:cubicBezTo>
                <a:close/>
                <a:moveTo>
                  <a:pt x="8438" y="9677"/>
                </a:moveTo>
                <a:cubicBezTo>
                  <a:pt x="8438" y="9674"/>
                  <a:pt x="8438" y="9674"/>
                  <a:pt x="8438" y="9674"/>
                </a:cubicBezTo>
                <a:cubicBezTo>
                  <a:pt x="8435" y="9674"/>
                  <a:pt x="8435" y="9674"/>
                  <a:pt x="8435" y="9674"/>
                </a:cubicBezTo>
                <a:cubicBezTo>
                  <a:pt x="8393" y="9606"/>
                  <a:pt x="8393" y="9606"/>
                  <a:pt x="8393" y="9606"/>
                </a:cubicBezTo>
                <a:cubicBezTo>
                  <a:pt x="8393" y="9603"/>
                  <a:pt x="8393" y="9603"/>
                  <a:pt x="8393" y="9603"/>
                </a:cubicBezTo>
                <a:cubicBezTo>
                  <a:pt x="8393" y="9606"/>
                  <a:pt x="8393" y="9606"/>
                  <a:pt x="8393" y="9606"/>
                </a:cubicBezTo>
                <a:cubicBezTo>
                  <a:pt x="8389" y="9645"/>
                  <a:pt x="8389" y="9645"/>
                  <a:pt x="8389" y="9645"/>
                </a:cubicBezTo>
                <a:cubicBezTo>
                  <a:pt x="8389" y="9645"/>
                  <a:pt x="8389" y="9645"/>
                  <a:pt x="8389" y="9645"/>
                </a:cubicBezTo>
                <a:cubicBezTo>
                  <a:pt x="8389" y="9648"/>
                  <a:pt x="8389" y="9648"/>
                  <a:pt x="8389" y="9648"/>
                </a:cubicBezTo>
                <a:cubicBezTo>
                  <a:pt x="8431" y="9716"/>
                  <a:pt x="8431" y="9716"/>
                  <a:pt x="8431" y="9716"/>
                </a:cubicBezTo>
                <a:cubicBezTo>
                  <a:pt x="8431" y="9716"/>
                  <a:pt x="8431" y="9716"/>
                  <a:pt x="8431" y="9716"/>
                </a:cubicBezTo>
                <a:cubicBezTo>
                  <a:pt x="8435" y="9716"/>
                  <a:pt x="8435" y="9716"/>
                  <a:pt x="8435" y="9716"/>
                </a:cubicBezTo>
                <a:cubicBezTo>
                  <a:pt x="8438" y="9677"/>
                  <a:pt x="8438" y="9677"/>
                  <a:pt x="8438" y="9677"/>
                </a:cubicBezTo>
                <a:close/>
                <a:moveTo>
                  <a:pt x="8441" y="9622"/>
                </a:moveTo>
                <a:cubicBezTo>
                  <a:pt x="8441" y="9622"/>
                  <a:pt x="8441" y="9622"/>
                  <a:pt x="8441" y="9622"/>
                </a:cubicBezTo>
                <a:cubicBezTo>
                  <a:pt x="8441" y="9619"/>
                  <a:pt x="8441" y="9619"/>
                  <a:pt x="8441" y="9619"/>
                </a:cubicBezTo>
                <a:cubicBezTo>
                  <a:pt x="8396" y="9551"/>
                  <a:pt x="8396" y="9551"/>
                  <a:pt x="8396" y="9551"/>
                </a:cubicBezTo>
                <a:cubicBezTo>
                  <a:pt x="8396" y="9548"/>
                  <a:pt x="8396" y="9548"/>
                  <a:pt x="8396" y="9548"/>
                </a:cubicBezTo>
                <a:cubicBezTo>
                  <a:pt x="8396" y="9551"/>
                  <a:pt x="8396" y="9551"/>
                  <a:pt x="8396" y="9551"/>
                </a:cubicBezTo>
                <a:cubicBezTo>
                  <a:pt x="8393" y="9593"/>
                  <a:pt x="8393" y="9593"/>
                  <a:pt x="8393" y="9593"/>
                </a:cubicBezTo>
                <a:cubicBezTo>
                  <a:pt x="8393" y="9593"/>
                  <a:pt x="8393" y="9593"/>
                  <a:pt x="8393" y="9593"/>
                </a:cubicBezTo>
                <a:cubicBezTo>
                  <a:pt x="8393" y="9597"/>
                  <a:pt x="8393" y="9597"/>
                  <a:pt x="8393" y="9597"/>
                </a:cubicBezTo>
                <a:cubicBezTo>
                  <a:pt x="8438" y="9665"/>
                  <a:pt x="8438" y="9665"/>
                  <a:pt x="8438" y="9665"/>
                </a:cubicBezTo>
                <a:cubicBezTo>
                  <a:pt x="8438" y="9665"/>
                  <a:pt x="8438" y="9665"/>
                  <a:pt x="8438" y="9665"/>
                </a:cubicBezTo>
                <a:cubicBezTo>
                  <a:pt x="8438" y="9665"/>
                  <a:pt x="8438" y="9665"/>
                  <a:pt x="8438" y="9665"/>
                </a:cubicBezTo>
                <a:cubicBezTo>
                  <a:pt x="8441" y="9622"/>
                  <a:pt x="8441" y="9622"/>
                  <a:pt x="8441" y="9622"/>
                </a:cubicBezTo>
                <a:close/>
                <a:moveTo>
                  <a:pt x="8444" y="9571"/>
                </a:moveTo>
                <a:cubicBezTo>
                  <a:pt x="8444" y="9567"/>
                  <a:pt x="8444" y="9567"/>
                  <a:pt x="8444" y="9567"/>
                </a:cubicBezTo>
                <a:cubicBezTo>
                  <a:pt x="8444" y="9567"/>
                  <a:pt x="8444" y="9567"/>
                  <a:pt x="8444" y="9567"/>
                </a:cubicBezTo>
                <a:cubicBezTo>
                  <a:pt x="8402" y="9496"/>
                  <a:pt x="8402" y="9496"/>
                  <a:pt x="8402" y="9496"/>
                </a:cubicBezTo>
                <a:cubicBezTo>
                  <a:pt x="8399" y="9493"/>
                  <a:pt x="8399" y="9493"/>
                  <a:pt x="8399" y="9493"/>
                </a:cubicBezTo>
                <a:cubicBezTo>
                  <a:pt x="8399" y="9496"/>
                  <a:pt x="8399" y="9496"/>
                  <a:pt x="8399" y="9496"/>
                </a:cubicBezTo>
                <a:cubicBezTo>
                  <a:pt x="8396" y="9538"/>
                  <a:pt x="8396" y="9538"/>
                  <a:pt x="8396" y="9538"/>
                </a:cubicBezTo>
                <a:cubicBezTo>
                  <a:pt x="8396" y="9538"/>
                  <a:pt x="8396" y="9538"/>
                  <a:pt x="8396" y="9538"/>
                </a:cubicBezTo>
                <a:cubicBezTo>
                  <a:pt x="8399" y="9542"/>
                  <a:pt x="8399" y="9542"/>
                  <a:pt x="8399" y="9542"/>
                </a:cubicBezTo>
                <a:cubicBezTo>
                  <a:pt x="8441" y="9609"/>
                  <a:pt x="8441" y="9609"/>
                  <a:pt x="8441" y="9609"/>
                </a:cubicBezTo>
                <a:cubicBezTo>
                  <a:pt x="8441" y="9613"/>
                  <a:pt x="8441" y="9613"/>
                  <a:pt x="8441" y="9613"/>
                </a:cubicBezTo>
                <a:cubicBezTo>
                  <a:pt x="8441" y="9609"/>
                  <a:pt x="8441" y="9609"/>
                  <a:pt x="8441" y="9609"/>
                </a:cubicBezTo>
                <a:cubicBezTo>
                  <a:pt x="8444" y="9571"/>
                  <a:pt x="8444" y="9571"/>
                  <a:pt x="8444" y="9571"/>
                </a:cubicBezTo>
                <a:close/>
                <a:moveTo>
                  <a:pt x="8451" y="9516"/>
                </a:moveTo>
                <a:cubicBezTo>
                  <a:pt x="8451" y="9512"/>
                  <a:pt x="8451" y="9512"/>
                  <a:pt x="8451" y="9512"/>
                </a:cubicBezTo>
                <a:cubicBezTo>
                  <a:pt x="8451" y="9512"/>
                  <a:pt x="8451" y="9512"/>
                  <a:pt x="8451" y="9512"/>
                </a:cubicBezTo>
                <a:cubicBezTo>
                  <a:pt x="8448" y="9509"/>
                  <a:pt x="8448" y="9509"/>
                  <a:pt x="8448" y="9509"/>
                </a:cubicBezTo>
                <a:cubicBezTo>
                  <a:pt x="8405" y="9441"/>
                  <a:pt x="8405" y="9441"/>
                  <a:pt x="8405" y="9441"/>
                </a:cubicBezTo>
                <a:cubicBezTo>
                  <a:pt x="8405" y="9438"/>
                  <a:pt x="8405" y="9438"/>
                  <a:pt x="8405" y="9438"/>
                </a:cubicBezTo>
                <a:cubicBezTo>
                  <a:pt x="8405" y="9441"/>
                  <a:pt x="8405" y="9441"/>
                  <a:pt x="8405" y="9441"/>
                </a:cubicBezTo>
                <a:cubicBezTo>
                  <a:pt x="8402" y="9483"/>
                  <a:pt x="8402" y="9483"/>
                  <a:pt x="8402" y="9483"/>
                </a:cubicBezTo>
                <a:cubicBezTo>
                  <a:pt x="8402" y="9483"/>
                  <a:pt x="8402" y="9483"/>
                  <a:pt x="8402" y="9483"/>
                </a:cubicBezTo>
                <a:cubicBezTo>
                  <a:pt x="8402" y="9486"/>
                  <a:pt x="8402" y="9486"/>
                  <a:pt x="8402" y="9486"/>
                </a:cubicBezTo>
                <a:cubicBezTo>
                  <a:pt x="8444" y="9554"/>
                  <a:pt x="8444" y="9554"/>
                  <a:pt x="8444" y="9554"/>
                </a:cubicBezTo>
                <a:cubicBezTo>
                  <a:pt x="8448" y="9558"/>
                  <a:pt x="8448" y="9558"/>
                  <a:pt x="8448" y="9558"/>
                </a:cubicBezTo>
                <a:cubicBezTo>
                  <a:pt x="8448" y="9558"/>
                  <a:pt x="8448" y="9558"/>
                  <a:pt x="8448" y="9558"/>
                </a:cubicBezTo>
                <a:cubicBezTo>
                  <a:pt x="8451" y="9516"/>
                  <a:pt x="8451" y="9516"/>
                  <a:pt x="8451" y="9516"/>
                </a:cubicBezTo>
                <a:close/>
                <a:moveTo>
                  <a:pt x="8438" y="9480"/>
                </a:moveTo>
                <a:cubicBezTo>
                  <a:pt x="8428" y="9457"/>
                  <a:pt x="8422" y="9431"/>
                  <a:pt x="8412" y="9409"/>
                </a:cubicBezTo>
                <a:cubicBezTo>
                  <a:pt x="8409" y="9399"/>
                  <a:pt x="8409" y="9399"/>
                  <a:pt x="8409" y="9399"/>
                </a:cubicBezTo>
                <a:cubicBezTo>
                  <a:pt x="8405" y="9425"/>
                  <a:pt x="8405" y="9425"/>
                  <a:pt x="8405" y="9425"/>
                </a:cubicBezTo>
                <a:cubicBezTo>
                  <a:pt x="8405" y="9428"/>
                  <a:pt x="8405" y="9428"/>
                  <a:pt x="8405" y="9428"/>
                </a:cubicBezTo>
                <a:cubicBezTo>
                  <a:pt x="8405" y="9428"/>
                  <a:pt x="8405" y="9428"/>
                  <a:pt x="8405" y="9428"/>
                </a:cubicBezTo>
                <a:cubicBezTo>
                  <a:pt x="8438" y="9480"/>
                  <a:pt x="8438" y="9480"/>
                  <a:pt x="8438" y="9480"/>
                </a:cubicBezTo>
                <a:close/>
                <a:moveTo>
                  <a:pt x="7690" y="8917"/>
                </a:moveTo>
                <a:cubicBezTo>
                  <a:pt x="7700" y="8943"/>
                  <a:pt x="7713" y="8969"/>
                  <a:pt x="7723" y="8991"/>
                </a:cubicBezTo>
                <a:cubicBezTo>
                  <a:pt x="7723" y="8962"/>
                  <a:pt x="7723" y="8962"/>
                  <a:pt x="7723" y="8962"/>
                </a:cubicBezTo>
                <a:cubicBezTo>
                  <a:pt x="7723" y="8962"/>
                  <a:pt x="7723" y="8962"/>
                  <a:pt x="7723" y="8962"/>
                </a:cubicBezTo>
                <a:cubicBezTo>
                  <a:pt x="7719" y="8959"/>
                  <a:pt x="7719" y="8959"/>
                  <a:pt x="7719" y="8959"/>
                </a:cubicBezTo>
                <a:cubicBezTo>
                  <a:pt x="7690" y="8910"/>
                  <a:pt x="7690" y="8910"/>
                  <a:pt x="7690" y="8910"/>
                </a:cubicBezTo>
                <a:cubicBezTo>
                  <a:pt x="7687" y="8907"/>
                  <a:pt x="7687" y="8907"/>
                  <a:pt x="7687" y="8907"/>
                </a:cubicBezTo>
                <a:cubicBezTo>
                  <a:pt x="7687" y="8910"/>
                  <a:pt x="7687" y="8910"/>
                  <a:pt x="7687" y="8910"/>
                </a:cubicBezTo>
                <a:cubicBezTo>
                  <a:pt x="7690" y="8917"/>
                  <a:pt x="7690" y="8917"/>
                  <a:pt x="7690" y="8917"/>
                </a:cubicBezTo>
                <a:close/>
                <a:moveTo>
                  <a:pt x="7729" y="9007"/>
                </a:moveTo>
                <a:cubicBezTo>
                  <a:pt x="7742" y="9030"/>
                  <a:pt x="7752" y="9056"/>
                  <a:pt x="7765" y="9079"/>
                </a:cubicBezTo>
                <a:cubicBezTo>
                  <a:pt x="7761" y="9027"/>
                  <a:pt x="7761" y="9027"/>
                  <a:pt x="7761" y="9027"/>
                </a:cubicBezTo>
                <a:cubicBezTo>
                  <a:pt x="7761" y="9027"/>
                  <a:pt x="7761" y="9027"/>
                  <a:pt x="7761" y="9027"/>
                </a:cubicBezTo>
                <a:cubicBezTo>
                  <a:pt x="7761" y="9024"/>
                  <a:pt x="7761" y="9024"/>
                  <a:pt x="7761" y="9024"/>
                </a:cubicBezTo>
                <a:cubicBezTo>
                  <a:pt x="7729" y="8975"/>
                  <a:pt x="7729" y="8975"/>
                  <a:pt x="7729" y="8975"/>
                </a:cubicBezTo>
                <a:cubicBezTo>
                  <a:pt x="7729" y="8972"/>
                  <a:pt x="7729" y="8972"/>
                  <a:pt x="7729" y="8972"/>
                </a:cubicBezTo>
                <a:cubicBezTo>
                  <a:pt x="7729" y="8975"/>
                  <a:pt x="7729" y="8975"/>
                  <a:pt x="7729" y="8975"/>
                </a:cubicBezTo>
                <a:cubicBezTo>
                  <a:pt x="7729" y="9007"/>
                  <a:pt x="7729" y="9007"/>
                  <a:pt x="7729" y="9007"/>
                </a:cubicBezTo>
                <a:close/>
                <a:moveTo>
                  <a:pt x="7803" y="9153"/>
                </a:moveTo>
                <a:cubicBezTo>
                  <a:pt x="7803" y="9156"/>
                  <a:pt x="7803" y="9156"/>
                  <a:pt x="7803" y="9156"/>
                </a:cubicBezTo>
                <a:cubicBezTo>
                  <a:pt x="7803" y="9153"/>
                  <a:pt x="7803" y="9153"/>
                  <a:pt x="7803" y="9153"/>
                </a:cubicBezTo>
                <a:cubicBezTo>
                  <a:pt x="7800" y="9092"/>
                  <a:pt x="7800" y="9092"/>
                  <a:pt x="7800" y="9092"/>
                </a:cubicBezTo>
                <a:cubicBezTo>
                  <a:pt x="7800" y="9092"/>
                  <a:pt x="7800" y="9092"/>
                  <a:pt x="7800" y="9092"/>
                </a:cubicBezTo>
                <a:cubicBezTo>
                  <a:pt x="7800" y="9088"/>
                  <a:pt x="7800" y="9088"/>
                  <a:pt x="7800" y="9088"/>
                </a:cubicBezTo>
                <a:cubicBezTo>
                  <a:pt x="7768" y="9037"/>
                  <a:pt x="7768" y="9037"/>
                  <a:pt x="7768" y="9037"/>
                </a:cubicBezTo>
                <a:cubicBezTo>
                  <a:pt x="7768" y="9037"/>
                  <a:pt x="7768" y="9037"/>
                  <a:pt x="7768" y="9037"/>
                </a:cubicBezTo>
                <a:cubicBezTo>
                  <a:pt x="7768" y="9037"/>
                  <a:pt x="7768" y="9037"/>
                  <a:pt x="7768" y="9037"/>
                </a:cubicBezTo>
                <a:cubicBezTo>
                  <a:pt x="7771" y="9092"/>
                  <a:pt x="7771" y="9092"/>
                  <a:pt x="7771" y="9092"/>
                </a:cubicBezTo>
                <a:cubicBezTo>
                  <a:pt x="7787" y="9130"/>
                  <a:pt x="7787" y="9130"/>
                  <a:pt x="7787" y="9130"/>
                </a:cubicBezTo>
                <a:cubicBezTo>
                  <a:pt x="7803" y="9153"/>
                  <a:pt x="7803" y="9153"/>
                  <a:pt x="7803" y="9153"/>
                </a:cubicBezTo>
                <a:close/>
                <a:moveTo>
                  <a:pt x="7842" y="9218"/>
                </a:moveTo>
                <a:cubicBezTo>
                  <a:pt x="7842" y="9218"/>
                  <a:pt x="7842" y="9218"/>
                  <a:pt x="7842" y="9218"/>
                </a:cubicBezTo>
                <a:cubicBezTo>
                  <a:pt x="7842" y="9218"/>
                  <a:pt x="7842" y="9218"/>
                  <a:pt x="7842" y="9218"/>
                </a:cubicBezTo>
                <a:cubicBezTo>
                  <a:pt x="7842" y="9156"/>
                  <a:pt x="7842" y="9156"/>
                  <a:pt x="7842" y="9156"/>
                </a:cubicBezTo>
                <a:cubicBezTo>
                  <a:pt x="7842" y="9156"/>
                  <a:pt x="7842" y="9156"/>
                  <a:pt x="7842" y="9156"/>
                </a:cubicBezTo>
                <a:cubicBezTo>
                  <a:pt x="7839" y="9153"/>
                  <a:pt x="7839" y="9153"/>
                  <a:pt x="7839" y="9153"/>
                </a:cubicBezTo>
                <a:cubicBezTo>
                  <a:pt x="7810" y="9101"/>
                  <a:pt x="7810" y="9101"/>
                  <a:pt x="7810" y="9101"/>
                </a:cubicBezTo>
                <a:cubicBezTo>
                  <a:pt x="7807" y="9101"/>
                  <a:pt x="7807" y="9101"/>
                  <a:pt x="7807" y="9101"/>
                </a:cubicBezTo>
                <a:cubicBezTo>
                  <a:pt x="7807" y="9101"/>
                  <a:pt x="7807" y="9101"/>
                  <a:pt x="7807" y="9101"/>
                </a:cubicBezTo>
                <a:cubicBezTo>
                  <a:pt x="7810" y="9163"/>
                  <a:pt x="7810" y="9163"/>
                  <a:pt x="7810" y="9163"/>
                </a:cubicBezTo>
                <a:cubicBezTo>
                  <a:pt x="7810" y="9166"/>
                  <a:pt x="7810" y="9166"/>
                  <a:pt x="7810" y="9166"/>
                </a:cubicBezTo>
                <a:cubicBezTo>
                  <a:pt x="7810" y="9166"/>
                  <a:pt x="7810" y="9166"/>
                  <a:pt x="7810" y="9166"/>
                </a:cubicBezTo>
                <a:cubicBezTo>
                  <a:pt x="7842" y="9218"/>
                  <a:pt x="7842" y="9218"/>
                  <a:pt x="7842" y="9218"/>
                </a:cubicBezTo>
                <a:close/>
                <a:moveTo>
                  <a:pt x="7881" y="9279"/>
                </a:moveTo>
                <a:cubicBezTo>
                  <a:pt x="7881" y="9283"/>
                  <a:pt x="7881" y="9283"/>
                  <a:pt x="7881" y="9283"/>
                </a:cubicBezTo>
                <a:cubicBezTo>
                  <a:pt x="7881" y="9279"/>
                  <a:pt x="7881" y="9279"/>
                  <a:pt x="7881" y="9279"/>
                </a:cubicBezTo>
                <a:cubicBezTo>
                  <a:pt x="7881" y="9221"/>
                  <a:pt x="7881" y="9221"/>
                  <a:pt x="7881" y="9221"/>
                </a:cubicBezTo>
                <a:cubicBezTo>
                  <a:pt x="7881" y="9218"/>
                  <a:pt x="7881" y="9218"/>
                  <a:pt x="7881" y="9218"/>
                </a:cubicBezTo>
                <a:cubicBezTo>
                  <a:pt x="7878" y="9218"/>
                  <a:pt x="7878" y="9218"/>
                  <a:pt x="7878" y="9218"/>
                </a:cubicBezTo>
                <a:cubicBezTo>
                  <a:pt x="7849" y="9166"/>
                  <a:pt x="7849" y="9166"/>
                  <a:pt x="7849" y="9166"/>
                </a:cubicBezTo>
                <a:cubicBezTo>
                  <a:pt x="7846" y="9166"/>
                  <a:pt x="7846" y="9166"/>
                  <a:pt x="7846" y="9166"/>
                </a:cubicBezTo>
                <a:cubicBezTo>
                  <a:pt x="7846" y="9166"/>
                  <a:pt x="7846" y="9166"/>
                  <a:pt x="7846" y="9166"/>
                </a:cubicBezTo>
                <a:cubicBezTo>
                  <a:pt x="7849" y="9228"/>
                  <a:pt x="7849" y="9228"/>
                  <a:pt x="7849" y="9228"/>
                </a:cubicBezTo>
                <a:cubicBezTo>
                  <a:pt x="7849" y="9228"/>
                  <a:pt x="7849" y="9228"/>
                  <a:pt x="7849" y="9228"/>
                </a:cubicBezTo>
                <a:cubicBezTo>
                  <a:pt x="7849" y="9231"/>
                  <a:pt x="7849" y="9231"/>
                  <a:pt x="7849" y="9231"/>
                </a:cubicBezTo>
                <a:cubicBezTo>
                  <a:pt x="7881" y="9279"/>
                  <a:pt x="7881" y="9279"/>
                  <a:pt x="7881" y="9279"/>
                </a:cubicBezTo>
                <a:close/>
                <a:moveTo>
                  <a:pt x="7920" y="9344"/>
                </a:moveTo>
                <a:cubicBezTo>
                  <a:pt x="7920" y="9344"/>
                  <a:pt x="7920" y="9344"/>
                  <a:pt x="7920" y="9344"/>
                </a:cubicBezTo>
                <a:cubicBezTo>
                  <a:pt x="7920" y="9344"/>
                  <a:pt x="7920" y="9344"/>
                  <a:pt x="7920" y="9344"/>
                </a:cubicBezTo>
                <a:cubicBezTo>
                  <a:pt x="7920" y="9286"/>
                  <a:pt x="7920" y="9286"/>
                  <a:pt x="7920" y="9286"/>
                </a:cubicBezTo>
                <a:cubicBezTo>
                  <a:pt x="7920" y="9283"/>
                  <a:pt x="7920" y="9283"/>
                  <a:pt x="7920" y="9283"/>
                </a:cubicBezTo>
                <a:cubicBezTo>
                  <a:pt x="7920" y="9283"/>
                  <a:pt x="7920" y="9283"/>
                  <a:pt x="7920" y="9283"/>
                </a:cubicBezTo>
                <a:cubicBezTo>
                  <a:pt x="7888" y="9231"/>
                  <a:pt x="7888" y="9231"/>
                  <a:pt x="7888" y="9231"/>
                </a:cubicBezTo>
                <a:cubicBezTo>
                  <a:pt x="7888" y="9231"/>
                  <a:pt x="7888" y="9231"/>
                  <a:pt x="7888" y="9231"/>
                </a:cubicBezTo>
                <a:cubicBezTo>
                  <a:pt x="7888" y="9231"/>
                  <a:pt x="7888" y="9231"/>
                  <a:pt x="7888" y="9231"/>
                </a:cubicBezTo>
                <a:cubicBezTo>
                  <a:pt x="7888" y="9292"/>
                  <a:pt x="7888" y="9292"/>
                  <a:pt x="7888" y="9292"/>
                </a:cubicBezTo>
                <a:cubicBezTo>
                  <a:pt x="7888" y="9292"/>
                  <a:pt x="7888" y="9292"/>
                  <a:pt x="7888" y="9292"/>
                </a:cubicBezTo>
                <a:cubicBezTo>
                  <a:pt x="7888" y="9296"/>
                  <a:pt x="7888" y="9296"/>
                  <a:pt x="7888" y="9296"/>
                </a:cubicBezTo>
                <a:cubicBezTo>
                  <a:pt x="7920" y="9344"/>
                  <a:pt x="7920" y="9344"/>
                  <a:pt x="7920" y="9344"/>
                </a:cubicBezTo>
                <a:close/>
                <a:moveTo>
                  <a:pt x="7959" y="9409"/>
                </a:moveTo>
                <a:cubicBezTo>
                  <a:pt x="7959" y="9409"/>
                  <a:pt x="7959" y="9409"/>
                  <a:pt x="7959" y="9409"/>
                </a:cubicBezTo>
                <a:cubicBezTo>
                  <a:pt x="7959" y="9409"/>
                  <a:pt x="7959" y="9409"/>
                  <a:pt x="7959" y="9409"/>
                </a:cubicBezTo>
                <a:cubicBezTo>
                  <a:pt x="7959" y="9351"/>
                  <a:pt x="7959" y="9351"/>
                  <a:pt x="7959" y="9351"/>
                </a:cubicBezTo>
                <a:cubicBezTo>
                  <a:pt x="7959" y="9347"/>
                  <a:pt x="7959" y="9347"/>
                  <a:pt x="7959" y="9347"/>
                </a:cubicBezTo>
                <a:cubicBezTo>
                  <a:pt x="7959" y="9347"/>
                  <a:pt x="7959" y="9347"/>
                  <a:pt x="7959" y="9347"/>
                </a:cubicBezTo>
                <a:cubicBezTo>
                  <a:pt x="7926" y="9296"/>
                  <a:pt x="7926" y="9296"/>
                  <a:pt x="7926" y="9296"/>
                </a:cubicBezTo>
                <a:cubicBezTo>
                  <a:pt x="7926" y="9296"/>
                  <a:pt x="7926" y="9296"/>
                  <a:pt x="7926" y="9296"/>
                </a:cubicBezTo>
                <a:cubicBezTo>
                  <a:pt x="7926" y="9296"/>
                  <a:pt x="7926" y="9296"/>
                  <a:pt x="7926" y="9296"/>
                </a:cubicBezTo>
                <a:cubicBezTo>
                  <a:pt x="7926" y="9354"/>
                  <a:pt x="7926" y="9354"/>
                  <a:pt x="7926" y="9354"/>
                </a:cubicBezTo>
                <a:cubicBezTo>
                  <a:pt x="7926" y="9357"/>
                  <a:pt x="7926" y="9357"/>
                  <a:pt x="7926" y="9357"/>
                </a:cubicBezTo>
                <a:cubicBezTo>
                  <a:pt x="7930" y="9357"/>
                  <a:pt x="7930" y="9357"/>
                  <a:pt x="7930" y="9357"/>
                </a:cubicBezTo>
                <a:cubicBezTo>
                  <a:pt x="7959" y="9409"/>
                  <a:pt x="7959" y="9409"/>
                  <a:pt x="7959" y="9409"/>
                </a:cubicBezTo>
                <a:close/>
                <a:moveTo>
                  <a:pt x="7998" y="9470"/>
                </a:moveTo>
                <a:cubicBezTo>
                  <a:pt x="8001" y="9474"/>
                  <a:pt x="8001" y="9474"/>
                  <a:pt x="8001" y="9474"/>
                </a:cubicBezTo>
                <a:cubicBezTo>
                  <a:pt x="8001" y="9470"/>
                  <a:pt x="8001" y="9470"/>
                  <a:pt x="8001" y="9470"/>
                </a:cubicBezTo>
                <a:cubicBezTo>
                  <a:pt x="8001" y="9412"/>
                  <a:pt x="8001" y="9412"/>
                  <a:pt x="8001" y="9412"/>
                </a:cubicBezTo>
                <a:cubicBezTo>
                  <a:pt x="8001" y="9412"/>
                  <a:pt x="8001" y="9412"/>
                  <a:pt x="8001" y="9412"/>
                </a:cubicBezTo>
                <a:cubicBezTo>
                  <a:pt x="7998" y="9409"/>
                  <a:pt x="7998" y="9409"/>
                  <a:pt x="7998" y="9409"/>
                </a:cubicBezTo>
                <a:cubicBezTo>
                  <a:pt x="7969" y="9360"/>
                  <a:pt x="7969" y="9360"/>
                  <a:pt x="7969" y="9360"/>
                </a:cubicBezTo>
                <a:cubicBezTo>
                  <a:pt x="7965" y="9357"/>
                  <a:pt x="7965" y="9357"/>
                  <a:pt x="7965" y="9357"/>
                </a:cubicBezTo>
                <a:cubicBezTo>
                  <a:pt x="7965" y="9360"/>
                  <a:pt x="7965" y="9360"/>
                  <a:pt x="7965" y="9360"/>
                </a:cubicBezTo>
                <a:cubicBezTo>
                  <a:pt x="7965" y="9419"/>
                  <a:pt x="7965" y="9419"/>
                  <a:pt x="7965" y="9419"/>
                </a:cubicBezTo>
                <a:cubicBezTo>
                  <a:pt x="7965" y="9419"/>
                  <a:pt x="7965" y="9419"/>
                  <a:pt x="7965" y="9419"/>
                </a:cubicBezTo>
                <a:cubicBezTo>
                  <a:pt x="7969" y="9422"/>
                  <a:pt x="7969" y="9422"/>
                  <a:pt x="7969" y="9422"/>
                </a:cubicBezTo>
                <a:cubicBezTo>
                  <a:pt x="7998" y="9470"/>
                  <a:pt x="7998" y="9470"/>
                  <a:pt x="7998" y="9470"/>
                </a:cubicBezTo>
                <a:close/>
                <a:moveTo>
                  <a:pt x="8037" y="9535"/>
                </a:moveTo>
                <a:cubicBezTo>
                  <a:pt x="8040" y="9535"/>
                  <a:pt x="8040" y="9535"/>
                  <a:pt x="8040" y="9535"/>
                </a:cubicBezTo>
                <a:cubicBezTo>
                  <a:pt x="8040" y="9535"/>
                  <a:pt x="8040" y="9535"/>
                  <a:pt x="8040" y="9535"/>
                </a:cubicBezTo>
                <a:cubicBezTo>
                  <a:pt x="8040" y="9477"/>
                  <a:pt x="8040" y="9477"/>
                  <a:pt x="8040" y="9477"/>
                </a:cubicBezTo>
                <a:cubicBezTo>
                  <a:pt x="8040" y="9477"/>
                  <a:pt x="8040" y="9477"/>
                  <a:pt x="8040" y="9477"/>
                </a:cubicBezTo>
                <a:cubicBezTo>
                  <a:pt x="8037" y="9474"/>
                  <a:pt x="8037" y="9474"/>
                  <a:pt x="8037" y="9474"/>
                </a:cubicBezTo>
                <a:cubicBezTo>
                  <a:pt x="8007" y="9425"/>
                  <a:pt x="8007" y="9425"/>
                  <a:pt x="8007" y="9425"/>
                </a:cubicBezTo>
                <a:cubicBezTo>
                  <a:pt x="8007" y="9422"/>
                  <a:pt x="8007" y="9422"/>
                  <a:pt x="8007" y="9422"/>
                </a:cubicBezTo>
                <a:cubicBezTo>
                  <a:pt x="8007" y="9425"/>
                  <a:pt x="8007" y="9425"/>
                  <a:pt x="8007" y="9425"/>
                </a:cubicBezTo>
                <a:cubicBezTo>
                  <a:pt x="8007" y="9480"/>
                  <a:pt x="8007" y="9480"/>
                  <a:pt x="8007" y="9480"/>
                </a:cubicBezTo>
                <a:cubicBezTo>
                  <a:pt x="8004" y="9483"/>
                  <a:pt x="8004" y="9483"/>
                  <a:pt x="8004" y="9483"/>
                </a:cubicBezTo>
                <a:cubicBezTo>
                  <a:pt x="8007" y="9483"/>
                  <a:pt x="8007" y="9483"/>
                  <a:pt x="8007" y="9483"/>
                </a:cubicBezTo>
                <a:cubicBezTo>
                  <a:pt x="8037" y="9535"/>
                  <a:pt x="8037" y="9535"/>
                  <a:pt x="8037" y="9535"/>
                </a:cubicBezTo>
                <a:close/>
                <a:moveTo>
                  <a:pt x="8075" y="9597"/>
                </a:moveTo>
                <a:cubicBezTo>
                  <a:pt x="8079" y="9600"/>
                  <a:pt x="8079" y="9600"/>
                  <a:pt x="8079" y="9600"/>
                </a:cubicBezTo>
                <a:cubicBezTo>
                  <a:pt x="8079" y="9600"/>
                  <a:pt x="8079" y="9600"/>
                  <a:pt x="8079" y="9600"/>
                </a:cubicBezTo>
                <a:cubicBezTo>
                  <a:pt x="8079" y="9542"/>
                  <a:pt x="8079" y="9542"/>
                  <a:pt x="8079" y="9542"/>
                </a:cubicBezTo>
                <a:cubicBezTo>
                  <a:pt x="8079" y="9542"/>
                  <a:pt x="8079" y="9542"/>
                  <a:pt x="8079" y="9542"/>
                </a:cubicBezTo>
                <a:cubicBezTo>
                  <a:pt x="8079" y="9538"/>
                  <a:pt x="8079" y="9538"/>
                  <a:pt x="8079" y="9538"/>
                </a:cubicBezTo>
                <a:cubicBezTo>
                  <a:pt x="8046" y="9486"/>
                  <a:pt x="8046" y="9486"/>
                  <a:pt x="8046" y="9486"/>
                </a:cubicBezTo>
                <a:cubicBezTo>
                  <a:pt x="8046" y="9486"/>
                  <a:pt x="8046" y="9486"/>
                  <a:pt x="8046" y="9486"/>
                </a:cubicBezTo>
                <a:cubicBezTo>
                  <a:pt x="8046" y="9486"/>
                  <a:pt x="8046" y="9486"/>
                  <a:pt x="8046" y="9486"/>
                </a:cubicBezTo>
                <a:cubicBezTo>
                  <a:pt x="8046" y="9545"/>
                  <a:pt x="8046" y="9545"/>
                  <a:pt x="8046" y="9545"/>
                </a:cubicBezTo>
                <a:cubicBezTo>
                  <a:pt x="8046" y="9545"/>
                  <a:pt x="8046" y="9545"/>
                  <a:pt x="8046" y="9545"/>
                </a:cubicBezTo>
                <a:cubicBezTo>
                  <a:pt x="8046" y="9548"/>
                  <a:pt x="8046" y="9548"/>
                  <a:pt x="8046" y="9548"/>
                </a:cubicBezTo>
                <a:cubicBezTo>
                  <a:pt x="8075" y="9597"/>
                  <a:pt x="8075" y="9597"/>
                  <a:pt x="8075" y="9597"/>
                </a:cubicBezTo>
                <a:close/>
                <a:moveTo>
                  <a:pt x="8117" y="9661"/>
                </a:moveTo>
                <a:cubicBezTo>
                  <a:pt x="8117" y="9665"/>
                  <a:pt x="8117" y="9665"/>
                  <a:pt x="8117" y="9665"/>
                </a:cubicBezTo>
                <a:cubicBezTo>
                  <a:pt x="8117" y="9661"/>
                  <a:pt x="8117" y="9661"/>
                  <a:pt x="8117" y="9661"/>
                </a:cubicBezTo>
                <a:cubicBezTo>
                  <a:pt x="8117" y="9606"/>
                  <a:pt x="8117" y="9606"/>
                  <a:pt x="8117" y="9606"/>
                </a:cubicBezTo>
                <a:cubicBezTo>
                  <a:pt x="8117" y="9603"/>
                  <a:pt x="8117" y="9603"/>
                  <a:pt x="8117" y="9603"/>
                </a:cubicBezTo>
                <a:cubicBezTo>
                  <a:pt x="8117" y="9603"/>
                  <a:pt x="8117" y="9603"/>
                  <a:pt x="8117" y="9603"/>
                </a:cubicBezTo>
                <a:cubicBezTo>
                  <a:pt x="8085" y="9551"/>
                  <a:pt x="8085" y="9551"/>
                  <a:pt x="8085" y="9551"/>
                </a:cubicBezTo>
                <a:cubicBezTo>
                  <a:pt x="8085" y="9551"/>
                  <a:pt x="8085" y="9551"/>
                  <a:pt x="8085" y="9551"/>
                </a:cubicBezTo>
                <a:cubicBezTo>
                  <a:pt x="8085" y="9551"/>
                  <a:pt x="8085" y="9551"/>
                  <a:pt x="8085" y="9551"/>
                </a:cubicBezTo>
                <a:cubicBezTo>
                  <a:pt x="8085" y="9609"/>
                  <a:pt x="8085" y="9609"/>
                  <a:pt x="8085" y="9609"/>
                </a:cubicBezTo>
                <a:cubicBezTo>
                  <a:pt x="8085" y="9609"/>
                  <a:pt x="8085" y="9609"/>
                  <a:pt x="8085" y="9609"/>
                </a:cubicBezTo>
                <a:cubicBezTo>
                  <a:pt x="8085" y="9613"/>
                  <a:pt x="8085" y="9613"/>
                  <a:pt x="8085" y="9613"/>
                </a:cubicBezTo>
                <a:cubicBezTo>
                  <a:pt x="8117" y="9661"/>
                  <a:pt x="8117" y="9661"/>
                  <a:pt x="8117" y="9661"/>
                </a:cubicBezTo>
                <a:close/>
                <a:moveTo>
                  <a:pt x="8156" y="9726"/>
                </a:moveTo>
                <a:cubicBezTo>
                  <a:pt x="8156" y="9726"/>
                  <a:pt x="8156" y="9726"/>
                  <a:pt x="8156" y="9726"/>
                </a:cubicBezTo>
                <a:cubicBezTo>
                  <a:pt x="8156" y="9726"/>
                  <a:pt x="8156" y="9726"/>
                  <a:pt x="8156" y="9726"/>
                </a:cubicBezTo>
                <a:cubicBezTo>
                  <a:pt x="8159" y="9671"/>
                  <a:pt x="8159" y="9671"/>
                  <a:pt x="8159" y="9671"/>
                </a:cubicBezTo>
                <a:cubicBezTo>
                  <a:pt x="8159" y="9668"/>
                  <a:pt x="8159" y="9668"/>
                  <a:pt x="8159" y="9668"/>
                </a:cubicBezTo>
                <a:cubicBezTo>
                  <a:pt x="8156" y="9668"/>
                  <a:pt x="8156" y="9668"/>
                  <a:pt x="8156" y="9668"/>
                </a:cubicBezTo>
                <a:cubicBezTo>
                  <a:pt x="8127" y="9616"/>
                  <a:pt x="8127" y="9616"/>
                  <a:pt x="8127" y="9616"/>
                </a:cubicBezTo>
                <a:cubicBezTo>
                  <a:pt x="8124" y="9616"/>
                  <a:pt x="8124" y="9616"/>
                  <a:pt x="8124" y="9616"/>
                </a:cubicBezTo>
                <a:cubicBezTo>
                  <a:pt x="8124" y="9616"/>
                  <a:pt x="8124" y="9616"/>
                  <a:pt x="8124" y="9616"/>
                </a:cubicBezTo>
                <a:cubicBezTo>
                  <a:pt x="8124" y="9671"/>
                  <a:pt x="8124" y="9671"/>
                  <a:pt x="8124" y="9671"/>
                </a:cubicBezTo>
                <a:cubicBezTo>
                  <a:pt x="8124" y="9674"/>
                  <a:pt x="8124" y="9674"/>
                  <a:pt x="8124" y="9674"/>
                </a:cubicBezTo>
                <a:cubicBezTo>
                  <a:pt x="8124" y="9674"/>
                  <a:pt x="8124" y="9674"/>
                  <a:pt x="8124" y="9674"/>
                </a:cubicBezTo>
                <a:cubicBezTo>
                  <a:pt x="8156" y="9726"/>
                  <a:pt x="8156" y="9726"/>
                  <a:pt x="8156" y="9726"/>
                </a:cubicBezTo>
                <a:close/>
                <a:moveTo>
                  <a:pt x="8195" y="9787"/>
                </a:moveTo>
                <a:cubicBezTo>
                  <a:pt x="8195" y="9791"/>
                  <a:pt x="8195" y="9791"/>
                  <a:pt x="8195" y="9791"/>
                </a:cubicBezTo>
                <a:cubicBezTo>
                  <a:pt x="8195" y="9787"/>
                  <a:pt x="8195" y="9787"/>
                  <a:pt x="8195" y="9787"/>
                </a:cubicBezTo>
                <a:cubicBezTo>
                  <a:pt x="8198" y="9732"/>
                  <a:pt x="8198" y="9732"/>
                  <a:pt x="8198" y="9732"/>
                </a:cubicBezTo>
                <a:cubicBezTo>
                  <a:pt x="8198" y="9732"/>
                  <a:pt x="8198" y="9732"/>
                  <a:pt x="8198" y="9732"/>
                </a:cubicBezTo>
                <a:cubicBezTo>
                  <a:pt x="8195" y="9729"/>
                  <a:pt x="8195" y="9729"/>
                  <a:pt x="8195" y="9729"/>
                </a:cubicBezTo>
                <a:cubicBezTo>
                  <a:pt x="8166" y="9681"/>
                  <a:pt x="8166" y="9681"/>
                  <a:pt x="8166" y="9681"/>
                </a:cubicBezTo>
                <a:cubicBezTo>
                  <a:pt x="8163" y="9677"/>
                  <a:pt x="8163" y="9677"/>
                  <a:pt x="8163" y="9677"/>
                </a:cubicBezTo>
                <a:cubicBezTo>
                  <a:pt x="8163" y="9681"/>
                  <a:pt x="8163" y="9681"/>
                  <a:pt x="8163" y="9681"/>
                </a:cubicBezTo>
                <a:cubicBezTo>
                  <a:pt x="8163" y="9736"/>
                  <a:pt x="8163" y="9736"/>
                  <a:pt x="8163" y="9736"/>
                </a:cubicBezTo>
                <a:cubicBezTo>
                  <a:pt x="8163" y="9736"/>
                  <a:pt x="8163" y="9736"/>
                  <a:pt x="8163" y="9736"/>
                </a:cubicBezTo>
                <a:cubicBezTo>
                  <a:pt x="8163" y="9739"/>
                  <a:pt x="8163" y="9739"/>
                  <a:pt x="8163" y="9739"/>
                </a:cubicBezTo>
                <a:cubicBezTo>
                  <a:pt x="8195" y="9787"/>
                  <a:pt x="8195" y="9787"/>
                  <a:pt x="8195" y="9787"/>
                </a:cubicBezTo>
                <a:close/>
                <a:moveTo>
                  <a:pt x="8234" y="9852"/>
                </a:moveTo>
                <a:cubicBezTo>
                  <a:pt x="8234" y="9852"/>
                  <a:pt x="8234" y="9852"/>
                  <a:pt x="8234" y="9852"/>
                </a:cubicBezTo>
                <a:cubicBezTo>
                  <a:pt x="8234" y="9852"/>
                  <a:pt x="8234" y="9852"/>
                  <a:pt x="8234" y="9852"/>
                </a:cubicBezTo>
                <a:cubicBezTo>
                  <a:pt x="8237" y="9797"/>
                  <a:pt x="8237" y="9797"/>
                  <a:pt x="8237" y="9797"/>
                </a:cubicBezTo>
                <a:cubicBezTo>
                  <a:pt x="8237" y="9797"/>
                  <a:pt x="8237" y="9797"/>
                  <a:pt x="8237" y="9797"/>
                </a:cubicBezTo>
                <a:cubicBezTo>
                  <a:pt x="8237" y="9794"/>
                  <a:pt x="8237" y="9794"/>
                  <a:pt x="8237" y="9794"/>
                </a:cubicBezTo>
                <a:cubicBezTo>
                  <a:pt x="8205" y="9745"/>
                  <a:pt x="8205" y="9745"/>
                  <a:pt x="8205" y="9745"/>
                </a:cubicBezTo>
                <a:cubicBezTo>
                  <a:pt x="8205" y="9742"/>
                  <a:pt x="8205" y="9742"/>
                  <a:pt x="8205" y="9742"/>
                </a:cubicBezTo>
                <a:cubicBezTo>
                  <a:pt x="8205" y="9745"/>
                  <a:pt x="8205" y="9745"/>
                  <a:pt x="8205" y="9745"/>
                </a:cubicBezTo>
                <a:cubicBezTo>
                  <a:pt x="8202" y="9797"/>
                  <a:pt x="8202" y="9797"/>
                  <a:pt x="8202" y="9797"/>
                </a:cubicBezTo>
                <a:cubicBezTo>
                  <a:pt x="8202" y="9800"/>
                  <a:pt x="8202" y="9800"/>
                  <a:pt x="8202" y="9800"/>
                </a:cubicBezTo>
                <a:cubicBezTo>
                  <a:pt x="8202" y="9800"/>
                  <a:pt x="8202" y="9800"/>
                  <a:pt x="8202" y="9800"/>
                </a:cubicBezTo>
                <a:cubicBezTo>
                  <a:pt x="8234" y="9852"/>
                  <a:pt x="8234" y="9852"/>
                  <a:pt x="8234" y="9852"/>
                </a:cubicBezTo>
                <a:close/>
                <a:moveTo>
                  <a:pt x="8273" y="9914"/>
                </a:moveTo>
                <a:cubicBezTo>
                  <a:pt x="8273" y="9917"/>
                  <a:pt x="8273" y="9917"/>
                  <a:pt x="8273" y="9917"/>
                </a:cubicBezTo>
                <a:cubicBezTo>
                  <a:pt x="8273" y="9914"/>
                  <a:pt x="8273" y="9914"/>
                  <a:pt x="8273" y="9914"/>
                </a:cubicBezTo>
                <a:cubicBezTo>
                  <a:pt x="8276" y="9862"/>
                  <a:pt x="8276" y="9862"/>
                  <a:pt x="8276" y="9862"/>
                </a:cubicBezTo>
                <a:cubicBezTo>
                  <a:pt x="8276" y="9862"/>
                  <a:pt x="8276" y="9862"/>
                  <a:pt x="8276" y="9862"/>
                </a:cubicBezTo>
                <a:cubicBezTo>
                  <a:pt x="8276" y="9859"/>
                  <a:pt x="8276" y="9859"/>
                  <a:pt x="8276" y="9859"/>
                </a:cubicBezTo>
                <a:cubicBezTo>
                  <a:pt x="8244" y="9807"/>
                  <a:pt x="8244" y="9807"/>
                  <a:pt x="8244" y="9807"/>
                </a:cubicBezTo>
                <a:cubicBezTo>
                  <a:pt x="8244" y="9807"/>
                  <a:pt x="8244" y="9807"/>
                  <a:pt x="8244" y="9807"/>
                </a:cubicBezTo>
                <a:cubicBezTo>
                  <a:pt x="8244" y="9807"/>
                  <a:pt x="8244" y="9807"/>
                  <a:pt x="8244" y="9807"/>
                </a:cubicBezTo>
                <a:cubicBezTo>
                  <a:pt x="8240" y="9862"/>
                  <a:pt x="8240" y="9862"/>
                  <a:pt x="8240" y="9862"/>
                </a:cubicBezTo>
                <a:cubicBezTo>
                  <a:pt x="8240" y="9862"/>
                  <a:pt x="8240" y="9862"/>
                  <a:pt x="8240" y="9862"/>
                </a:cubicBezTo>
                <a:cubicBezTo>
                  <a:pt x="8244" y="9865"/>
                  <a:pt x="8244" y="9865"/>
                  <a:pt x="8244" y="9865"/>
                </a:cubicBezTo>
                <a:cubicBezTo>
                  <a:pt x="8273" y="9914"/>
                  <a:pt x="8273" y="9914"/>
                  <a:pt x="8273" y="9914"/>
                </a:cubicBezTo>
                <a:close/>
                <a:moveTo>
                  <a:pt x="8289" y="9943"/>
                </a:moveTo>
                <a:cubicBezTo>
                  <a:pt x="8299" y="9949"/>
                  <a:pt x="8305" y="9959"/>
                  <a:pt x="8315" y="9966"/>
                </a:cubicBezTo>
                <a:cubicBezTo>
                  <a:pt x="8315" y="9927"/>
                  <a:pt x="8315" y="9927"/>
                  <a:pt x="8315" y="9927"/>
                </a:cubicBezTo>
                <a:cubicBezTo>
                  <a:pt x="8318" y="9923"/>
                  <a:pt x="8318" y="9923"/>
                  <a:pt x="8318" y="9923"/>
                </a:cubicBezTo>
                <a:cubicBezTo>
                  <a:pt x="8315" y="9923"/>
                  <a:pt x="8315" y="9923"/>
                  <a:pt x="8315" y="9923"/>
                </a:cubicBezTo>
                <a:cubicBezTo>
                  <a:pt x="8286" y="9872"/>
                  <a:pt x="8286" y="9872"/>
                  <a:pt x="8286" y="9872"/>
                </a:cubicBezTo>
                <a:cubicBezTo>
                  <a:pt x="8282" y="9872"/>
                  <a:pt x="8282" y="9872"/>
                  <a:pt x="8282" y="9872"/>
                </a:cubicBezTo>
                <a:cubicBezTo>
                  <a:pt x="8282" y="9872"/>
                  <a:pt x="8282" y="9872"/>
                  <a:pt x="8282" y="9872"/>
                </a:cubicBezTo>
                <a:cubicBezTo>
                  <a:pt x="8279" y="9927"/>
                  <a:pt x="8279" y="9927"/>
                  <a:pt x="8279" y="9927"/>
                </a:cubicBezTo>
                <a:cubicBezTo>
                  <a:pt x="8279" y="9927"/>
                  <a:pt x="8279" y="9927"/>
                  <a:pt x="8279" y="9927"/>
                </a:cubicBezTo>
                <a:cubicBezTo>
                  <a:pt x="8282" y="9927"/>
                  <a:pt x="8282" y="9927"/>
                  <a:pt x="8282" y="9927"/>
                </a:cubicBezTo>
                <a:cubicBezTo>
                  <a:pt x="8289" y="9943"/>
                  <a:pt x="8289" y="9943"/>
                  <a:pt x="8289" y="9943"/>
                </a:cubicBezTo>
                <a:close/>
                <a:moveTo>
                  <a:pt x="8321" y="9972"/>
                </a:moveTo>
                <a:cubicBezTo>
                  <a:pt x="8331" y="9982"/>
                  <a:pt x="8344" y="9991"/>
                  <a:pt x="8354" y="10001"/>
                </a:cubicBezTo>
                <a:cubicBezTo>
                  <a:pt x="8357" y="9988"/>
                  <a:pt x="8357" y="9988"/>
                  <a:pt x="8357" y="9988"/>
                </a:cubicBezTo>
                <a:cubicBezTo>
                  <a:pt x="8357" y="9988"/>
                  <a:pt x="8357" y="9988"/>
                  <a:pt x="8357" y="9988"/>
                </a:cubicBezTo>
                <a:cubicBezTo>
                  <a:pt x="8354" y="9988"/>
                  <a:pt x="8354" y="9988"/>
                  <a:pt x="8354" y="9988"/>
                </a:cubicBezTo>
                <a:cubicBezTo>
                  <a:pt x="8325" y="9936"/>
                  <a:pt x="8325" y="9936"/>
                  <a:pt x="8325" y="9936"/>
                </a:cubicBezTo>
                <a:cubicBezTo>
                  <a:pt x="8325" y="9936"/>
                  <a:pt x="8325" y="9936"/>
                  <a:pt x="8325" y="9936"/>
                </a:cubicBezTo>
                <a:cubicBezTo>
                  <a:pt x="8321" y="9936"/>
                  <a:pt x="8321" y="9936"/>
                  <a:pt x="8321" y="9936"/>
                </a:cubicBezTo>
                <a:cubicBezTo>
                  <a:pt x="8321" y="9972"/>
                  <a:pt x="8321" y="9972"/>
                  <a:pt x="8321" y="9972"/>
                </a:cubicBezTo>
                <a:close/>
                <a:moveTo>
                  <a:pt x="7687" y="8195"/>
                </a:moveTo>
                <a:cubicBezTo>
                  <a:pt x="7687" y="8198"/>
                  <a:pt x="7687" y="8198"/>
                  <a:pt x="7687" y="8198"/>
                </a:cubicBezTo>
                <a:cubicBezTo>
                  <a:pt x="7687" y="8195"/>
                  <a:pt x="7687" y="8195"/>
                  <a:pt x="7687" y="8195"/>
                </a:cubicBezTo>
                <a:cubicBezTo>
                  <a:pt x="7684" y="8143"/>
                  <a:pt x="7684" y="8143"/>
                  <a:pt x="7684" y="8143"/>
                </a:cubicBezTo>
                <a:cubicBezTo>
                  <a:pt x="7684" y="8140"/>
                  <a:pt x="7684" y="8140"/>
                  <a:pt x="7684" y="8140"/>
                </a:cubicBezTo>
                <a:cubicBezTo>
                  <a:pt x="7684" y="8140"/>
                  <a:pt x="7684" y="8140"/>
                  <a:pt x="7684" y="8140"/>
                </a:cubicBezTo>
                <a:cubicBezTo>
                  <a:pt x="7648" y="8082"/>
                  <a:pt x="7648" y="8082"/>
                  <a:pt x="7648" y="8082"/>
                </a:cubicBezTo>
                <a:cubicBezTo>
                  <a:pt x="7645" y="8079"/>
                  <a:pt x="7645" y="8079"/>
                  <a:pt x="7645" y="8079"/>
                </a:cubicBezTo>
                <a:cubicBezTo>
                  <a:pt x="7645" y="8082"/>
                  <a:pt x="7645" y="8082"/>
                  <a:pt x="7645" y="8082"/>
                </a:cubicBezTo>
                <a:cubicBezTo>
                  <a:pt x="7648" y="8137"/>
                  <a:pt x="7648" y="8137"/>
                  <a:pt x="7648" y="8137"/>
                </a:cubicBezTo>
                <a:cubicBezTo>
                  <a:pt x="7648" y="8137"/>
                  <a:pt x="7648" y="8137"/>
                  <a:pt x="7648" y="8137"/>
                </a:cubicBezTo>
                <a:cubicBezTo>
                  <a:pt x="7651" y="8140"/>
                  <a:pt x="7651" y="8140"/>
                  <a:pt x="7651" y="8140"/>
                </a:cubicBezTo>
                <a:cubicBezTo>
                  <a:pt x="7687" y="8195"/>
                  <a:pt x="7687" y="8195"/>
                  <a:pt x="7687" y="8195"/>
                </a:cubicBezTo>
                <a:close/>
                <a:moveTo>
                  <a:pt x="7729" y="8270"/>
                </a:moveTo>
                <a:cubicBezTo>
                  <a:pt x="7732" y="8273"/>
                  <a:pt x="7732" y="8273"/>
                  <a:pt x="7732" y="8273"/>
                </a:cubicBezTo>
                <a:cubicBezTo>
                  <a:pt x="7732" y="8270"/>
                  <a:pt x="7732" y="8270"/>
                  <a:pt x="7732" y="8270"/>
                </a:cubicBezTo>
                <a:cubicBezTo>
                  <a:pt x="7729" y="8214"/>
                  <a:pt x="7729" y="8214"/>
                  <a:pt x="7729" y="8214"/>
                </a:cubicBezTo>
                <a:cubicBezTo>
                  <a:pt x="7729" y="8214"/>
                  <a:pt x="7729" y="8214"/>
                  <a:pt x="7729" y="8214"/>
                </a:cubicBezTo>
                <a:cubicBezTo>
                  <a:pt x="7729" y="8211"/>
                  <a:pt x="7729" y="8211"/>
                  <a:pt x="7729" y="8211"/>
                </a:cubicBezTo>
                <a:cubicBezTo>
                  <a:pt x="7693" y="8153"/>
                  <a:pt x="7693" y="8153"/>
                  <a:pt x="7693" y="8153"/>
                </a:cubicBezTo>
                <a:cubicBezTo>
                  <a:pt x="7690" y="8153"/>
                  <a:pt x="7690" y="8153"/>
                  <a:pt x="7690" y="8153"/>
                </a:cubicBezTo>
                <a:cubicBezTo>
                  <a:pt x="7690" y="8153"/>
                  <a:pt x="7690" y="8153"/>
                  <a:pt x="7690" y="8153"/>
                </a:cubicBezTo>
                <a:cubicBezTo>
                  <a:pt x="7693" y="8208"/>
                  <a:pt x="7693" y="8208"/>
                  <a:pt x="7693" y="8208"/>
                </a:cubicBezTo>
                <a:cubicBezTo>
                  <a:pt x="7693" y="8211"/>
                  <a:pt x="7693" y="8211"/>
                  <a:pt x="7693" y="8211"/>
                </a:cubicBezTo>
                <a:cubicBezTo>
                  <a:pt x="7693" y="8211"/>
                  <a:pt x="7693" y="8211"/>
                  <a:pt x="7693" y="8211"/>
                </a:cubicBezTo>
                <a:cubicBezTo>
                  <a:pt x="7729" y="8270"/>
                  <a:pt x="7729" y="8270"/>
                  <a:pt x="7729" y="8270"/>
                </a:cubicBezTo>
                <a:close/>
                <a:moveTo>
                  <a:pt x="7774" y="8341"/>
                </a:moveTo>
                <a:cubicBezTo>
                  <a:pt x="7778" y="8344"/>
                  <a:pt x="7778" y="8344"/>
                  <a:pt x="7778" y="8344"/>
                </a:cubicBezTo>
                <a:cubicBezTo>
                  <a:pt x="7778" y="8341"/>
                  <a:pt x="7778" y="8341"/>
                  <a:pt x="7778" y="8341"/>
                </a:cubicBezTo>
                <a:cubicBezTo>
                  <a:pt x="7774" y="8289"/>
                  <a:pt x="7774" y="8289"/>
                  <a:pt x="7774" y="8289"/>
                </a:cubicBezTo>
                <a:cubicBezTo>
                  <a:pt x="7774" y="8286"/>
                  <a:pt x="7774" y="8286"/>
                  <a:pt x="7774" y="8286"/>
                </a:cubicBezTo>
                <a:cubicBezTo>
                  <a:pt x="7774" y="8286"/>
                  <a:pt x="7774" y="8286"/>
                  <a:pt x="7774" y="8286"/>
                </a:cubicBezTo>
                <a:cubicBezTo>
                  <a:pt x="7739" y="8227"/>
                  <a:pt x="7739" y="8227"/>
                  <a:pt x="7739" y="8227"/>
                </a:cubicBezTo>
                <a:cubicBezTo>
                  <a:pt x="7735" y="8224"/>
                  <a:pt x="7735" y="8224"/>
                  <a:pt x="7735" y="8224"/>
                </a:cubicBezTo>
                <a:cubicBezTo>
                  <a:pt x="7735" y="8227"/>
                  <a:pt x="7735" y="8227"/>
                  <a:pt x="7735" y="8227"/>
                </a:cubicBezTo>
                <a:cubicBezTo>
                  <a:pt x="7739" y="8282"/>
                  <a:pt x="7739" y="8282"/>
                  <a:pt x="7739" y="8282"/>
                </a:cubicBezTo>
                <a:cubicBezTo>
                  <a:pt x="7739" y="8282"/>
                  <a:pt x="7739" y="8282"/>
                  <a:pt x="7739" y="8282"/>
                </a:cubicBezTo>
                <a:cubicBezTo>
                  <a:pt x="7739" y="8286"/>
                  <a:pt x="7739" y="8286"/>
                  <a:pt x="7739" y="8286"/>
                </a:cubicBezTo>
                <a:cubicBezTo>
                  <a:pt x="7774" y="8341"/>
                  <a:pt x="7774" y="8341"/>
                  <a:pt x="7774" y="8341"/>
                </a:cubicBezTo>
                <a:close/>
                <a:moveTo>
                  <a:pt x="7820" y="8415"/>
                </a:moveTo>
                <a:cubicBezTo>
                  <a:pt x="7820" y="8415"/>
                  <a:pt x="7820" y="8415"/>
                  <a:pt x="7820" y="8415"/>
                </a:cubicBezTo>
                <a:cubicBezTo>
                  <a:pt x="7820" y="8415"/>
                  <a:pt x="7820" y="8415"/>
                  <a:pt x="7820" y="8415"/>
                </a:cubicBezTo>
                <a:cubicBezTo>
                  <a:pt x="7820" y="8363"/>
                  <a:pt x="7820" y="8363"/>
                  <a:pt x="7820" y="8363"/>
                </a:cubicBezTo>
                <a:cubicBezTo>
                  <a:pt x="7820" y="8360"/>
                  <a:pt x="7820" y="8360"/>
                  <a:pt x="7820" y="8360"/>
                </a:cubicBezTo>
                <a:cubicBezTo>
                  <a:pt x="7820" y="8360"/>
                  <a:pt x="7820" y="8360"/>
                  <a:pt x="7820" y="8360"/>
                </a:cubicBezTo>
                <a:cubicBezTo>
                  <a:pt x="7784" y="8302"/>
                  <a:pt x="7784" y="8302"/>
                  <a:pt x="7784" y="8302"/>
                </a:cubicBezTo>
                <a:cubicBezTo>
                  <a:pt x="7781" y="8299"/>
                  <a:pt x="7781" y="8299"/>
                  <a:pt x="7781" y="8299"/>
                </a:cubicBezTo>
                <a:cubicBezTo>
                  <a:pt x="7781" y="8302"/>
                  <a:pt x="7781" y="8302"/>
                  <a:pt x="7781" y="8302"/>
                </a:cubicBezTo>
                <a:cubicBezTo>
                  <a:pt x="7784" y="8354"/>
                  <a:pt x="7784" y="8354"/>
                  <a:pt x="7784" y="8354"/>
                </a:cubicBezTo>
                <a:cubicBezTo>
                  <a:pt x="7784" y="8357"/>
                  <a:pt x="7784" y="8357"/>
                  <a:pt x="7784" y="8357"/>
                </a:cubicBezTo>
                <a:cubicBezTo>
                  <a:pt x="7784" y="8357"/>
                  <a:pt x="7784" y="8357"/>
                  <a:pt x="7784" y="8357"/>
                </a:cubicBezTo>
                <a:cubicBezTo>
                  <a:pt x="7820" y="8415"/>
                  <a:pt x="7820" y="8415"/>
                  <a:pt x="7820" y="8415"/>
                </a:cubicBezTo>
                <a:close/>
                <a:moveTo>
                  <a:pt x="7865" y="8486"/>
                </a:moveTo>
                <a:cubicBezTo>
                  <a:pt x="7865" y="8490"/>
                  <a:pt x="7865" y="8490"/>
                  <a:pt x="7865" y="8490"/>
                </a:cubicBezTo>
                <a:cubicBezTo>
                  <a:pt x="7865" y="8486"/>
                  <a:pt x="7865" y="8486"/>
                  <a:pt x="7865" y="8486"/>
                </a:cubicBezTo>
                <a:cubicBezTo>
                  <a:pt x="7865" y="8435"/>
                  <a:pt x="7865" y="8435"/>
                  <a:pt x="7865" y="8435"/>
                </a:cubicBezTo>
                <a:cubicBezTo>
                  <a:pt x="7865" y="8435"/>
                  <a:pt x="7865" y="8435"/>
                  <a:pt x="7865" y="8435"/>
                </a:cubicBezTo>
                <a:cubicBezTo>
                  <a:pt x="7865" y="8431"/>
                  <a:pt x="7865" y="8431"/>
                  <a:pt x="7865" y="8431"/>
                </a:cubicBezTo>
                <a:cubicBezTo>
                  <a:pt x="7829" y="8373"/>
                  <a:pt x="7829" y="8373"/>
                  <a:pt x="7829" y="8373"/>
                </a:cubicBezTo>
                <a:cubicBezTo>
                  <a:pt x="7826" y="8373"/>
                  <a:pt x="7826" y="8373"/>
                  <a:pt x="7826" y="8373"/>
                </a:cubicBezTo>
                <a:cubicBezTo>
                  <a:pt x="7826" y="8373"/>
                  <a:pt x="7826" y="8373"/>
                  <a:pt x="7826" y="8373"/>
                </a:cubicBezTo>
                <a:cubicBezTo>
                  <a:pt x="7829" y="8425"/>
                  <a:pt x="7829" y="8425"/>
                  <a:pt x="7829" y="8425"/>
                </a:cubicBezTo>
                <a:cubicBezTo>
                  <a:pt x="7829" y="8428"/>
                  <a:pt x="7829" y="8428"/>
                  <a:pt x="7829" y="8428"/>
                </a:cubicBezTo>
                <a:cubicBezTo>
                  <a:pt x="7829" y="8431"/>
                  <a:pt x="7829" y="8431"/>
                  <a:pt x="7829" y="8431"/>
                </a:cubicBezTo>
                <a:cubicBezTo>
                  <a:pt x="7865" y="8486"/>
                  <a:pt x="7865" y="8486"/>
                  <a:pt x="7865" y="8486"/>
                </a:cubicBezTo>
                <a:close/>
                <a:moveTo>
                  <a:pt x="7910" y="8561"/>
                </a:moveTo>
                <a:cubicBezTo>
                  <a:pt x="7910" y="8561"/>
                  <a:pt x="7910" y="8561"/>
                  <a:pt x="7910" y="8561"/>
                </a:cubicBezTo>
                <a:cubicBezTo>
                  <a:pt x="7910" y="8561"/>
                  <a:pt x="7910" y="8561"/>
                  <a:pt x="7910" y="8561"/>
                </a:cubicBezTo>
                <a:cubicBezTo>
                  <a:pt x="7910" y="8509"/>
                  <a:pt x="7910" y="8509"/>
                  <a:pt x="7910" y="8509"/>
                </a:cubicBezTo>
                <a:cubicBezTo>
                  <a:pt x="7910" y="8506"/>
                  <a:pt x="7910" y="8506"/>
                  <a:pt x="7910" y="8506"/>
                </a:cubicBezTo>
                <a:cubicBezTo>
                  <a:pt x="7910" y="8506"/>
                  <a:pt x="7910" y="8506"/>
                  <a:pt x="7910" y="8506"/>
                </a:cubicBezTo>
                <a:cubicBezTo>
                  <a:pt x="7875" y="8448"/>
                  <a:pt x="7875" y="8448"/>
                  <a:pt x="7875" y="8448"/>
                </a:cubicBezTo>
                <a:cubicBezTo>
                  <a:pt x="7871" y="8444"/>
                  <a:pt x="7871" y="8444"/>
                  <a:pt x="7871" y="8444"/>
                </a:cubicBezTo>
                <a:cubicBezTo>
                  <a:pt x="7871" y="8448"/>
                  <a:pt x="7871" y="8448"/>
                  <a:pt x="7871" y="8448"/>
                </a:cubicBezTo>
                <a:cubicBezTo>
                  <a:pt x="7875" y="8499"/>
                  <a:pt x="7875" y="8499"/>
                  <a:pt x="7875" y="8499"/>
                </a:cubicBezTo>
                <a:cubicBezTo>
                  <a:pt x="7875" y="8499"/>
                  <a:pt x="7875" y="8499"/>
                  <a:pt x="7875" y="8499"/>
                </a:cubicBezTo>
                <a:cubicBezTo>
                  <a:pt x="7875" y="8503"/>
                  <a:pt x="7875" y="8503"/>
                  <a:pt x="7875" y="8503"/>
                </a:cubicBezTo>
                <a:cubicBezTo>
                  <a:pt x="7910" y="8561"/>
                  <a:pt x="7910" y="8561"/>
                  <a:pt x="7910" y="8561"/>
                </a:cubicBezTo>
                <a:close/>
                <a:moveTo>
                  <a:pt x="7956" y="8632"/>
                </a:moveTo>
                <a:cubicBezTo>
                  <a:pt x="7956" y="8635"/>
                  <a:pt x="7956" y="8635"/>
                  <a:pt x="7956" y="8635"/>
                </a:cubicBezTo>
                <a:cubicBezTo>
                  <a:pt x="7956" y="8632"/>
                  <a:pt x="7956" y="8632"/>
                  <a:pt x="7956" y="8632"/>
                </a:cubicBezTo>
                <a:cubicBezTo>
                  <a:pt x="7956" y="8583"/>
                  <a:pt x="7956" y="8583"/>
                  <a:pt x="7956" y="8583"/>
                </a:cubicBezTo>
                <a:cubicBezTo>
                  <a:pt x="7956" y="8580"/>
                  <a:pt x="7956" y="8580"/>
                  <a:pt x="7956" y="8580"/>
                </a:cubicBezTo>
                <a:cubicBezTo>
                  <a:pt x="7956" y="8577"/>
                  <a:pt x="7956" y="8577"/>
                  <a:pt x="7956" y="8577"/>
                </a:cubicBezTo>
                <a:cubicBezTo>
                  <a:pt x="7920" y="8522"/>
                  <a:pt x="7920" y="8522"/>
                  <a:pt x="7920" y="8522"/>
                </a:cubicBezTo>
                <a:cubicBezTo>
                  <a:pt x="7917" y="8519"/>
                  <a:pt x="7917" y="8519"/>
                  <a:pt x="7917" y="8519"/>
                </a:cubicBezTo>
                <a:cubicBezTo>
                  <a:pt x="7917" y="8522"/>
                  <a:pt x="7917" y="8522"/>
                  <a:pt x="7917" y="8522"/>
                </a:cubicBezTo>
                <a:cubicBezTo>
                  <a:pt x="7917" y="8571"/>
                  <a:pt x="7917" y="8571"/>
                  <a:pt x="7917" y="8571"/>
                </a:cubicBezTo>
                <a:cubicBezTo>
                  <a:pt x="7917" y="8574"/>
                  <a:pt x="7917" y="8574"/>
                  <a:pt x="7917" y="8574"/>
                </a:cubicBezTo>
                <a:cubicBezTo>
                  <a:pt x="7920" y="8577"/>
                  <a:pt x="7920" y="8577"/>
                  <a:pt x="7920" y="8577"/>
                </a:cubicBezTo>
                <a:cubicBezTo>
                  <a:pt x="7956" y="8632"/>
                  <a:pt x="7956" y="8632"/>
                  <a:pt x="7956" y="8632"/>
                </a:cubicBezTo>
                <a:close/>
                <a:moveTo>
                  <a:pt x="8001" y="8706"/>
                </a:moveTo>
                <a:cubicBezTo>
                  <a:pt x="8001" y="8706"/>
                  <a:pt x="8001" y="8706"/>
                  <a:pt x="8001" y="8706"/>
                </a:cubicBezTo>
                <a:cubicBezTo>
                  <a:pt x="8001" y="8706"/>
                  <a:pt x="8001" y="8706"/>
                  <a:pt x="8001" y="8706"/>
                </a:cubicBezTo>
                <a:cubicBezTo>
                  <a:pt x="8001" y="8655"/>
                  <a:pt x="8001" y="8655"/>
                  <a:pt x="8001" y="8655"/>
                </a:cubicBezTo>
                <a:cubicBezTo>
                  <a:pt x="8001" y="8655"/>
                  <a:pt x="8001" y="8655"/>
                  <a:pt x="8001" y="8655"/>
                </a:cubicBezTo>
                <a:cubicBezTo>
                  <a:pt x="7998" y="8651"/>
                  <a:pt x="7998" y="8651"/>
                  <a:pt x="7998" y="8651"/>
                </a:cubicBezTo>
                <a:cubicBezTo>
                  <a:pt x="7962" y="8593"/>
                  <a:pt x="7962" y="8593"/>
                  <a:pt x="7962" y="8593"/>
                </a:cubicBezTo>
                <a:cubicBezTo>
                  <a:pt x="7962" y="8593"/>
                  <a:pt x="7962" y="8593"/>
                  <a:pt x="7962" y="8593"/>
                </a:cubicBezTo>
                <a:cubicBezTo>
                  <a:pt x="7962" y="8593"/>
                  <a:pt x="7962" y="8593"/>
                  <a:pt x="7962" y="8593"/>
                </a:cubicBezTo>
                <a:cubicBezTo>
                  <a:pt x="7962" y="8645"/>
                  <a:pt x="7962" y="8645"/>
                  <a:pt x="7962" y="8645"/>
                </a:cubicBezTo>
                <a:cubicBezTo>
                  <a:pt x="7962" y="8645"/>
                  <a:pt x="7962" y="8645"/>
                  <a:pt x="7962" y="8645"/>
                </a:cubicBezTo>
                <a:cubicBezTo>
                  <a:pt x="7965" y="8648"/>
                  <a:pt x="7965" y="8648"/>
                  <a:pt x="7965" y="8648"/>
                </a:cubicBezTo>
                <a:cubicBezTo>
                  <a:pt x="8001" y="8706"/>
                  <a:pt x="8001" y="8706"/>
                  <a:pt x="8001" y="8706"/>
                </a:cubicBezTo>
                <a:close/>
                <a:moveTo>
                  <a:pt x="8043" y="8778"/>
                </a:moveTo>
                <a:cubicBezTo>
                  <a:pt x="8046" y="8781"/>
                  <a:pt x="8046" y="8781"/>
                  <a:pt x="8046" y="8781"/>
                </a:cubicBezTo>
                <a:cubicBezTo>
                  <a:pt x="8046" y="8778"/>
                  <a:pt x="8046" y="8778"/>
                  <a:pt x="8046" y="8778"/>
                </a:cubicBezTo>
                <a:cubicBezTo>
                  <a:pt x="8046" y="8729"/>
                  <a:pt x="8046" y="8729"/>
                  <a:pt x="8046" y="8729"/>
                </a:cubicBezTo>
                <a:cubicBezTo>
                  <a:pt x="8046" y="8726"/>
                  <a:pt x="8046" y="8726"/>
                  <a:pt x="8046" y="8726"/>
                </a:cubicBezTo>
                <a:cubicBezTo>
                  <a:pt x="8043" y="8726"/>
                  <a:pt x="8043" y="8726"/>
                  <a:pt x="8043" y="8726"/>
                </a:cubicBezTo>
                <a:cubicBezTo>
                  <a:pt x="8007" y="8668"/>
                  <a:pt x="8007" y="8668"/>
                  <a:pt x="8007" y="8668"/>
                </a:cubicBezTo>
                <a:cubicBezTo>
                  <a:pt x="8007" y="8664"/>
                  <a:pt x="8007" y="8664"/>
                  <a:pt x="8007" y="8664"/>
                </a:cubicBezTo>
                <a:cubicBezTo>
                  <a:pt x="8007" y="8668"/>
                  <a:pt x="8007" y="8668"/>
                  <a:pt x="8007" y="8668"/>
                </a:cubicBezTo>
                <a:cubicBezTo>
                  <a:pt x="8007" y="8716"/>
                  <a:pt x="8007" y="8716"/>
                  <a:pt x="8007" y="8716"/>
                </a:cubicBezTo>
                <a:cubicBezTo>
                  <a:pt x="8007" y="8719"/>
                  <a:pt x="8007" y="8719"/>
                  <a:pt x="8007" y="8719"/>
                </a:cubicBezTo>
                <a:cubicBezTo>
                  <a:pt x="8007" y="8719"/>
                  <a:pt x="8007" y="8719"/>
                  <a:pt x="8007" y="8719"/>
                </a:cubicBezTo>
                <a:cubicBezTo>
                  <a:pt x="8043" y="8778"/>
                  <a:pt x="8043" y="8778"/>
                  <a:pt x="8043" y="8778"/>
                </a:cubicBezTo>
                <a:close/>
                <a:moveTo>
                  <a:pt x="8088" y="8849"/>
                </a:moveTo>
                <a:cubicBezTo>
                  <a:pt x="8088" y="8852"/>
                  <a:pt x="8088" y="8852"/>
                  <a:pt x="8088" y="8852"/>
                </a:cubicBezTo>
                <a:cubicBezTo>
                  <a:pt x="8088" y="8849"/>
                  <a:pt x="8088" y="8849"/>
                  <a:pt x="8088" y="8849"/>
                </a:cubicBezTo>
                <a:cubicBezTo>
                  <a:pt x="8092" y="8800"/>
                  <a:pt x="8092" y="8800"/>
                  <a:pt x="8092" y="8800"/>
                </a:cubicBezTo>
                <a:cubicBezTo>
                  <a:pt x="8092" y="8800"/>
                  <a:pt x="8092" y="8800"/>
                  <a:pt x="8092" y="8800"/>
                </a:cubicBezTo>
                <a:cubicBezTo>
                  <a:pt x="8088" y="8797"/>
                  <a:pt x="8088" y="8797"/>
                  <a:pt x="8088" y="8797"/>
                </a:cubicBezTo>
                <a:cubicBezTo>
                  <a:pt x="8053" y="8742"/>
                  <a:pt x="8053" y="8742"/>
                  <a:pt x="8053" y="8742"/>
                </a:cubicBezTo>
                <a:cubicBezTo>
                  <a:pt x="8053" y="8739"/>
                  <a:pt x="8053" y="8739"/>
                  <a:pt x="8053" y="8739"/>
                </a:cubicBezTo>
                <a:cubicBezTo>
                  <a:pt x="8053" y="8739"/>
                  <a:pt x="8053" y="8739"/>
                  <a:pt x="8053" y="8739"/>
                </a:cubicBezTo>
                <a:cubicBezTo>
                  <a:pt x="8053" y="8791"/>
                  <a:pt x="8053" y="8791"/>
                  <a:pt x="8053" y="8791"/>
                </a:cubicBezTo>
                <a:cubicBezTo>
                  <a:pt x="8053" y="8791"/>
                  <a:pt x="8053" y="8791"/>
                  <a:pt x="8053" y="8791"/>
                </a:cubicBezTo>
                <a:cubicBezTo>
                  <a:pt x="8053" y="8794"/>
                  <a:pt x="8053" y="8794"/>
                  <a:pt x="8053" y="8794"/>
                </a:cubicBezTo>
                <a:cubicBezTo>
                  <a:pt x="8088" y="8849"/>
                  <a:pt x="8088" y="8849"/>
                  <a:pt x="8088" y="8849"/>
                </a:cubicBezTo>
                <a:close/>
                <a:moveTo>
                  <a:pt x="8134" y="8923"/>
                </a:moveTo>
                <a:cubicBezTo>
                  <a:pt x="8134" y="8923"/>
                  <a:pt x="8134" y="8923"/>
                  <a:pt x="8134" y="8923"/>
                </a:cubicBezTo>
                <a:cubicBezTo>
                  <a:pt x="8134" y="8923"/>
                  <a:pt x="8134" y="8923"/>
                  <a:pt x="8134" y="8923"/>
                </a:cubicBezTo>
                <a:cubicBezTo>
                  <a:pt x="8137" y="8875"/>
                  <a:pt x="8137" y="8875"/>
                  <a:pt x="8137" y="8875"/>
                </a:cubicBezTo>
                <a:cubicBezTo>
                  <a:pt x="8137" y="8872"/>
                  <a:pt x="8137" y="8872"/>
                  <a:pt x="8137" y="8872"/>
                </a:cubicBezTo>
                <a:cubicBezTo>
                  <a:pt x="8134" y="8872"/>
                  <a:pt x="8134" y="8872"/>
                  <a:pt x="8134" y="8872"/>
                </a:cubicBezTo>
                <a:cubicBezTo>
                  <a:pt x="8098" y="8813"/>
                  <a:pt x="8098" y="8813"/>
                  <a:pt x="8098" y="8813"/>
                </a:cubicBezTo>
                <a:cubicBezTo>
                  <a:pt x="8098" y="8810"/>
                  <a:pt x="8098" y="8810"/>
                  <a:pt x="8098" y="8810"/>
                </a:cubicBezTo>
                <a:cubicBezTo>
                  <a:pt x="8098" y="8813"/>
                  <a:pt x="8098" y="8813"/>
                  <a:pt x="8098" y="8813"/>
                </a:cubicBezTo>
                <a:cubicBezTo>
                  <a:pt x="8098" y="8862"/>
                  <a:pt x="8098" y="8862"/>
                  <a:pt x="8098" y="8862"/>
                </a:cubicBezTo>
                <a:cubicBezTo>
                  <a:pt x="8098" y="8865"/>
                  <a:pt x="8098" y="8865"/>
                  <a:pt x="8098" y="8865"/>
                </a:cubicBezTo>
                <a:cubicBezTo>
                  <a:pt x="8098" y="8865"/>
                  <a:pt x="8098" y="8865"/>
                  <a:pt x="8098" y="8865"/>
                </a:cubicBezTo>
                <a:cubicBezTo>
                  <a:pt x="8134" y="8923"/>
                  <a:pt x="8134" y="8923"/>
                  <a:pt x="8134" y="8923"/>
                </a:cubicBezTo>
                <a:close/>
                <a:moveTo>
                  <a:pt x="8179" y="8995"/>
                </a:moveTo>
                <a:cubicBezTo>
                  <a:pt x="8179" y="8998"/>
                  <a:pt x="8179" y="8998"/>
                  <a:pt x="8179" y="8998"/>
                </a:cubicBezTo>
                <a:cubicBezTo>
                  <a:pt x="8179" y="8995"/>
                  <a:pt x="8179" y="8995"/>
                  <a:pt x="8179" y="8995"/>
                </a:cubicBezTo>
                <a:cubicBezTo>
                  <a:pt x="8182" y="8949"/>
                  <a:pt x="8182" y="8949"/>
                  <a:pt x="8182" y="8949"/>
                </a:cubicBezTo>
                <a:cubicBezTo>
                  <a:pt x="8182" y="8946"/>
                  <a:pt x="8182" y="8946"/>
                  <a:pt x="8182" y="8946"/>
                </a:cubicBezTo>
                <a:cubicBezTo>
                  <a:pt x="8179" y="8943"/>
                  <a:pt x="8179" y="8943"/>
                  <a:pt x="8179" y="8943"/>
                </a:cubicBezTo>
                <a:cubicBezTo>
                  <a:pt x="8143" y="8888"/>
                  <a:pt x="8143" y="8888"/>
                  <a:pt x="8143" y="8888"/>
                </a:cubicBezTo>
                <a:cubicBezTo>
                  <a:pt x="8143" y="8884"/>
                  <a:pt x="8143" y="8884"/>
                  <a:pt x="8143" y="8884"/>
                </a:cubicBezTo>
                <a:cubicBezTo>
                  <a:pt x="8143" y="8888"/>
                  <a:pt x="8143" y="8888"/>
                  <a:pt x="8143" y="8888"/>
                </a:cubicBezTo>
                <a:cubicBezTo>
                  <a:pt x="8140" y="8933"/>
                  <a:pt x="8140" y="8933"/>
                  <a:pt x="8140" y="8933"/>
                </a:cubicBezTo>
                <a:cubicBezTo>
                  <a:pt x="8143" y="8936"/>
                  <a:pt x="8143" y="8936"/>
                  <a:pt x="8143" y="8936"/>
                </a:cubicBezTo>
                <a:cubicBezTo>
                  <a:pt x="8143" y="8939"/>
                  <a:pt x="8143" y="8939"/>
                  <a:pt x="8143" y="8939"/>
                </a:cubicBezTo>
                <a:cubicBezTo>
                  <a:pt x="8179" y="8995"/>
                  <a:pt x="8179" y="8995"/>
                  <a:pt x="8179" y="8995"/>
                </a:cubicBezTo>
                <a:close/>
                <a:moveTo>
                  <a:pt x="8224" y="9066"/>
                </a:moveTo>
                <a:cubicBezTo>
                  <a:pt x="8224" y="9069"/>
                  <a:pt x="8224" y="9069"/>
                  <a:pt x="8224" y="9069"/>
                </a:cubicBezTo>
                <a:cubicBezTo>
                  <a:pt x="8224" y="9069"/>
                  <a:pt x="8224" y="9069"/>
                  <a:pt x="8224" y="9069"/>
                </a:cubicBezTo>
                <a:cubicBezTo>
                  <a:pt x="8227" y="9020"/>
                  <a:pt x="8227" y="9020"/>
                  <a:pt x="8227" y="9020"/>
                </a:cubicBezTo>
                <a:cubicBezTo>
                  <a:pt x="8227" y="9020"/>
                  <a:pt x="8227" y="9020"/>
                  <a:pt x="8227" y="9020"/>
                </a:cubicBezTo>
                <a:cubicBezTo>
                  <a:pt x="8224" y="9017"/>
                  <a:pt x="8224" y="9017"/>
                  <a:pt x="8224" y="9017"/>
                </a:cubicBezTo>
                <a:cubicBezTo>
                  <a:pt x="8189" y="8959"/>
                  <a:pt x="8189" y="8959"/>
                  <a:pt x="8189" y="8959"/>
                </a:cubicBezTo>
                <a:cubicBezTo>
                  <a:pt x="8189" y="8959"/>
                  <a:pt x="8189" y="8959"/>
                  <a:pt x="8189" y="8959"/>
                </a:cubicBezTo>
                <a:cubicBezTo>
                  <a:pt x="8189" y="8959"/>
                  <a:pt x="8189" y="8959"/>
                  <a:pt x="8189" y="8959"/>
                </a:cubicBezTo>
                <a:cubicBezTo>
                  <a:pt x="8185" y="9007"/>
                  <a:pt x="8185" y="9007"/>
                  <a:pt x="8185" y="9007"/>
                </a:cubicBezTo>
                <a:cubicBezTo>
                  <a:pt x="8185" y="9007"/>
                  <a:pt x="8185" y="9007"/>
                  <a:pt x="8185" y="9007"/>
                </a:cubicBezTo>
                <a:cubicBezTo>
                  <a:pt x="8189" y="9011"/>
                  <a:pt x="8189" y="9011"/>
                  <a:pt x="8189" y="9011"/>
                </a:cubicBezTo>
                <a:cubicBezTo>
                  <a:pt x="8224" y="9066"/>
                  <a:pt x="8224" y="9066"/>
                  <a:pt x="8224" y="9066"/>
                </a:cubicBezTo>
                <a:close/>
                <a:moveTo>
                  <a:pt x="8266" y="9140"/>
                </a:moveTo>
                <a:cubicBezTo>
                  <a:pt x="8270" y="9140"/>
                  <a:pt x="8270" y="9140"/>
                  <a:pt x="8270" y="9140"/>
                </a:cubicBezTo>
                <a:cubicBezTo>
                  <a:pt x="8270" y="9140"/>
                  <a:pt x="8270" y="9140"/>
                  <a:pt x="8270" y="9140"/>
                </a:cubicBezTo>
                <a:cubicBezTo>
                  <a:pt x="8270" y="9095"/>
                  <a:pt x="8270" y="9095"/>
                  <a:pt x="8270" y="9095"/>
                </a:cubicBezTo>
                <a:cubicBezTo>
                  <a:pt x="8273" y="9092"/>
                  <a:pt x="8273" y="9092"/>
                  <a:pt x="8273" y="9092"/>
                </a:cubicBezTo>
                <a:cubicBezTo>
                  <a:pt x="8270" y="9092"/>
                  <a:pt x="8270" y="9092"/>
                  <a:pt x="8270" y="9092"/>
                </a:cubicBezTo>
                <a:cubicBezTo>
                  <a:pt x="8234" y="9033"/>
                  <a:pt x="8234" y="9033"/>
                  <a:pt x="8234" y="9033"/>
                </a:cubicBezTo>
                <a:cubicBezTo>
                  <a:pt x="8234" y="9030"/>
                  <a:pt x="8234" y="9030"/>
                  <a:pt x="8234" y="9030"/>
                </a:cubicBezTo>
                <a:cubicBezTo>
                  <a:pt x="8234" y="9033"/>
                  <a:pt x="8234" y="9033"/>
                  <a:pt x="8234" y="9033"/>
                </a:cubicBezTo>
                <a:cubicBezTo>
                  <a:pt x="8231" y="9079"/>
                  <a:pt x="8231" y="9079"/>
                  <a:pt x="8231" y="9079"/>
                </a:cubicBezTo>
                <a:cubicBezTo>
                  <a:pt x="8231" y="9082"/>
                  <a:pt x="8231" y="9082"/>
                  <a:pt x="8231" y="9082"/>
                </a:cubicBezTo>
                <a:cubicBezTo>
                  <a:pt x="8234" y="9082"/>
                  <a:pt x="8234" y="9082"/>
                  <a:pt x="8234" y="9082"/>
                </a:cubicBezTo>
                <a:cubicBezTo>
                  <a:pt x="8266" y="9140"/>
                  <a:pt x="8266" y="9140"/>
                  <a:pt x="8266" y="9140"/>
                </a:cubicBezTo>
                <a:close/>
                <a:moveTo>
                  <a:pt x="8312" y="9211"/>
                </a:moveTo>
                <a:cubicBezTo>
                  <a:pt x="8315" y="9215"/>
                  <a:pt x="8315" y="9215"/>
                  <a:pt x="8315" y="9215"/>
                </a:cubicBezTo>
                <a:cubicBezTo>
                  <a:pt x="8315" y="9211"/>
                  <a:pt x="8315" y="9211"/>
                  <a:pt x="8315" y="9211"/>
                </a:cubicBezTo>
                <a:cubicBezTo>
                  <a:pt x="8315" y="9166"/>
                  <a:pt x="8315" y="9166"/>
                  <a:pt x="8315" y="9166"/>
                </a:cubicBezTo>
                <a:cubicBezTo>
                  <a:pt x="8315" y="9166"/>
                  <a:pt x="8315" y="9166"/>
                  <a:pt x="8315" y="9166"/>
                </a:cubicBezTo>
                <a:cubicBezTo>
                  <a:pt x="8315" y="9163"/>
                  <a:pt x="8315" y="9163"/>
                  <a:pt x="8315" y="9163"/>
                </a:cubicBezTo>
                <a:cubicBezTo>
                  <a:pt x="8279" y="9105"/>
                  <a:pt x="8279" y="9105"/>
                  <a:pt x="8279" y="9105"/>
                </a:cubicBezTo>
                <a:cubicBezTo>
                  <a:pt x="8279" y="9105"/>
                  <a:pt x="8279" y="9105"/>
                  <a:pt x="8279" y="9105"/>
                </a:cubicBezTo>
                <a:cubicBezTo>
                  <a:pt x="8279" y="9105"/>
                  <a:pt x="8279" y="9105"/>
                  <a:pt x="8279" y="9105"/>
                </a:cubicBezTo>
                <a:cubicBezTo>
                  <a:pt x="8276" y="9153"/>
                  <a:pt x="8276" y="9153"/>
                  <a:pt x="8276" y="9153"/>
                </a:cubicBezTo>
                <a:cubicBezTo>
                  <a:pt x="8276" y="9153"/>
                  <a:pt x="8276" y="9153"/>
                  <a:pt x="8276" y="9153"/>
                </a:cubicBezTo>
                <a:cubicBezTo>
                  <a:pt x="8276" y="9156"/>
                  <a:pt x="8276" y="9156"/>
                  <a:pt x="8276" y="9156"/>
                </a:cubicBezTo>
                <a:cubicBezTo>
                  <a:pt x="8312" y="9211"/>
                  <a:pt x="8312" y="9211"/>
                  <a:pt x="8312" y="9211"/>
                </a:cubicBezTo>
                <a:close/>
                <a:moveTo>
                  <a:pt x="8357" y="9283"/>
                </a:moveTo>
                <a:cubicBezTo>
                  <a:pt x="8357" y="9286"/>
                  <a:pt x="8357" y="9286"/>
                  <a:pt x="8357" y="9286"/>
                </a:cubicBezTo>
                <a:cubicBezTo>
                  <a:pt x="8357" y="9286"/>
                  <a:pt x="8357" y="9286"/>
                  <a:pt x="8357" y="9286"/>
                </a:cubicBezTo>
                <a:cubicBezTo>
                  <a:pt x="8360" y="9273"/>
                  <a:pt x="8360" y="9273"/>
                  <a:pt x="8360" y="9273"/>
                </a:cubicBezTo>
                <a:cubicBezTo>
                  <a:pt x="8347" y="9244"/>
                  <a:pt x="8334" y="9211"/>
                  <a:pt x="8321" y="9182"/>
                </a:cubicBezTo>
                <a:cubicBezTo>
                  <a:pt x="8321" y="9224"/>
                  <a:pt x="8321" y="9224"/>
                  <a:pt x="8321" y="9224"/>
                </a:cubicBezTo>
                <a:cubicBezTo>
                  <a:pt x="8321" y="9224"/>
                  <a:pt x="8321" y="9224"/>
                  <a:pt x="8321" y="9224"/>
                </a:cubicBezTo>
                <a:cubicBezTo>
                  <a:pt x="8321" y="9228"/>
                  <a:pt x="8321" y="9228"/>
                  <a:pt x="8321" y="9228"/>
                </a:cubicBezTo>
                <a:cubicBezTo>
                  <a:pt x="8357" y="9283"/>
                  <a:pt x="8357" y="9283"/>
                  <a:pt x="8357" y="9283"/>
                </a:cubicBezTo>
                <a:close/>
                <a:moveTo>
                  <a:pt x="8373" y="9312"/>
                </a:moveTo>
                <a:cubicBezTo>
                  <a:pt x="8367" y="9289"/>
                  <a:pt x="8367" y="9289"/>
                  <a:pt x="8367" y="9289"/>
                </a:cubicBezTo>
                <a:cubicBezTo>
                  <a:pt x="8367" y="9296"/>
                  <a:pt x="8367" y="9296"/>
                  <a:pt x="8367" y="9296"/>
                </a:cubicBezTo>
                <a:cubicBezTo>
                  <a:pt x="8367" y="9299"/>
                  <a:pt x="8367" y="9299"/>
                  <a:pt x="8367" y="9299"/>
                </a:cubicBezTo>
                <a:cubicBezTo>
                  <a:pt x="8367" y="9299"/>
                  <a:pt x="8367" y="9299"/>
                  <a:pt x="8367" y="9299"/>
                </a:cubicBezTo>
                <a:cubicBezTo>
                  <a:pt x="8373" y="9312"/>
                  <a:pt x="8373" y="9312"/>
                  <a:pt x="8373" y="9312"/>
                </a:cubicBezTo>
                <a:close/>
                <a:moveTo>
                  <a:pt x="8367" y="9312"/>
                </a:moveTo>
                <a:cubicBezTo>
                  <a:pt x="8363" y="9308"/>
                  <a:pt x="8363" y="9308"/>
                  <a:pt x="8363" y="9308"/>
                </a:cubicBezTo>
                <a:cubicBezTo>
                  <a:pt x="8363" y="9312"/>
                  <a:pt x="8363" y="9312"/>
                  <a:pt x="8363" y="9312"/>
                </a:cubicBezTo>
                <a:cubicBezTo>
                  <a:pt x="8360" y="9354"/>
                  <a:pt x="8360" y="9354"/>
                  <a:pt x="8360" y="9354"/>
                </a:cubicBezTo>
                <a:cubicBezTo>
                  <a:pt x="8360" y="9357"/>
                  <a:pt x="8360" y="9357"/>
                  <a:pt x="8360" y="9357"/>
                </a:cubicBezTo>
                <a:cubicBezTo>
                  <a:pt x="8363" y="9357"/>
                  <a:pt x="8363" y="9357"/>
                  <a:pt x="8363" y="9357"/>
                </a:cubicBezTo>
                <a:cubicBezTo>
                  <a:pt x="8396" y="9415"/>
                  <a:pt x="8396" y="9415"/>
                  <a:pt x="8396" y="9415"/>
                </a:cubicBezTo>
                <a:cubicBezTo>
                  <a:pt x="8399" y="9415"/>
                  <a:pt x="8399" y="9415"/>
                  <a:pt x="8399" y="9415"/>
                </a:cubicBezTo>
                <a:cubicBezTo>
                  <a:pt x="8399" y="9415"/>
                  <a:pt x="8399" y="9415"/>
                  <a:pt x="8399" y="9415"/>
                </a:cubicBezTo>
                <a:cubicBezTo>
                  <a:pt x="8402" y="9380"/>
                  <a:pt x="8402" y="9380"/>
                  <a:pt x="8402" y="9380"/>
                </a:cubicBezTo>
                <a:cubicBezTo>
                  <a:pt x="8389" y="9347"/>
                  <a:pt x="8389" y="9347"/>
                  <a:pt x="8389" y="9347"/>
                </a:cubicBezTo>
                <a:cubicBezTo>
                  <a:pt x="8367" y="9312"/>
                  <a:pt x="8367" y="9312"/>
                  <a:pt x="8367" y="9312"/>
                </a:cubicBezTo>
                <a:close/>
                <a:moveTo>
                  <a:pt x="8321" y="9237"/>
                </a:moveTo>
                <a:cubicBezTo>
                  <a:pt x="8321" y="9237"/>
                  <a:pt x="8321" y="9237"/>
                  <a:pt x="8321" y="9237"/>
                </a:cubicBezTo>
                <a:cubicBezTo>
                  <a:pt x="8321" y="9237"/>
                  <a:pt x="8321" y="9237"/>
                  <a:pt x="8321" y="9237"/>
                </a:cubicBezTo>
                <a:cubicBezTo>
                  <a:pt x="8318" y="9283"/>
                  <a:pt x="8318" y="9283"/>
                  <a:pt x="8318" y="9283"/>
                </a:cubicBezTo>
                <a:cubicBezTo>
                  <a:pt x="8318" y="9286"/>
                  <a:pt x="8318" y="9286"/>
                  <a:pt x="8318" y="9286"/>
                </a:cubicBezTo>
                <a:cubicBezTo>
                  <a:pt x="8318" y="9286"/>
                  <a:pt x="8318" y="9286"/>
                  <a:pt x="8318" y="9286"/>
                </a:cubicBezTo>
                <a:cubicBezTo>
                  <a:pt x="8354" y="9344"/>
                  <a:pt x="8354" y="9344"/>
                  <a:pt x="8354" y="9344"/>
                </a:cubicBezTo>
                <a:cubicBezTo>
                  <a:pt x="8354" y="9344"/>
                  <a:pt x="8354" y="9344"/>
                  <a:pt x="8354" y="9344"/>
                </a:cubicBezTo>
                <a:cubicBezTo>
                  <a:pt x="8354" y="9344"/>
                  <a:pt x="8354" y="9344"/>
                  <a:pt x="8354" y="9344"/>
                </a:cubicBezTo>
                <a:cubicBezTo>
                  <a:pt x="8357" y="9299"/>
                  <a:pt x="8357" y="9299"/>
                  <a:pt x="8357" y="9299"/>
                </a:cubicBezTo>
                <a:cubicBezTo>
                  <a:pt x="8357" y="9296"/>
                  <a:pt x="8357" y="9296"/>
                  <a:pt x="8357" y="9296"/>
                </a:cubicBezTo>
                <a:cubicBezTo>
                  <a:pt x="8357" y="9296"/>
                  <a:pt x="8357" y="9296"/>
                  <a:pt x="8357" y="9296"/>
                </a:cubicBezTo>
                <a:cubicBezTo>
                  <a:pt x="8321" y="9237"/>
                  <a:pt x="8321" y="9237"/>
                  <a:pt x="8321" y="9237"/>
                </a:cubicBezTo>
                <a:close/>
                <a:moveTo>
                  <a:pt x="8276" y="9166"/>
                </a:moveTo>
                <a:cubicBezTo>
                  <a:pt x="8276" y="9166"/>
                  <a:pt x="8276" y="9166"/>
                  <a:pt x="8276" y="9166"/>
                </a:cubicBezTo>
                <a:cubicBezTo>
                  <a:pt x="8276" y="9166"/>
                  <a:pt x="8276" y="9166"/>
                  <a:pt x="8276" y="9166"/>
                </a:cubicBezTo>
                <a:cubicBezTo>
                  <a:pt x="8273" y="9211"/>
                  <a:pt x="8273" y="9211"/>
                  <a:pt x="8273" y="9211"/>
                </a:cubicBezTo>
                <a:cubicBezTo>
                  <a:pt x="8273" y="9215"/>
                  <a:pt x="8273" y="9215"/>
                  <a:pt x="8273" y="9215"/>
                </a:cubicBezTo>
                <a:cubicBezTo>
                  <a:pt x="8273" y="9215"/>
                  <a:pt x="8273" y="9215"/>
                  <a:pt x="8273" y="9215"/>
                </a:cubicBezTo>
                <a:cubicBezTo>
                  <a:pt x="8308" y="9273"/>
                  <a:pt x="8308" y="9273"/>
                  <a:pt x="8308" y="9273"/>
                </a:cubicBezTo>
                <a:cubicBezTo>
                  <a:pt x="8308" y="9273"/>
                  <a:pt x="8308" y="9273"/>
                  <a:pt x="8308" y="9273"/>
                </a:cubicBezTo>
                <a:cubicBezTo>
                  <a:pt x="8308" y="9273"/>
                  <a:pt x="8308" y="9273"/>
                  <a:pt x="8308" y="9273"/>
                </a:cubicBezTo>
                <a:cubicBezTo>
                  <a:pt x="8312" y="9228"/>
                  <a:pt x="8312" y="9228"/>
                  <a:pt x="8312" y="9228"/>
                </a:cubicBezTo>
                <a:cubicBezTo>
                  <a:pt x="8312" y="9224"/>
                  <a:pt x="8312" y="9224"/>
                  <a:pt x="8312" y="9224"/>
                </a:cubicBezTo>
                <a:cubicBezTo>
                  <a:pt x="8312" y="9224"/>
                  <a:pt x="8312" y="9224"/>
                  <a:pt x="8312" y="9224"/>
                </a:cubicBezTo>
                <a:cubicBezTo>
                  <a:pt x="8276" y="9166"/>
                  <a:pt x="8276" y="9166"/>
                  <a:pt x="8276" y="9166"/>
                </a:cubicBezTo>
                <a:close/>
                <a:moveTo>
                  <a:pt x="8231" y="9095"/>
                </a:moveTo>
                <a:cubicBezTo>
                  <a:pt x="8231" y="9092"/>
                  <a:pt x="8231" y="9092"/>
                  <a:pt x="8231" y="9092"/>
                </a:cubicBezTo>
                <a:cubicBezTo>
                  <a:pt x="8231" y="9095"/>
                  <a:pt x="8231" y="9095"/>
                  <a:pt x="8231" y="9095"/>
                </a:cubicBezTo>
                <a:cubicBezTo>
                  <a:pt x="8227" y="9140"/>
                  <a:pt x="8227" y="9140"/>
                  <a:pt x="8227" y="9140"/>
                </a:cubicBezTo>
                <a:cubicBezTo>
                  <a:pt x="8227" y="9140"/>
                  <a:pt x="8227" y="9140"/>
                  <a:pt x="8227" y="9140"/>
                </a:cubicBezTo>
                <a:cubicBezTo>
                  <a:pt x="8231" y="9143"/>
                  <a:pt x="8231" y="9143"/>
                  <a:pt x="8231" y="9143"/>
                </a:cubicBezTo>
                <a:cubicBezTo>
                  <a:pt x="8263" y="9198"/>
                  <a:pt x="8263" y="9198"/>
                  <a:pt x="8263" y="9198"/>
                </a:cubicBezTo>
                <a:cubicBezTo>
                  <a:pt x="8266" y="9202"/>
                  <a:pt x="8266" y="9202"/>
                  <a:pt x="8266" y="9202"/>
                </a:cubicBezTo>
                <a:cubicBezTo>
                  <a:pt x="8266" y="9202"/>
                  <a:pt x="8266" y="9202"/>
                  <a:pt x="8266" y="9202"/>
                </a:cubicBezTo>
                <a:cubicBezTo>
                  <a:pt x="8270" y="9156"/>
                  <a:pt x="8270" y="9156"/>
                  <a:pt x="8270" y="9156"/>
                </a:cubicBezTo>
                <a:cubicBezTo>
                  <a:pt x="8270" y="9153"/>
                  <a:pt x="8270" y="9153"/>
                  <a:pt x="8270" y="9153"/>
                </a:cubicBezTo>
                <a:cubicBezTo>
                  <a:pt x="8266" y="9150"/>
                  <a:pt x="8266" y="9150"/>
                  <a:pt x="8266" y="9150"/>
                </a:cubicBezTo>
                <a:cubicBezTo>
                  <a:pt x="8231" y="9095"/>
                  <a:pt x="8231" y="9095"/>
                  <a:pt x="8231" y="9095"/>
                </a:cubicBezTo>
                <a:close/>
                <a:moveTo>
                  <a:pt x="8189" y="9020"/>
                </a:moveTo>
                <a:cubicBezTo>
                  <a:pt x="8185" y="9020"/>
                  <a:pt x="8185" y="9020"/>
                  <a:pt x="8185" y="9020"/>
                </a:cubicBezTo>
                <a:cubicBezTo>
                  <a:pt x="8185" y="9020"/>
                  <a:pt x="8185" y="9020"/>
                  <a:pt x="8185" y="9020"/>
                </a:cubicBezTo>
                <a:cubicBezTo>
                  <a:pt x="8185" y="9069"/>
                  <a:pt x="8185" y="9069"/>
                  <a:pt x="8185" y="9069"/>
                </a:cubicBezTo>
                <a:cubicBezTo>
                  <a:pt x="8185" y="9069"/>
                  <a:pt x="8185" y="9069"/>
                  <a:pt x="8185" y="9069"/>
                </a:cubicBezTo>
                <a:cubicBezTo>
                  <a:pt x="8185" y="9072"/>
                  <a:pt x="8185" y="9072"/>
                  <a:pt x="8185" y="9072"/>
                </a:cubicBezTo>
                <a:cubicBezTo>
                  <a:pt x="8221" y="9127"/>
                  <a:pt x="8221" y="9127"/>
                  <a:pt x="8221" y="9127"/>
                </a:cubicBezTo>
                <a:cubicBezTo>
                  <a:pt x="8221" y="9130"/>
                  <a:pt x="8221" y="9130"/>
                  <a:pt x="8221" y="9130"/>
                </a:cubicBezTo>
                <a:cubicBezTo>
                  <a:pt x="8221" y="9127"/>
                  <a:pt x="8221" y="9127"/>
                  <a:pt x="8221" y="9127"/>
                </a:cubicBezTo>
                <a:cubicBezTo>
                  <a:pt x="8224" y="9082"/>
                  <a:pt x="8224" y="9082"/>
                  <a:pt x="8224" y="9082"/>
                </a:cubicBezTo>
                <a:cubicBezTo>
                  <a:pt x="8224" y="9082"/>
                  <a:pt x="8224" y="9082"/>
                  <a:pt x="8224" y="9082"/>
                </a:cubicBezTo>
                <a:cubicBezTo>
                  <a:pt x="8221" y="9079"/>
                  <a:pt x="8221" y="9079"/>
                  <a:pt x="8221" y="9079"/>
                </a:cubicBezTo>
                <a:cubicBezTo>
                  <a:pt x="8189" y="9020"/>
                  <a:pt x="8189" y="9020"/>
                  <a:pt x="8189" y="9020"/>
                </a:cubicBezTo>
                <a:close/>
                <a:moveTo>
                  <a:pt x="8143" y="8949"/>
                </a:moveTo>
                <a:cubicBezTo>
                  <a:pt x="8140" y="8949"/>
                  <a:pt x="8140" y="8949"/>
                  <a:pt x="8140" y="8949"/>
                </a:cubicBezTo>
                <a:cubicBezTo>
                  <a:pt x="8140" y="8949"/>
                  <a:pt x="8140" y="8949"/>
                  <a:pt x="8140" y="8949"/>
                </a:cubicBezTo>
                <a:cubicBezTo>
                  <a:pt x="8140" y="8998"/>
                  <a:pt x="8140" y="8998"/>
                  <a:pt x="8140" y="8998"/>
                </a:cubicBezTo>
                <a:cubicBezTo>
                  <a:pt x="8140" y="8998"/>
                  <a:pt x="8140" y="8998"/>
                  <a:pt x="8140" y="8998"/>
                </a:cubicBezTo>
                <a:cubicBezTo>
                  <a:pt x="8140" y="9001"/>
                  <a:pt x="8140" y="9001"/>
                  <a:pt x="8140" y="9001"/>
                </a:cubicBezTo>
                <a:cubicBezTo>
                  <a:pt x="8176" y="9056"/>
                  <a:pt x="8176" y="9056"/>
                  <a:pt x="8176" y="9056"/>
                </a:cubicBezTo>
                <a:cubicBezTo>
                  <a:pt x="8179" y="9059"/>
                  <a:pt x="8179" y="9059"/>
                  <a:pt x="8179" y="9059"/>
                </a:cubicBezTo>
                <a:cubicBezTo>
                  <a:pt x="8179" y="9056"/>
                  <a:pt x="8179" y="9056"/>
                  <a:pt x="8179" y="9056"/>
                </a:cubicBezTo>
                <a:cubicBezTo>
                  <a:pt x="8179" y="9011"/>
                  <a:pt x="8179" y="9011"/>
                  <a:pt x="8179" y="9011"/>
                </a:cubicBezTo>
                <a:cubicBezTo>
                  <a:pt x="8179" y="9007"/>
                  <a:pt x="8179" y="9007"/>
                  <a:pt x="8179" y="9007"/>
                </a:cubicBezTo>
                <a:cubicBezTo>
                  <a:pt x="8179" y="9007"/>
                  <a:pt x="8179" y="9007"/>
                  <a:pt x="8179" y="9007"/>
                </a:cubicBezTo>
                <a:cubicBezTo>
                  <a:pt x="8143" y="8949"/>
                  <a:pt x="8143" y="8949"/>
                  <a:pt x="8143" y="8949"/>
                </a:cubicBezTo>
                <a:close/>
                <a:moveTo>
                  <a:pt x="8098" y="8878"/>
                </a:moveTo>
                <a:cubicBezTo>
                  <a:pt x="8098" y="8875"/>
                  <a:pt x="8098" y="8875"/>
                  <a:pt x="8098" y="8875"/>
                </a:cubicBezTo>
                <a:cubicBezTo>
                  <a:pt x="8098" y="8878"/>
                  <a:pt x="8098" y="8878"/>
                  <a:pt x="8098" y="8878"/>
                </a:cubicBezTo>
                <a:cubicBezTo>
                  <a:pt x="8095" y="8923"/>
                  <a:pt x="8095" y="8923"/>
                  <a:pt x="8095" y="8923"/>
                </a:cubicBezTo>
                <a:cubicBezTo>
                  <a:pt x="8095" y="8927"/>
                  <a:pt x="8095" y="8927"/>
                  <a:pt x="8095" y="8927"/>
                </a:cubicBezTo>
                <a:cubicBezTo>
                  <a:pt x="8098" y="8930"/>
                  <a:pt x="8098" y="8930"/>
                  <a:pt x="8098" y="8930"/>
                </a:cubicBezTo>
                <a:cubicBezTo>
                  <a:pt x="8130" y="8985"/>
                  <a:pt x="8130" y="8985"/>
                  <a:pt x="8130" y="8985"/>
                </a:cubicBezTo>
                <a:cubicBezTo>
                  <a:pt x="8134" y="8988"/>
                  <a:pt x="8134" y="8988"/>
                  <a:pt x="8134" y="8988"/>
                </a:cubicBezTo>
                <a:cubicBezTo>
                  <a:pt x="8134" y="8985"/>
                  <a:pt x="8134" y="8985"/>
                  <a:pt x="8134" y="8985"/>
                </a:cubicBezTo>
                <a:cubicBezTo>
                  <a:pt x="8134" y="8939"/>
                  <a:pt x="8134" y="8939"/>
                  <a:pt x="8134" y="8939"/>
                </a:cubicBezTo>
                <a:cubicBezTo>
                  <a:pt x="8134" y="8936"/>
                  <a:pt x="8134" y="8936"/>
                  <a:pt x="8134" y="8936"/>
                </a:cubicBezTo>
                <a:cubicBezTo>
                  <a:pt x="8134" y="8933"/>
                  <a:pt x="8134" y="8933"/>
                  <a:pt x="8134" y="8933"/>
                </a:cubicBezTo>
                <a:cubicBezTo>
                  <a:pt x="8098" y="8878"/>
                  <a:pt x="8098" y="8878"/>
                  <a:pt x="8098" y="8878"/>
                </a:cubicBezTo>
                <a:close/>
                <a:moveTo>
                  <a:pt x="8053" y="8807"/>
                </a:moveTo>
                <a:cubicBezTo>
                  <a:pt x="8053" y="8804"/>
                  <a:pt x="8053" y="8804"/>
                  <a:pt x="8053" y="8804"/>
                </a:cubicBezTo>
                <a:cubicBezTo>
                  <a:pt x="8053" y="8804"/>
                  <a:pt x="8053" y="8804"/>
                  <a:pt x="8053" y="8804"/>
                </a:cubicBezTo>
                <a:cubicBezTo>
                  <a:pt x="8053" y="8852"/>
                  <a:pt x="8053" y="8852"/>
                  <a:pt x="8053" y="8852"/>
                </a:cubicBezTo>
                <a:cubicBezTo>
                  <a:pt x="8053" y="8855"/>
                  <a:pt x="8053" y="8855"/>
                  <a:pt x="8053" y="8855"/>
                </a:cubicBezTo>
                <a:cubicBezTo>
                  <a:pt x="8053" y="8855"/>
                  <a:pt x="8053" y="8855"/>
                  <a:pt x="8053" y="8855"/>
                </a:cubicBezTo>
                <a:cubicBezTo>
                  <a:pt x="8088" y="8914"/>
                  <a:pt x="8088" y="8914"/>
                  <a:pt x="8088" y="8914"/>
                </a:cubicBezTo>
                <a:cubicBezTo>
                  <a:pt x="8088" y="8914"/>
                  <a:pt x="8088" y="8914"/>
                  <a:pt x="8088" y="8914"/>
                </a:cubicBezTo>
                <a:cubicBezTo>
                  <a:pt x="8088" y="8914"/>
                  <a:pt x="8088" y="8914"/>
                  <a:pt x="8088" y="8914"/>
                </a:cubicBezTo>
                <a:cubicBezTo>
                  <a:pt x="8088" y="8865"/>
                  <a:pt x="8088" y="8865"/>
                  <a:pt x="8088" y="8865"/>
                </a:cubicBezTo>
                <a:cubicBezTo>
                  <a:pt x="8088" y="8865"/>
                  <a:pt x="8088" y="8865"/>
                  <a:pt x="8088" y="8865"/>
                </a:cubicBezTo>
                <a:cubicBezTo>
                  <a:pt x="8088" y="8862"/>
                  <a:pt x="8088" y="8862"/>
                  <a:pt x="8088" y="8862"/>
                </a:cubicBezTo>
                <a:cubicBezTo>
                  <a:pt x="8053" y="8807"/>
                  <a:pt x="8053" y="8807"/>
                  <a:pt x="8053" y="8807"/>
                </a:cubicBezTo>
                <a:close/>
                <a:moveTo>
                  <a:pt x="8007" y="8732"/>
                </a:moveTo>
                <a:cubicBezTo>
                  <a:pt x="8007" y="8732"/>
                  <a:pt x="8007" y="8732"/>
                  <a:pt x="8007" y="8732"/>
                </a:cubicBezTo>
                <a:cubicBezTo>
                  <a:pt x="8007" y="8732"/>
                  <a:pt x="8007" y="8732"/>
                  <a:pt x="8007" y="8732"/>
                </a:cubicBezTo>
                <a:cubicBezTo>
                  <a:pt x="8007" y="8781"/>
                  <a:pt x="8007" y="8781"/>
                  <a:pt x="8007" y="8781"/>
                </a:cubicBezTo>
                <a:cubicBezTo>
                  <a:pt x="8007" y="8784"/>
                  <a:pt x="8007" y="8784"/>
                  <a:pt x="8007" y="8784"/>
                </a:cubicBezTo>
                <a:cubicBezTo>
                  <a:pt x="8007" y="8784"/>
                  <a:pt x="8007" y="8784"/>
                  <a:pt x="8007" y="8784"/>
                </a:cubicBezTo>
                <a:cubicBezTo>
                  <a:pt x="8043" y="8842"/>
                  <a:pt x="8043" y="8842"/>
                  <a:pt x="8043" y="8842"/>
                </a:cubicBezTo>
                <a:cubicBezTo>
                  <a:pt x="8046" y="8842"/>
                  <a:pt x="8046" y="8842"/>
                  <a:pt x="8046" y="8842"/>
                </a:cubicBezTo>
                <a:cubicBezTo>
                  <a:pt x="8046" y="8842"/>
                  <a:pt x="8046" y="8842"/>
                  <a:pt x="8046" y="8842"/>
                </a:cubicBezTo>
                <a:cubicBezTo>
                  <a:pt x="8046" y="8794"/>
                  <a:pt x="8046" y="8794"/>
                  <a:pt x="8046" y="8794"/>
                </a:cubicBezTo>
                <a:cubicBezTo>
                  <a:pt x="8046" y="8791"/>
                  <a:pt x="8046" y="8791"/>
                  <a:pt x="8046" y="8791"/>
                </a:cubicBezTo>
                <a:cubicBezTo>
                  <a:pt x="8043" y="8791"/>
                  <a:pt x="8043" y="8791"/>
                  <a:pt x="8043" y="8791"/>
                </a:cubicBezTo>
                <a:cubicBezTo>
                  <a:pt x="8007" y="8732"/>
                  <a:pt x="8007" y="8732"/>
                  <a:pt x="8007" y="8732"/>
                </a:cubicBezTo>
                <a:close/>
                <a:moveTo>
                  <a:pt x="7965" y="8661"/>
                </a:moveTo>
                <a:cubicBezTo>
                  <a:pt x="7962" y="8658"/>
                  <a:pt x="7962" y="8658"/>
                  <a:pt x="7962" y="8658"/>
                </a:cubicBezTo>
                <a:cubicBezTo>
                  <a:pt x="7962" y="8661"/>
                  <a:pt x="7962" y="8661"/>
                  <a:pt x="7962" y="8661"/>
                </a:cubicBezTo>
                <a:cubicBezTo>
                  <a:pt x="7962" y="8710"/>
                  <a:pt x="7962" y="8710"/>
                  <a:pt x="7962" y="8710"/>
                </a:cubicBezTo>
                <a:cubicBezTo>
                  <a:pt x="7962" y="8713"/>
                  <a:pt x="7962" y="8713"/>
                  <a:pt x="7962" y="8713"/>
                </a:cubicBezTo>
                <a:cubicBezTo>
                  <a:pt x="7965" y="8713"/>
                  <a:pt x="7965" y="8713"/>
                  <a:pt x="7965" y="8713"/>
                </a:cubicBezTo>
                <a:cubicBezTo>
                  <a:pt x="7998" y="8771"/>
                  <a:pt x="7998" y="8771"/>
                  <a:pt x="7998" y="8771"/>
                </a:cubicBezTo>
                <a:cubicBezTo>
                  <a:pt x="8001" y="8771"/>
                  <a:pt x="8001" y="8771"/>
                  <a:pt x="8001" y="8771"/>
                </a:cubicBezTo>
                <a:cubicBezTo>
                  <a:pt x="8001" y="8771"/>
                  <a:pt x="8001" y="8771"/>
                  <a:pt x="8001" y="8771"/>
                </a:cubicBezTo>
                <a:cubicBezTo>
                  <a:pt x="8001" y="8723"/>
                  <a:pt x="8001" y="8723"/>
                  <a:pt x="8001" y="8723"/>
                </a:cubicBezTo>
                <a:cubicBezTo>
                  <a:pt x="8001" y="8719"/>
                  <a:pt x="8001" y="8719"/>
                  <a:pt x="8001" y="8719"/>
                </a:cubicBezTo>
                <a:cubicBezTo>
                  <a:pt x="7998" y="8716"/>
                  <a:pt x="7998" y="8716"/>
                  <a:pt x="7998" y="8716"/>
                </a:cubicBezTo>
                <a:cubicBezTo>
                  <a:pt x="7965" y="8661"/>
                  <a:pt x="7965" y="8661"/>
                  <a:pt x="7965" y="8661"/>
                </a:cubicBezTo>
                <a:close/>
                <a:moveTo>
                  <a:pt x="7920" y="8587"/>
                </a:moveTo>
                <a:cubicBezTo>
                  <a:pt x="7917" y="8587"/>
                  <a:pt x="7917" y="8587"/>
                  <a:pt x="7917" y="8587"/>
                </a:cubicBezTo>
                <a:cubicBezTo>
                  <a:pt x="7917" y="8587"/>
                  <a:pt x="7917" y="8587"/>
                  <a:pt x="7917" y="8587"/>
                </a:cubicBezTo>
                <a:cubicBezTo>
                  <a:pt x="7920" y="8638"/>
                  <a:pt x="7920" y="8638"/>
                  <a:pt x="7920" y="8638"/>
                </a:cubicBezTo>
                <a:cubicBezTo>
                  <a:pt x="7920" y="8638"/>
                  <a:pt x="7920" y="8638"/>
                  <a:pt x="7920" y="8638"/>
                </a:cubicBezTo>
                <a:cubicBezTo>
                  <a:pt x="7920" y="8642"/>
                  <a:pt x="7920" y="8642"/>
                  <a:pt x="7920" y="8642"/>
                </a:cubicBezTo>
                <a:cubicBezTo>
                  <a:pt x="7956" y="8697"/>
                  <a:pt x="7956" y="8697"/>
                  <a:pt x="7956" y="8697"/>
                </a:cubicBezTo>
                <a:cubicBezTo>
                  <a:pt x="7956" y="8700"/>
                  <a:pt x="7956" y="8700"/>
                  <a:pt x="7956" y="8700"/>
                </a:cubicBezTo>
                <a:cubicBezTo>
                  <a:pt x="7956" y="8697"/>
                  <a:pt x="7956" y="8697"/>
                  <a:pt x="7956" y="8697"/>
                </a:cubicBezTo>
                <a:cubicBezTo>
                  <a:pt x="7956" y="8648"/>
                  <a:pt x="7956" y="8648"/>
                  <a:pt x="7956" y="8648"/>
                </a:cubicBezTo>
                <a:cubicBezTo>
                  <a:pt x="7956" y="8648"/>
                  <a:pt x="7956" y="8648"/>
                  <a:pt x="7956" y="8648"/>
                </a:cubicBezTo>
                <a:cubicBezTo>
                  <a:pt x="7956" y="8645"/>
                  <a:pt x="7956" y="8645"/>
                  <a:pt x="7956" y="8645"/>
                </a:cubicBezTo>
                <a:cubicBezTo>
                  <a:pt x="7920" y="8587"/>
                  <a:pt x="7920" y="8587"/>
                  <a:pt x="7920" y="8587"/>
                </a:cubicBezTo>
                <a:close/>
                <a:moveTo>
                  <a:pt x="7875" y="8515"/>
                </a:moveTo>
                <a:cubicBezTo>
                  <a:pt x="7875" y="8512"/>
                  <a:pt x="7875" y="8512"/>
                  <a:pt x="7875" y="8512"/>
                </a:cubicBezTo>
                <a:cubicBezTo>
                  <a:pt x="7875" y="8515"/>
                  <a:pt x="7875" y="8515"/>
                  <a:pt x="7875" y="8515"/>
                </a:cubicBezTo>
                <a:cubicBezTo>
                  <a:pt x="7875" y="8567"/>
                  <a:pt x="7875" y="8567"/>
                  <a:pt x="7875" y="8567"/>
                </a:cubicBezTo>
                <a:cubicBezTo>
                  <a:pt x="7875" y="8567"/>
                  <a:pt x="7875" y="8567"/>
                  <a:pt x="7875" y="8567"/>
                </a:cubicBezTo>
                <a:cubicBezTo>
                  <a:pt x="7875" y="8571"/>
                  <a:pt x="7875" y="8571"/>
                  <a:pt x="7875" y="8571"/>
                </a:cubicBezTo>
                <a:cubicBezTo>
                  <a:pt x="7910" y="8626"/>
                  <a:pt x="7910" y="8626"/>
                  <a:pt x="7910" y="8626"/>
                </a:cubicBezTo>
                <a:cubicBezTo>
                  <a:pt x="7910" y="8629"/>
                  <a:pt x="7910" y="8629"/>
                  <a:pt x="7910" y="8629"/>
                </a:cubicBezTo>
                <a:cubicBezTo>
                  <a:pt x="7910" y="8626"/>
                  <a:pt x="7910" y="8626"/>
                  <a:pt x="7910" y="8626"/>
                </a:cubicBezTo>
                <a:cubicBezTo>
                  <a:pt x="7910" y="8577"/>
                  <a:pt x="7910" y="8577"/>
                  <a:pt x="7910" y="8577"/>
                </a:cubicBezTo>
                <a:cubicBezTo>
                  <a:pt x="7910" y="8574"/>
                  <a:pt x="7910" y="8574"/>
                  <a:pt x="7910" y="8574"/>
                </a:cubicBezTo>
                <a:cubicBezTo>
                  <a:pt x="7910" y="8574"/>
                  <a:pt x="7910" y="8574"/>
                  <a:pt x="7910" y="8574"/>
                </a:cubicBezTo>
                <a:cubicBezTo>
                  <a:pt x="7875" y="8515"/>
                  <a:pt x="7875" y="8515"/>
                  <a:pt x="7875" y="8515"/>
                </a:cubicBezTo>
                <a:close/>
                <a:moveTo>
                  <a:pt x="7829" y="8444"/>
                </a:moveTo>
                <a:cubicBezTo>
                  <a:pt x="7829" y="8441"/>
                  <a:pt x="7829" y="8441"/>
                  <a:pt x="7829" y="8441"/>
                </a:cubicBezTo>
                <a:cubicBezTo>
                  <a:pt x="7829" y="8444"/>
                  <a:pt x="7829" y="8444"/>
                  <a:pt x="7829" y="8444"/>
                </a:cubicBezTo>
                <a:cubicBezTo>
                  <a:pt x="7829" y="8493"/>
                  <a:pt x="7829" y="8493"/>
                  <a:pt x="7829" y="8493"/>
                </a:cubicBezTo>
                <a:cubicBezTo>
                  <a:pt x="7829" y="8496"/>
                  <a:pt x="7829" y="8496"/>
                  <a:pt x="7829" y="8496"/>
                </a:cubicBezTo>
                <a:cubicBezTo>
                  <a:pt x="7833" y="8499"/>
                  <a:pt x="7833" y="8499"/>
                  <a:pt x="7833" y="8499"/>
                </a:cubicBezTo>
                <a:cubicBezTo>
                  <a:pt x="7865" y="8554"/>
                  <a:pt x="7865" y="8554"/>
                  <a:pt x="7865" y="8554"/>
                </a:cubicBezTo>
                <a:cubicBezTo>
                  <a:pt x="7868" y="8558"/>
                  <a:pt x="7868" y="8558"/>
                  <a:pt x="7868" y="8558"/>
                </a:cubicBezTo>
                <a:cubicBezTo>
                  <a:pt x="7868" y="8554"/>
                  <a:pt x="7868" y="8554"/>
                  <a:pt x="7868" y="8554"/>
                </a:cubicBezTo>
                <a:cubicBezTo>
                  <a:pt x="7865" y="8503"/>
                  <a:pt x="7865" y="8503"/>
                  <a:pt x="7865" y="8503"/>
                </a:cubicBezTo>
                <a:cubicBezTo>
                  <a:pt x="7865" y="8503"/>
                  <a:pt x="7865" y="8503"/>
                  <a:pt x="7865" y="8503"/>
                </a:cubicBezTo>
                <a:cubicBezTo>
                  <a:pt x="7865" y="8499"/>
                  <a:pt x="7865" y="8499"/>
                  <a:pt x="7865" y="8499"/>
                </a:cubicBezTo>
                <a:cubicBezTo>
                  <a:pt x="7829" y="8444"/>
                  <a:pt x="7829" y="8444"/>
                  <a:pt x="7829" y="8444"/>
                </a:cubicBezTo>
                <a:close/>
                <a:moveTo>
                  <a:pt x="7784" y="8370"/>
                </a:moveTo>
                <a:cubicBezTo>
                  <a:pt x="7784" y="8370"/>
                  <a:pt x="7784" y="8370"/>
                  <a:pt x="7784" y="8370"/>
                </a:cubicBezTo>
                <a:cubicBezTo>
                  <a:pt x="7784" y="8370"/>
                  <a:pt x="7784" y="8370"/>
                  <a:pt x="7784" y="8370"/>
                </a:cubicBezTo>
                <a:cubicBezTo>
                  <a:pt x="7784" y="8422"/>
                  <a:pt x="7784" y="8422"/>
                  <a:pt x="7784" y="8422"/>
                </a:cubicBezTo>
                <a:cubicBezTo>
                  <a:pt x="7787" y="8425"/>
                  <a:pt x="7787" y="8425"/>
                  <a:pt x="7787" y="8425"/>
                </a:cubicBezTo>
                <a:cubicBezTo>
                  <a:pt x="7787" y="8425"/>
                  <a:pt x="7787" y="8425"/>
                  <a:pt x="7787" y="8425"/>
                </a:cubicBezTo>
                <a:cubicBezTo>
                  <a:pt x="7823" y="8483"/>
                  <a:pt x="7823" y="8483"/>
                  <a:pt x="7823" y="8483"/>
                </a:cubicBezTo>
                <a:cubicBezTo>
                  <a:pt x="7823" y="8483"/>
                  <a:pt x="7823" y="8483"/>
                  <a:pt x="7823" y="8483"/>
                </a:cubicBezTo>
                <a:cubicBezTo>
                  <a:pt x="7823" y="8483"/>
                  <a:pt x="7823" y="8483"/>
                  <a:pt x="7823" y="8483"/>
                </a:cubicBezTo>
                <a:cubicBezTo>
                  <a:pt x="7823" y="8431"/>
                  <a:pt x="7823" y="8431"/>
                  <a:pt x="7823" y="8431"/>
                </a:cubicBezTo>
                <a:cubicBezTo>
                  <a:pt x="7823" y="8428"/>
                  <a:pt x="7823" y="8428"/>
                  <a:pt x="7823" y="8428"/>
                </a:cubicBezTo>
                <a:cubicBezTo>
                  <a:pt x="7820" y="8428"/>
                  <a:pt x="7820" y="8428"/>
                  <a:pt x="7820" y="8428"/>
                </a:cubicBezTo>
                <a:cubicBezTo>
                  <a:pt x="7784" y="8370"/>
                  <a:pt x="7784" y="8370"/>
                  <a:pt x="7784" y="8370"/>
                </a:cubicBezTo>
                <a:close/>
                <a:moveTo>
                  <a:pt x="7739" y="8299"/>
                </a:moveTo>
                <a:cubicBezTo>
                  <a:pt x="7739" y="8295"/>
                  <a:pt x="7739" y="8295"/>
                  <a:pt x="7739" y="8295"/>
                </a:cubicBezTo>
                <a:cubicBezTo>
                  <a:pt x="7739" y="8299"/>
                  <a:pt x="7739" y="8299"/>
                  <a:pt x="7739" y="8299"/>
                </a:cubicBezTo>
                <a:cubicBezTo>
                  <a:pt x="7742" y="8350"/>
                  <a:pt x="7742" y="8350"/>
                  <a:pt x="7742" y="8350"/>
                </a:cubicBezTo>
                <a:cubicBezTo>
                  <a:pt x="7742" y="8350"/>
                  <a:pt x="7742" y="8350"/>
                  <a:pt x="7742" y="8350"/>
                </a:cubicBezTo>
                <a:cubicBezTo>
                  <a:pt x="7742" y="8354"/>
                  <a:pt x="7742" y="8354"/>
                  <a:pt x="7742" y="8354"/>
                </a:cubicBezTo>
                <a:cubicBezTo>
                  <a:pt x="7778" y="8412"/>
                  <a:pt x="7778" y="8412"/>
                  <a:pt x="7778" y="8412"/>
                </a:cubicBezTo>
                <a:cubicBezTo>
                  <a:pt x="7778" y="8412"/>
                  <a:pt x="7778" y="8412"/>
                  <a:pt x="7778" y="8412"/>
                </a:cubicBezTo>
                <a:cubicBezTo>
                  <a:pt x="7778" y="8412"/>
                  <a:pt x="7778" y="8412"/>
                  <a:pt x="7778" y="8412"/>
                </a:cubicBezTo>
                <a:cubicBezTo>
                  <a:pt x="7778" y="8360"/>
                  <a:pt x="7778" y="8360"/>
                  <a:pt x="7778" y="8360"/>
                </a:cubicBezTo>
                <a:cubicBezTo>
                  <a:pt x="7778" y="8357"/>
                  <a:pt x="7778" y="8357"/>
                  <a:pt x="7778" y="8357"/>
                </a:cubicBezTo>
                <a:cubicBezTo>
                  <a:pt x="7774" y="8354"/>
                  <a:pt x="7774" y="8354"/>
                  <a:pt x="7774" y="8354"/>
                </a:cubicBezTo>
                <a:cubicBezTo>
                  <a:pt x="7739" y="8299"/>
                  <a:pt x="7739" y="8299"/>
                  <a:pt x="7739" y="8299"/>
                </a:cubicBezTo>
                <a:close/>
                <a:moveTo>
                  <a:pt x="7697" y="8224"/>
                </a:moveTo>
                <a:cubicBezTo>
                  <a:pt x="7693" y="8224"/>
                  <a:pt x="7693" y="8224"/>
                  <a:pt x="7693" y="8224"/>
                </a:cubicBezTo>
                <a:cubicBezTo>
                  <a:pt x="7693" y="8224"/>
                  <a:pt x="7693" y="8224"/>
                  <a:pt x="7693" y="8224"/>
                </a:cubicBezTo>
                <a:cubicBezTo>
                  <a:pt x="7697" y="8279"/>
                  <a:pt x="7697" y="8279"/>
                  <a:pt x="7697" y="8279"/>
                </a:cubicBezTo>
                <a:cubicBezTo>
                  <a:pt x="7697" y="8279"/>
                  <a:pt x="7697" y="8279"/>
                  <a:pt x="7697" y="8279"/>
                </a:cubicBezTo>
                <a:cubicBezTo>
                  <a:pt x="7697" y="8282"/>
                  <a:pt x="7697" y="8282"/>
                  <a:pt x="7697" y="8282"/>
                </a:cubicBezTo>
                <a:cubicBezTo>
                  <a:pt x="7732" y="8337"/>
                  <a:pt x="7732" y="8337"/>
                  <a:pt x="7732" y="8337"/>
                </a:cubicBezTo>
                <a:cubicBezTo>
                  <a:pt x="7735" y="8341"/>
                  <a:pt x="7735" y="8341"/>
                  <a:pt x="7735" y="8341"/>
                </a:cubicBezTo>
                <a:cubicBezTo>
                  <a:pt x="7735" y="8337"/>
                  <a:pt x="7735" y="8337"/>
                  <a:pt x="7735" y="8337"/>
                </a:cubicBezTo>
                <a:cubicBezTo>
                  <a:pt x="7732" y="8286"/>
                  <a:pt x="7732" y="8286"/>
                  <a:pt x="7732" y="8286"/>
                </a:cubicBezTo>
                <a:cubicBezTo>
                  <a:pt x="7732" y="8286"/>
                  <a:pt x="7732" y="8286"/>
                  <a:pt x="7732" y="8286"/>
                </a:cubicBezTo>
                <a:cubicBezTo>
                  <a:pt x="7732" y="8282"/>
                  <a:pt x="7732" y="8282"/>
                  <a:pt x="7732" y="8282"/>
                </a:cubicBezTo>
                <a:cubicBezTo>
                  <a:pt x="7697" y="8224"/>
                  <a:pt x="7697" y="8224"/>
                  <a:pt x="7697" y="8224"/>
                </a:cubicBezTo>
                <a:close/>
                <a:moveTo>
                  <a:pt x="7651" y="8153"/>
                </a:moveTo>
                <a:cubicBezTo>
                  <a:pt x="7648" y="8150"/>
                  <a:pt x="7648" y="8150"/>
                  <a:pt x="7648" y="8150"/>
                </a:cubicBezTo>
                <a:cubicBezTo>
                  <a:pt x="7648" y="8153"/>
                  <a:pt x="7648" y="8153"/>
                  <a:pt x="7648" y="8153"/>
                </a:cubicBezTo>
                <a:cubicBezTo>
                  <a:pt x="7651" y="8205"/>
                  <a:pt x="7651" y="8205"/>
                  <a:pt x="7651" y="8205"/>
                </a:cubicBezTo>
                <a:cubicBezTo>
                  <a:pt x="7651" y="8208"/>
                  <a:pt x="7651" y="8208"/>
                  <a:pt x="7651" y="8208"/>
                </a:cubicBezTo>
                <a:cubicBezTo>
                  <a:pt x="7655" y="8211"/>
                  <a:pt x="7655" y="8211"/>
                  <a:pt x="7655" y="8211"/>
                </a:cubicBezTo>
                <a:cubicBezTo>
                  <a:pt x="7690" y="8266"/>
                  <a:pt x="7690" y="8266"/>
                  <a:pt x="7690" y="8266"/>
                </a:cubicBezTo>
                <a:cubicBezTo>
                  <a:pt x="7690" y="8270"/>
                  <a:pt x="7690" y="8270"/>
                  <a:pt x="7690" y="8270"/>
                </a:cubicBezTo>
                <a:cubicBezTo>
                  <a:pt x="7690" y="8266"/>
                  <a:pt x="7690" y="8266"/>
                  <a:pt x="7690" y="8266"/>
                </a:cubicBezTo>
                <a:cubicBezTo>
                  <a:pt x="7687" y="8214"/>
                  <a:pt x="7687" y="8214"/>
                  <a:pt x="7687" y="8214"/>
                </a:cubicBezTo>
                <a:cubicBezTo>
                  <a:pt x="7687" y="8211"/>
                  <a:pt x="7687" y="8211"/>
                  <a:pt x="7687" y="8211"/>
                </a:cubicBezTo>
                <a:cubicBezTo>
                  <a:pt x="7687" y="8211"/>
                  <a:pt x="7687" y="8211"/>
                  <a:pt x="7687" y="8211"/>
                </a:cubicBezTo>
                <a:cubicBezTo>
                  <a:pt x="7651" y="8153"/>
                  <a:pt x="7651" y="8153"/>
                  <a:pt x="7651" y="8153"/>
                </a:cubicBezTo>
                <a:close/>
                <a:moveTo>
                  <a:pt x="7587" y="8049"/>
                </a:moveTo>
                <a:cubicBezTo>
                  <a:pt x="7587" y="8049"/>
                  <a:pt x="7587" y="8049"/>
                  <a:pt x="7587" y="8049"/>
                </a:cubicBezTo>
                <a:cubicBezTo>
                  <a:pt x="7587" y="8049"/>
                  <a:pt x="7587" y="8049"/>
                  <a:pt x="7587" y="8049"/>
                </a:cubicBezTo>
                <a:cubicBezTo>
                  <a:pt x="7590" y="8104"/>
                  <a:pt x="7590" y="8104"/>
                  <a:pt x="7590" y="8104"/>
                </a:cubicBezTo>
                <a:cubicBezTo>
                  <a:pt x="7590" y="8108"/>
                  <a:pt x="7590" y="8108"/>
                  <a:pt x="7590" y="8108"/>
                </a:cubicBezTo>
                <a:cubicBezTo>
                  <a:pt x="7593" y="8108"/>
                  <a:pt x="7593" y="8108"/>
                  <a:pt x="7593" y="8108"/>
                </a:cubicBezTo>
                <a:cubicBezTo>
                  <a:pt x="7645" y="8195"/>
                  <a:pt x="7645" y="8195"/>
                  <a:pt x="7645" y="8195"/>
                </a:cubicBezTo>
                <a:cubicBezTo>
                  <a:pt x="7645" y="8195"/>
                  <a:pt x="7645" y="8195"/>
                  <a:pt x="7645" y="8195"/>
                </a:cubicBezTo>
                <a:cubicBezTo>
                  <a:pt x="7645" y="8195"/>
                  <a:pt x="7645" y="8195"/>
                  <a:pt x="7645" y="8195"/>
                </a:cubicBezTo>
                <a:cubicBezTo>
                  <a:pt x="7642" y="8140"/>
                  <a:pt x="7642" y="8140"/>
                  <a:pt x="7642" y="8140"/>
                </a:cubicBezTo>
                <a:cubicBezTo>
                  <a:pt x="7642" y="8140"/>
                  <a:pt x="7642" y="8140"/>
                  <a:pt x="7642" y="8140"/>
                </a:cubicBezTo>
                <a:cubicBezTo>
                  <a:pt x="7642" y="8137"/>
                  <a:pt x="7642" y="8137"/>
                  <a:pt x="7642" y="8137"/>
                </a:cubicBezTo>
                <a:cubicBezTo>
                  <a:pt x="7587" y="8049"/>
                  <a:pt x="7587" y="8049"/>
                  <a:pt x="7587" y="8049"/>
                </a:cubicBezTo>
                <a:close/>
                <a:moveTo>
                  <a:pt x="8360" y="9370"/>
                </a:moveTo>
                <a:cubicBezTo>
                  <a:pt x="8360" y="9367"/>
                  <a:pt x="8360" y="9367"/>
                  <a:pt x="8360" y="9367"/>
                </a:cubicBezTo>
                <a:cubicBezTo>
                  <a:pt x="8360" y="9370"/>
                  <a:pt x="8360" y="9370"/>
                  <a:pt x="8360" y="9370"/>
                </a:cubicBezTo>
                <a:cubicBezTo>
                  <a:pt x="8357" y="9412"/>
                  <a:pt x="8357" y="9412"/>
                  <a:pt x="8357" y="9412"/>
                </a:cubicBezTo>
                <a:cubicBezTo>
                  <a:pt x="8357" y="9412"/>
                  <a:pt x="8357" y="9412"/>
                  <a:pt x="8357" y="9412"/>
                </a:cubicBezTo>
                <a:cubicBezTo>
                  <a:pt x="8360" y="9415"/>
                  <a:pt x="8360" y="9415"/>
                  <a:pt x="8360" y="9415"/>
                </a:cubicBezTo>
                <a:cubicBezTo>
                  <a:pt x="8393" y="9470"/>
                  <a:pt x="8393" y="9470"/>
                  <a:pt x="8393" y="9470"/>
                </a:cubicBezTo>
                <a:cubicBezTo>
                  <a:pt x="8393" y="9474"/>
                  <a:pt x="8393" y="9474"/>
                  <a:pt x="8393" y="9474"/>
                </a:cubicBezTo>
                <a:cubicBezTo>
                  <a:pt x="8396" y="9470"/>
                  <a:pt x="8396" y="9470"/>
                  <a:pt x="8396" y="9470"/>
                </a:cubicBezTo>
                <a:cubicBezTo>
                  <a:pt x="8399" y="9428"/>
                  <a:pt x="8399" y="9428"/>
                  <a:pt x="8399" y="9428"/>
                </a:cubicBezTo>
                <a:cubicBezTo>
                  <a:pt x="8399" y="9428"/>
                  <a:pt x="8399" y="9428"/>
                  <a:pt x="8399" y="9428"/>
                </a:cubicBezTo>
                <a:cubicBezTo>
                  <a:pt x="8396" y="9425"/>
                  <a:pt x="8396" y="9425"/>
                  <a:pt x="8396" y="9425"/>
                </a:cubicBezTo>
                <a:cubicBezTo>
                  <a:pt x="8360" y="9370"/>
                  <a:pt x="8360" y="9370"/>
                  <a:pt x="8360" y="9370"/>
                </a:cubicBezTo>
                <a:close/>
                <a:moveTo>
                  <a:pt x="8318" y="9299"/>
                </a:moveTo>
                <a:cubicBezTo>
                  <a:pt x="8315" y="9296"/>
                  <a:pt x="8315" y="9296"/>
                  <a:pt x="8315" y="9296"/>
                </a:cubicBezTo>
                <a:cubicBezTo>
                  <a:pt x="8315" y="9296"/>
                  <a:pt x="8315" y="9296"/>
                  <a:pt x="8315" y="9296"/>
                </a:cubicBezTo>
                <a:cubicBezTo>
                  <a:pt x="8315" y="9341"/>
                  <a:pt x="8315" y="9341"/>
                  <a:pt x="8315" y="9341"/>
                </a:cubicBezTo>
                <a:cubicBezTo>
                  <a:pt x="8315" y="9344"/>
                  <a:pt x="8315" y="9344"/>
                  <a:pt x="8315" y="9344"/>
                </a:cubicBezTo>
                <a:cubicBezTo>
                  <a:pt x="8315" y="9344"/>
                  <a:pt x="8315" y="9344"/>
                  <a:pt x="8315" y="9344"/>
                </a:cubicBezTo>
                <a:cubicBezTo>
                  <a:pt x="8350" y="9399"/>
                  <a:pt x="8350" y="9399"/>
                  <a:pt x="8350" y="9399"/>
                </a:cubicBezTo>
                <a:cubicBezTo>
                  <a:pt x="8350" y="9402"/>
                  <a:pt x="8350" y="9402"/>
                  <a:pt x="8350" y="9402"/>
                </a:cubicBezTo>
                <a:cubicBezTo>
                  <a:pt x="8350" y="9399"/>
                  <a:pt x="8350" y="9399"/>
                  <a:pt x="8350" y="9399"/>
                </a:cubicBezTo>
                <a:cubicBezTo>
                  <a:pt x="8354" y="9357"/>
                  <a:pt x="8354" y="9357"/>
                  <a:pt x="8354" y="9357"/>
                </a:cubicBezTo>
                <a:cubicBezTo>
                  <a:pt x="8354" y="9357"/>
                  <a:pt x="8354" y="9357"/>
                  <a:pt x="8354" y="9357"/>
                </a:cubicBezTo>
                <a:cubicBezTo>
                  <a:pt x="8354" y="9354"/>
                  <a:pt x="8354" y="9354"/>
                  <a:pt x="8354" y="9354"/>
                </a:cubicBezTo>
                <a:cubicBezTo>
                  <a:pt x="8318" y="9299"/>
                  <a:pt x="8318" y="9299"/>
                  <a:pt x="8318" y="9299"/>
                </a:cubicBezTo>
                <a:close/>
                <a:moveTo>
                  <a:pt x="8273" y="9228"/>
                </a:moveTo>
                <a:cubicBezTo>
                  <a:pt x="8273" y="9224"/>
                  <a:pt x="8273" y="9224"/>
                  <a:pt x="8273" y="9224"/>
                </a:cubicBezTo>
                <a:cubicBezTo>
                  <a:pt x="8273" y="9224"/>
                  <a:pt x="8273" y="9224"/>
                  <a:pt x="8273" y="9224"/>
                </a:cubicBezTo>
                <a:cubicBezTo>
                  <a:pt x="8270" y="9270"/>
                  <a:pt x="8270" y="9270"/>
                  <a:pt x="8270" y="9270"/>
                </a:cubicBezTo>
                <a:cubicBezTo>
                  <a:pt x="8270" y="9273"/>
                  <a:pt x="8270" y="9273"/>
                  <a:pt x="8270" y="9273"/>
                </a:cubicBezTo>
                <a:cubicBezTo>
                  <a:pt x="8273" y="9273"/>
                  <a:pt x="8273" y="9273"/>
                  <a:pt x="8273" y="9273"/>
                </a:cubicBezTo>
                <a:cubicBezTo>
                  <a:pt x="8305" y="9328"/>
                  <a:pt x="8305" y="9328"/>
                  <a:pt x="8305" y="9328"/>
                </a:cubicBezTo>
                <a:cubicBezTo>
                  <a:pt x="8308" y="9331"/>
                  <a:pt x="8308" y="9331"/>
                  <a:pt x="8308" y="9331"/>
                </a:cubicBezTo>
                <a:cubicBezTo>
                  <a:pt x="8308" y="9331"/>
                  <a:pt x="8308" y="9331"/>
                  <a:pt x="8308" y="9331"/>
                </a:cubicBezTo>
                <a:cubicBezTo>
                  <a:pt x="8308" y="9286"/>
                  <a:pt x="8308" y="9286"/>
                  <a:pt x="8308" y="9286"/>
                </a:cubicBezTo>
                <a:cubicBezTo>
                  <a:pt x="8308" y="9283"/>
                  <a:pt x="8308" y="9283"/>
                  <a:pt x="8308" y="9283"/>
                </a:cubicBezTo>
                <a:cubicBezTo>
                  <a:pt x="8308" y="9283"/>
                  <a:pt x="8308" y="9283"/>
                  <a:pt x="8308" y="9283"/>
                </a:cubicBezTo>
                <a:cubicBezTo>
                  <a:pt x="8273" y="9228"/>
                  <a:pt x="8273" y="9228"/>
                  <a:pt x="8273" y="9228"/>
                </a:cubicBezTo>
                <a:close/>
                <a:moveTo>
                  <a:pt x="8231" y="9153"/>
                </a:moveTo>
                <a:cubicBezTo>
                  <a:pt x="8227" y="9153"/>
                  <a:pt x="8227" y="9153"/>
                  <a:pt x="8227" y="9153"/>
                </a:cubicBezTo>
                <a:cubicBezTo>
                  <a:pt x="8227" y="9153"/>
                  <a:pt x="8227" y="9153"/>
                  <a:pt x="8227" y="9153"/>
                </a:cubicBezTo>
                <a:cubicBezTo>
                  <a:pt x="8227" y="9198"/>
                  <a:pt x="8227" y="9198"/>
                  <a:pt x="8227" y="9198"/>
                </a:cubicBezTo>
                <a:cubicBezTo>
                  <a:pt x="8227" y="9202"/>
                  <a:pt x="8227" y="9202"/>
                  <a:pt x="8227" y="9202"/>
                </a:cubicBezTo>
                <a:cubicBezTo>
                  <a:pt x="8227" y="9202"/>
                  <a:pt x="8227" y="9202"/>
                  <a:pt x="8227" y="9202"/>
                </a:cubicBezTo>
                <a:cubicBezTo>
                  <a:pt x="8263" y="9260"/>
                  <a:pt x="8263" y="9260"/>
                  <a:pt x="8263" y="9260"/>
                </a:cubicBezTo>
                <a:cubicBezTo>
                  <a:pt x="8263" y="9260"/>
                  <a:pt x="8263" y="9260"/>
                  <a:pt x="8263" y="9260"/>
                </a:cubicBezTo>
                <a:cubicBezTo>
                  <a:pt x="8263" y="9260"/>
                  <a:pt x="8263" y="9260"/>
                  <a:pt x="8263" y="9260"/>
                </a:cubicBezTo>
                <a:cubicBezTo>
                  <a:pt x="8266" y="9215"/>
                  <a:pt x="8266" y="9215"/>
                  <a:pt x="8266" y="9215"/>
                </a:cubicBezTo>
                <a:cubicBezTo>
                  <a:pt x="8266" y="9211"/>
                  <a:pt x="8266" y="9211"/>
                  <a:pt x="8266" y="9211"/>
                </a:cubicBezTo>
                <a:cubicBezTo>
                  <a:pt x="8263" y="9211"/>
                  <a:pt x="8263" y="9211"/>
                  <a:pt x="8263" y="9211"/>
                </a:cubicBezTo>
                <a:cubicBezTo>
                  <a:pt x="8231" y="9153"/>
                  <a:pt x="8231" y="9153"/>
                  <a:pt x="8231" y="9153"/>
                </a:cubicBezTo>
                <a:close/>
                <a:moveTo>
                  <a:pt x="8185" y="9082"/>
                </a:moveTo>
                <a:cubicBezTo>
                  <a:pt x="8185" y="9082"/>
                  <a:pt x="8185" y="9082"/>
                  <a:pt x="8185" y="9082"/>
                </a:cubicBezTo>
                <a:cubicBezTo>
                  <a:pt x="8185" y="9082"/>
                  <a:pt x="8185" y="9082"/>
                  <a:pt x="8185" y="9082"/>
                </a:cubicBezTo>
                <a:cubicBezTo>
                  <a:pt x="8182" y="9127"/>
                  <a:pt x="8182" y="9127"/>
                  <a:pt x="8182" y="9127"/>
                </a:cubicBezTo>
                <a:cubicBezTo>
                  <a:pt x="8182" y="9130"/>
                  <a:pt x="8182" y="9130"/>
                  <a:pt x="8182" y="9130"/>
                </a:cubicBezTo>
                <a:cubicBezTo>
                  <a:pt x="8182" y="9134"/>
                  <a:pt x="8182" y="9134"/>
                  <a:pt x="8182" y="9134"/>
                </a:cubicBezTo>
                <a:cubicBezTo>
                  <a:pt x="8218" y="9189"/>
                  <a:pt x="8218" y="9189"/>
                  <a:pt x="8218" y="9189"/>
                </a:cubicBezTo>
                <a:cubicBezTo>
                  <a:pt x="8218" y="9189"/>
                  <a:pt x="8218" y="9189"/>
                  <a:pt x="8218" y="9189"/>
                </a:cubicBezTo>
                <a:cubicBezTo>
                  <a:pt x="8221" y="9189"/>
                  <a:pt x="8221" y="9189"/>
                  <a:pt x="8221" y="9189"/>
                </a:cubicBezTo>
                <a:cubicBezTo>
                  <a:pt x="8221" y="9143"/>
                  <a:pt x="8221" y="9143"/>
                  <a:pt x="8221" y="9143"/>
                </a:cubicBezTo>
                <a:cubicBezTo>
                  <a:pt x="8221" y="9140"/>
                  <a:pt x="8221" y="9140"/>
                  <a:pt x="8221" y="9140"/>
                </a:cubicBezTo>
                <a:cubicBezTo>
                  <a:pt x="8221" y="9140"/>
                  <a:pt x="8221" y="9140"/>
                  <a:pt x="8221" y="9140"/>
                </a:cubicBezTo>
                <a:cubicBezTo>
                  <a:pt x="8185" y="9082"/>
                  <a:pt x="8185" y="9082"/>
                  <a:pt x="8185" y="9082"/>
                </a:cubicBezTo>
                <a:close/>
                <a:moveTo>
                  <a:pt x="8140" y="9011"/>
                </a:moveTo>
                <a:cubicBezTo>
                  <a:pt x="8140" y="9011"/>
                  <a:pt x="8140" y="9011"/>
                  <a:pt x="8140" y="9011"/>
                </a:cubicBezTo>
                <a:cubicBezTo>
                  <a:pt x="8140" y="9011"/>
                  <a:pt x="8140" y="9011"/>
                  <a:pt x="8140" y="9011"/>
                </a:cubicBezTo>
                <a:cubicBezTo>
                  <a:pt x="8140" y="9056"/>
                  <a:pt x="8140" y="9056"/>
                  <a:pt x="8140" y="9056"/>
                </a:cubicBezTo>
                <a:cubicBezTo>
                  <a:pt x="8140" y="9059"/>
                  <a:pt x="8140" y="9059"/>
                  <a:pt x="8140" y="9059"/>
                </a:cubicBezTo>
                <a:cubicBezTo>
                  <a:pt x="8140" y="9063"/>
                  <a:pt x="8140" y="9063"/>
                  <a:pt x="8140" y="9063"/>
                </a:cubicBezTo>
                <a:cubicBezTo>
                  <a:pt x="8176" y="9118"/>
                  <a:pt x="8176" y="9118"/>
                  <a:pt x="8176" y="9118"/>
                </a:cubicBezTo>
                <a:cubicBezTo>
                  <a:pt x="8176" y="9118"/>
                  <a:pt x="8176" y="9118"/>
                  <a:pt x="8176" y="9118"/>
                </a:cubicBezTo>
                <a:cubicBezTo>
                  <a:pt x="8176" y="9118"/>
                  <a:pt x="8176" y="9118"/>
                  <a:pt x="8176" y="9118"/>
                </a:cubicBezTo>
                <a:cubicBezTo>
                  <a:pt x="8176" y="9072"/>
                  <a:pt x="8176" y="9072"/>
                  <a:pt x="8176" y="9072"/>
                </a:cubicBezTo>
                <a:cubicBezTo>
                  <a:pt x="8176" y="9069"/>
                  <a:pt x="8176" y="9069"/>
                  <a:pt x="8176" y="9069"/>
                </a:cubicBezTo>
                <a:cubicBezTo>
                  <a:pt x="8176" y="9069"/>
                  <a:pt x="8176" y="9069"/>
                  <a:pt x="8176" y="9069"/>
                </a:cubicBezTo>
                <a:cubicBezTo>
                  <a:pt x="8140" y="9011"/>
                  <a:pt x="8140" y="9011"/>
                  <a:pt x="8140" y="9011"/>
                </a:cubicBezTo>
                <a:close/>
                <a:moveTo>
                  <a:pt x="8098" y="8939"/>
                </a:moveTo>
                <a:cubicBezTo>
                  <a:pt x="8095" y="8939"/>
                  <a:pt x="8095" y="8939"/>
                  <a:pt x="8095" y="8939"/>
                </a:cubicBezTo>
                <a:cubicBezTo>
                  <a:pt x="8095" y="8939"/>
                  <a:pt x="8095" y="8939"/>
                  <a:pt x="8095" y="8939"/>
                </a:cubicBezTo>
                <a:cubicBezTo>
                  <a:pt x="8095" y="8985"/>
                  <a:pt x="8095" y="8985"/>
                  <a:pt x="8095" y="8985"/>
                </a:cubicBezTo>
                <a:cubicBezTo>
                  <a:pt x="8095" y="8988"/>
                  <a:pt x="8095" y="8988"/>
                  <a:pt x="8095" y="8988"/>
                </a:cubicBezTo>
                <a:cubicBezTo>
                  <a:pt x="8095" y="8991"/>
                  <a:pt x="8095" y="8991"/>
                  <a:pt x="8095" y="8991"/>
                </a:cubicBezTo>
                <a:cubicBezTo>
                  <a:pt x="8130" y="9046"/>
                  <a:pt x="8130" y="9046"/>
                  <a:pt x="8130" y="9046"/>
                </a:cubicBezTo>
                <a:cubicBezTo>
                  <a:pt x="8130" y="9046"/>
                  <a:pt x="8130" y="9046"/>
                  <a:pt x="8130" y="9046"/>
                </a:cubicBezTo>
                <a:cubicBezTo>
                  <a:pt x="8130" y="9046"/>
                  <a:pt x="8130" y="9046"/>
                  <a:pt x="8130" y="9046"/>
                </a:cubicBezTo>
                <a:cubicBezTo>
                  <a:pt x="8134" y="9001"/>
                  <a:pt x="8134" y="9001"/>
                  <a:pt x="8134" y="9001"/>
                </a:cubicBezTo>
                <a:cubicBezTo>
                  <a:pt x="8134" y="8998"/>
                  <a:pt x="8134" y="8998"/>
                  <a:pt x="8134" y="8998"/>
                </a:cubicBezTo>
                <a:cubicBezTo>
                  <a:pt x="8130" y="8998"/>
                  <a:pt x="8130" y="8998"/>
                  <a:pt x="8130" y="8998"/>
                </a:cubicBezTo>
                <a:cubicBezTo>
                  <a:pt x="8098" y="8939"/>
                  <a:pt x="8098" y="8939"/>
                  <a:pt x="8098" y="8939"/>
                </a:cubicBezTo>
                <a:close/>
                <a:moveTo>
                  <a:pt x="8053" y="8868"/>
                </a:moveTo>
                <a:cubicBezTo>
                  <a:pt x="8053" y="8868"/>
                  <a:pt x="8053" y="8868"/>
                  <a:pt x="8053" y="8868"/>
                </a:cubicBezTo>
                <a:cubicBezTo>
                  <a:pt x="8053" y="8868"/>
                  <a:pt x="8053" y="8868"/>
                  <a:pt x="8053" y="8868"/>
                </a:cubicBezTo>
                <a:cubicBezTo>
                  <a:pt x="8049" y="8917"/>
                  <a:pt x="8049" y="8917"/>
                  <a:pt x="8049" y="8917"/>
                </a:cubicBezTo>
                <a:cubicBezTo>
                  <a:pt x="8049" y="8917"/>
                  <a:pt x="8049" y="8917"/>
                  <a:pt x="8049" y="8917"/>
                </a:cubicBezTo>
                <a:cubicBezTo>
                  <a:pt x="8053" y="8920"/>
                  <a:pt x="8053" y="8920"/>
                  <a:pt x="8053" y="8920"/>
                </a:cubicBezTo>
                <a:cubicBezTo>
                  <a:pt x="8088" y="8975"/>
                  <a:pt x="8088" y="8975"/>
                  <a:pt x="8088" y="8975"/>
                </a:cubicBezTo>
                <a:cubicBezTo>
                  <a:pt x="8088" y="8978"/>
                  <a:pt x="8088" y="8978"/>
                  <a:pt x="8088" y="8978"/>
                </a:cubicBezTo>
                <a:cubicBezTo>
                  <a:pt x="8088" y="8975"/>
                  <a:pt x="8088" y="8975"/>
                  <a:pt x="8088" y="8975"/>
                </a:cubicBezTo>
                <a:cubicBezTo>
                  <a:pt x="8088" y="8930"/>
                  <a:pt x="8088" y="8930"/>
                  <a:pt x="8088" y="8930"/>
                </a:cubicBezTo>
                <a:cubicBezTo>
                  <a:pt x="8088" y="8927"/>
                  <a:pt x="8088" y="8927"/>
                  <a:pt x="8088" y="8927"/>
                </a:cubicBezTo>
                <a:cubicBezTo>
                  <a:pt x="8088" y="8927"/>
                  <a:pt x="8088" y="8927"/>
                  <a:pt x="8088" y="8927"/>
                </a:cubicBezTo>
                <a:cubicBezTo>
                  <a:pt x="8053" y="8868"/>
                  <a:pt x="8053" y="8868"/>
                  <a:pt x="8053" y="8868"/>
                </a:cubicBezTo>
                <a:close/>
                <a:moveTo>
                  <a:pt x="8007" y="8797"/>
                </a:moveTo>
                <a:cubicBezTo>
                  <a:pt x="8007" y="8794"/>
                  <a:pt x="8007" y="8794"/>
                  <a:pt x="8007" y="8794"/>
                </a:cubicBezTo>
                <a:cubicBezTo>
                  <a:pt x="8007" y="8797"/>
                  <a:pt x="8007" y="8797"/>
                  <a:pt x="8007" y="8797"/>
                </a:cubicBezTo>
                <a:cubicBezTo>
                  <a:pt x="8007" y="8846"/>
                  <a:pt x="8007" y="8846"/>
                  <a:pt x="8007" y="8846"/>
                </a:cubicBezTo>
                <a:cubicBezTo>
                  <a:pt x="8007" y="8846"/>
                  <a:pt x="8007" y="8846"/>
                  <a:pt x="8007" y="8846"/>
                </a:cubicBezTo>
                <a:cubicBezTo>
                  <a:pt x="8007" y="8849"/>
                  <a:pt x="8007" y="8849"/>
                  <a:pt x="8007" y="8849"/>
                </a:cubicBezTo>
                <a:cubicBezTo>
                  <a:pt x="8043" y="8904"/>
                  <a:pt x="8043" y="8904"/>
                  <a:pt x="8043" y="8904"/>
                </a:cubicBezTo>
                <a:cubicBezTo>
                  <a:pt x="8043" y="8907"/>
                  <a:pt x="8043" y="8907"/>
                  <a:pt x="8043" y="8907"/>
                </a:cubicBezTo>
                <a:cubicBezTo>
                  <a:pt x="8043" y="8904"/>
                  <a:pt x="8043" y="8904"/>
                  <a:pt x="8043" y="8904"/>
                </a:cubicBezTo>
                <a:cubicBezTo>
                  <a:pt x="8043" y="8859"/>
                  <a:pt x="8043" y="8859"/>
                  <a:pt x="8043" y="8859"/>
                </a:cubicBezTo>
                <a:cubicBezTo>
                  <a:pt x="8046" y="8855"/>
                  <a:pt x="8046" y="8855"/>
                  <a:pt x="8046" y="8855"/>
                </a:cubicBezTo>
                <a:cubicBezTo>
                  <a:pt x="8043" y="8852"/>
                  <a:pt x="8043" y="8852"/>
                  <a:pt x="8043" y="8852"/>
                </a:cubicBezTo>
                <a:cubicBezTo>
                  <a:pt x="8007" y="8797"/>
                  <a:pt x="8007" y="8797"/>
                  <a:pt x="8007" y="8797"/>
                </a:cubicBezTo>
                <a:close/>
                <a:moveTo>
                  <a:pt x="7965" y="8726"/>
                </a:moveTo>
                <a:cubicBezTo>
                  <a:pt x="7962" y="8723"/>
                  <a:pt x="7962" y="8723"/>
                  <a:pt x="7962" y="8723"/>
                </a:cubicBezTo>
                <a:cubicBezTo>
                  <a:pt x="7962" y="8726"/>
                  <a:pt x="7962" y="8726"/>
                  <a:pt x="7962" y="8726"/>
                </a:cubicBezTo>
                <a:cubicBezTo>
                  <a:pt x="7962" y="8774"/>
                  <a:pt x="7962" y="8774"/>
                  <a:pt x="7962" y="8774"/>
                </a:cubicBezTo>
                <a:cubicBezTo>
                  <a:pt x="7962" y="8774"/>
                  <a:pt x="7962" y="8774"/>
                  <a:pt x="7962" y="8774"/>
                </a:cubicBezTo>
                <a:cubicBezTo>
                  <a:pt x="7965" y="8778"/>
                  <a:pt x="7965" y="8778"/>
                  <a:pt x="7965" y="8778"/>
                </a:cubicBezTo>
                <a:cubicBezTo>
                  <a:pt x="7998" y="8833"/>
                  <a:pt x="7998" y="8833"/>
                  <a:pt x="7998" y="8833"/>
                </a:cubicBezTo>
                <a:cubicBezTo>
                  <a:pt x="8001" y="8836"/>
                  <a:pt x="8001" y="8836"/>
                  <a:pt x="8001" y="8836"/>
                </a:cubicBezTo>
                <a:cubicBezTo>
                  <a:pt x="8001" y="8833"/>
                  <a:pt x="8001" y="8833"/>
                  <a:pt x="8001" y="8833"/>
                </a:cubicBezTo>
                <a:cubicBezTo>
                  <a:pt x="8001" y="8784"/>
                  <a:pt x="8001" y="8784"/>
                  <a:pt x="8001" y="8784"/>
                </a:cubicBezTo>
                <a:cubicBezTo>
                  <a:pt x="8001" y="8784"/>
                  <a:pt x="8001" y="8784"/>
                  <a:pt x="8001" y="8784"/>
                </a:cubicBezTo>
                <a:cubicBezTo>
                  <a:pt x="7998" y="8781"/>
                  <a:pt x="7998" y="8781"/>
                  <a:pt x="7998" y="8781"/>
                </a:cubicBezTo>
                <a:cubicBezTo>
                  <a:pt x="7965" y="8726"/>
                  <a:pt x="7965" y="8726"/>
                  <a:pt x="7965" y="8726"/>
                </a:cubicBezTo>
                <a:close/>
                <a:moveTo>
                  <a:pt x="7920" y="8655"/>
                </a:moveTo>
                <a:cubicBezTo>
                  <a:pt x="7920" y="8651"/>
                  <a:pt x="7920" y="8651"/>
                  <a:pt x="7920" y="8651"/>
                </a:cubicBezTo>
                <a:cubicBezTo>
                  <a:pt x="7920" y="8655"/>
                  <a:pt x="7920" y="8655"/>
                  <a:pt x="7920" y="8655"/>
                </a:cubicBezTo>
                <a:cubicBezTo>
                  <a:pt x="7920" y="8703"/>
                  <a:pt x="7920" y="8703"/>
                  <a:pt x="7920" y="8703"/>
                </a:cubicBezTo>
                <a:cubicBezTo>
                  <a:pt x="7920" y="8703"/>
                  <a:pt x="7920" y="8703"/>
                  <a:pt x="7920" y="8703"/>
                </a:cubicBezTo>
                <a:cubicBezTo>
                  <a:pt x="7920" y="8706"/>
                  <a:pt x="7920" y="8706"/>
                  <a:pt x="7920" y="8706"/>
                </a:cubicBezTo>
                <a:cubicBezTo>
                  <a:pt x="7956" y="8761"/>
                  <a:pt x="7956" y="8761"/>
                  <a:pt x="7956" y="8761"/>
                </a:cubicBezTo>
                <a:cubicBezTo>
                  <a:pt x="7956" y="8765"/>
                  <a:pt x="7956" y="8765"/>
                  <a:pt x="7956" y="8765"/>
                </a:cubicBezTo>
                <a:cubicBezTo>
                  <a:pt x="7956" y="8761"/>
                  <a:pt x="7956" y="8761"/>
                  <a:pt x="7956" y="8761"/>
                </a:cubicBezTo>
                <a:cubicBezTo>
                  <a:pt x="7956" y="8713"/>
                  <a:pt x="7956" y="8713"/>
                  <a:pt x="7956" y="8713"/>
                </a:cubicBezTo>
                <a:cubicBezTo>
                  <a:pt x="7956" y="8713"/>
                  <a:pt x="7956" y="8713"/>
                  <a:pt x="7956" y="8713"/>
                </a:cubicBezTo>
                <a:cubicBezTo>
                  <a:pt x="7956" y="8710"/>
                  <a:pt x="7956" y="8710"/>
                  <a:pt x="7956" y="8710"/>
                </a:cubicBezTo>
                <a:cubicBezTo>
                  <a:pt x="7920" y="8655"/>
                  <a:pt x="7920" y="8655"/>
                  <a:pt x="7920" y="8655"/>
                </a:cubicBezTo>
                <a:close/>
                <a:moveTo>
                  <a:pt x="7875" y="8583"/>
                </a:moveTo>
                <a:cubicBezTo>
                  <a:pt x="7875" y="8580"/>
                  <a:pt x="7875" y="8580"/>
                  <a:pt x="7875" y="8580"/>
                </a:cubicBezTo>
                <a:cubicBezTo>
                  <a:pt x="7875" y="8583"/>
                  <a:pt x="7875" y="8583"/>
                  <a:pt x="7875" y="8583"/>
                </a:cubicBezTo>
                <a:cubicBezTo>
                  <a:pt x="7875" y="8632"/>
                  <a:pt x="7875" y="8632"/>
                  <a:pt x="7875" y="8632"/>
                </a:cubicBezTo>
                <a:cubicBezTo>
                  <a:pt x="7875" y="8632"/>
                  <a:pt x="7875" y="8632"/>
                  <a:pt x="7875" y="8632"/>
                </a:cubicBezTo>
                <a:cubicBezTo>
                  <a:pt x="7878" y="8635"/>
                  <a:pt x="7878" y="8635"/>
                  <a:pt x="7878" y="8635"/>
                </a:cubicBezTo>
                <a:cubicBezTo>
                  <a:pt x="7910" y="8690"/>
                  <a:pt x="7910" y="8690"/>
                  <a:pt x="7910" y="8690"/>
                </a:cubicBezTo>
                <a:cubicBezTo>
                  <a:pt x="7914" y="8694"/>
                  <a:pt x="7914" y="8694"/>
                  <a:pt x="7914" y="8694"/>
                </a:cubicBezTo>
                <a:cubicBezTo>
                  <a:pt x="7914" y="8690"/>
                  <a:pt x="7914" y="8690"/>
                  <a:pt x="7914" y="8690"/>
                </a:cubicBezTo>
                <a:cubicBezTo>
                  <a:pt x="7910" y="8642"/>
                  <a:pt x="7910" y="8642"/>
                  <a:pt x="7910" y="8642"/>
                </a:cubicBezTo>
                <a:cubicBezTo>
                  <a:pt x="7910" y="8642"/>
                  <a:pt x="7910" y="8642"/>
                  <a:pt x="7910" y="8642"/>
                </a:cubicBezTo>
                <a:cubicBezTo>
                  <a:pt x="7910" y="8638"/>
                  <a:pt x="7910" y="8638"/>
                  <a:pt x="7910" y="8638"/>
                </a:cubicBezTo>
                <a:cubicBezTo>
                  <a:pt x="7875" y="8583"/>
                  <a:pt x="7875" y="8583"/>
                  <a:pt x="7875" y="8583"/>
                </a:cubicBezTo>
                <a:close/>
                <a:moveTo>
                  <a:pt x="7833" y="8509"/>
                </a:moveTo>
                <a:cubicBezTo>
                  <a:pt x="7829" y="8509"/>
                  <a:pt x="7829" y="8509"/>
                  <a:pt x="7829" y="8509"/>
                </a:cubicBezTo>
                <a:cubicBezTo>
                  <a:pt x="7829" y="8509"/>
                  <a:pt x="7829" y="8509"/>
                  <a:pt x="7829" y="8509"/>
                </a:cubicBezTo>
                <a:cubicBezTo>
                  <a:pt x="7833" y="8561"/>
                  <a:pt x="7833" y="8561"/>
                  <a:pt x="7833" y="8561"/>
                </a:cubicBezTo>
                <a:cubicBezTo>
                  <a:pt x="7833" y="8561"/>
                  <a:pt x="7833" y="8561"/>
                  <a:pt x="7833" y="8561"/>
                </a:cubicBezTo>
                <a:cubicBezTo>
                  <a:pt x="7833" y="8564"/>
                  <a:pt x="7833" y="8564"/>
                  <a:pt x="7833" y="8564"/>
                </a:cubicBezTo>
                <a:cubicBezTo>
                  <a:pt x="7868" y="8619"/>
                  <a:pt x="7868" y="8619"/>
                  <a:pt x="7868" y="8619"/>
                </a:cubicBezTo>
                <a:cubicBezTo>
                  <a:pt x="7868" y="8622"/>
                  <a:pt x="7868" y="8622"/>
                  <a:pt x="7868" y="8622"/>
                </a:cubicBezTo>
                <a:cubicBezTo>
                  <a:pt x="7868" y="8619"/>
                  <a:pt x="7868" y="8619"/>
                  <a:pt x="7868" y="8619"/>
                </a:cubicBezTo>
                <a:cubicBezTo>
                  <a:pt x="7868" y="8571"/>
                  <a:pt x="7868" y="8571"/>
                  <a:pt x="7868" y="8571"/>
                </a:cubicBezTo>
                <a:cubicBezTo>
                  <a:pt x="7868" y="8567"/>
                  <a:pt x="7868" y="8567"/>
                  <a:pt x="7868" y="8567"/>
                </a:cubicBezTo>
                <a:cubicBezTo>
                  <a:pt x="7865" y="8567"/>
                  <a:pt x="7865" y="8567"/>
                  <a:pt x="7865" y="8567"/>
                </a:cubicBezTo>
                <a:cubicBezTo>
                  <a:pt x="7833" y="8509"/>
                  <a:pt x="7833" y="8509"/>
                  <a:pt x="7833" y="8509"/>
                </a:cubicBezTo>
                <a:close/>
                <a:moveTo>
                  <a:pt x="7787" y="8438"/>
                </a:moveTo>
                <a:cubicBezTo>
                  <a:pt x="7787" y="8438"/>
                  <a:pt x="7787" y="8438"/>
                  <a:pt x="7787" y="8438"/>
                </a:cubicBezTo>
                <a:cubicBezTo>
                  <a:pt x="7787" y="8438"/>
                  <a:pt x="7787" y="8438"/>
                  <a:pt x="7787" y="8438"/>
                </a:cubicBezTo>
                <a:cubicBezTo>
                  <a:pt x="7787" y="8490"/>
                  <a:pt x="7787" y="8490"/>
                  <a:pt x="7787" y="8490"/>
                </a:cubicBezTo>
                <a:cubicBezTo>
                  <a:pt x="7787" y="8490"/>
                  <a:pt x="7787" y="8490"/>
                  <a:pt x="7787" y="8490"/>
                </a:cubicBezTo>
                <a:cubicBezTo>
                  <a:pt x="7791" y="8493"/>
                  <a:pt x="7791" y="8493"/>
                  <a:pt x="7791" y="8493"/>
                </a:cubicBezTo>
                <a:cubicBezTo>
                  <a:pt x="7823" y="8548"/>
                  <a:pt x="7823" y="8548"/>
                  <a:pt x="7823" y="8548"/>
                </a:cubicBezTo>
                <a:cubicBezTo>
                  <a:pt x="7826" y="8551"/>
                  <a:pt x="7826" y="8551"/>
                  <a:pt x="7826" y="8551"/>
                </a:cubicBezTo>
                <a:cubicBezTo>
                  <a:pt x="7826" y="8548"/>
                  <a:pt x="7826" y="8548"/>
                  <a:pt x="7826" y="8548"/>
                </a:cubicBezTo>
                <a:cubicBezTo>
                  <a:pt x="7823" y="8499"/>
                  <a:pt x="7823" y="8499"/>
                  <a:pt x="7823" y="8499"/>
                </a:cubicBezTo>
                <a:cubicBezTo>
                  <a:pt x="7823" y="8496"/>
                  <a:pt x="7823" y="8496"/>
                  <a:pt x="7823" y="8496"/>
                </a:cubicBezTo>
                <a:cubicBezTo>
                  <a:pt x="7823" y="8496"/>
                  <a:pt x="7823" y="8496"/>
                  <a:pt x="7823" y="8496"/>
                </a:cubicBezTo>
                <a:cubicBezTo>
                  <a:pt x="7787" y="8438"/>
                  <a:pt x="7787" y="8438"/>
                  <a:pt x="7787" y="8438"/>
                </a:cubicBezTo>
                <a:close/>
                <a:moveTo>
                  <a:pt x="7742" y="8367"/>
                </a:moveTo>
                <a:cubicBezTo>
                  <a:pt x="7742" y="8363"/>
                  <a:pt x="7742" y="8363"/>
                  <a:pt x="7742" y="8363"/>
                </a:cubicBezTo>
                <a:cubicBezTo>
                  <a:pt x="7742" y="8367"/>
                  <a:pt x="7742" y="8367"/>
                  <a:pt x="7742" y="8367"/>
                </a:cubicBezTo>
                <a:cubicBezTo>
                  <a:pt x="7745" y="8418"/>
                  <a:pt x="7745" y="8418"/>
                  <a:pt x="7745" y="8418"/>
                </a:cubicBezTo>
                <a:cubicBezTo>
                  <a:pt x="7745" y="8418"/>
                  <a:pt x="7745" y="8418"/>
                  <a:pt x="7745" y="8418"/>
                </a:cubicBezTo>
                <a:cubicBezTo>
                  <a:pt x="7745" y="8422"/>
                  <a:pt x="7745" y="8422"/>
                  <a:pt x="7745" y="8422"/>
                </a:cubicBezTo>
                <a:cubicBezTo>
                  <a:pt x="7781" y="8477"/>
                  <a:pt x="7781" y="8477"/>
                  <a:pt x="7781" y="8477"/>
                </a:cubicBezTo>
                <a:cubicBezTo>
                  <a:pt x="7781" y="8480"/>
                  <a:pt x="7781" y="8480"/>
                  <a:pt x="7781" y="8480"/>
                </a:cubicBezTo>
                <a:cubicBezTo>
                  <a:pt x="7781" y="8477"/>
                  <a:pt x="7781" y="8477"/>
                  <a:pt x="7781" y="8477"/>
                </a:cubicBezTo>
                <a:cubicBezTo>
                  <a:pt x="7781" y="8428"/>
                  <a:pt x="7781" y="8428"/>
                  <a:pt x="7781" y="8428"/>
                </a:cubicBezTo>
                <a:cubicBezTo>
                  <a:pt x="7781" y="8425"/>
                  <a:pt x="7781" y="8425"/>
                  <a:pt x="7781" y="8425"/>
                </a:cubicBezTo>
                <a:cubicBezTo>
                  <a:pt x="7778" y="8422"/>
                  <a:pt x="7778" y="8422"/>
                  <a:pt x="7778" y="8422"/>
                </a:cubicBezTo>
                <a:cubicBezTo>
                  <a:pt x="7742" y="8367"/>
                  <a:pt x="7742" y="8367"/>
                  <a:pt x="7742" y="8367"/>
                </a:cubicBezTo>
                <a:close/>
                <a:moveTo>
                  <a:pt x="7700" y="8295"/>
                </a:moveTo>
                <a:cubicBezTo>
                  <a:pt x="7697" y="8292"/>
                  <a:pt x="7697" y="8292"/>
                  <a:pt x="7697" y="8292"/>
                </a:cubicBezTo>
                <a:cubicBezTo>
                  <a:pt x="7697" y="8295"/>
                  <a:pt x="7697" y="8295"/>
                  <a:pt x="7697" y="8295"/>
                </a:cubicBezTo>
                <a:cubicBezTo>
                  <a:pt x="7700" y="8347"/>
                  <a:pt x="7700" y="8347"/>
                  <a:pt x="7700" y="8347"/>
                </a:cubicBezTo>
                <a:cubicBezTo>
                  <a:pt x="7700" y="8347"/>
                  <a:pt x="7700" y="8347"/>
                  <a:pt x="7700" y="8347"/>
                </a:cubicBezTo>
                <a:cubicBezTo>
                  <a:pt x="7700" y="8350"/>
                  <a:pt x="7700" y="8350"/>
                  <a:pt x="7700" y="8350"/>
                </a:cubicBezTo>
                <a:cubicBezTo>
                  <a:pt x="7735" y="8405"/>
                  <a:pt x="7735" y="8405"/>
                  <a:pt x="7735" y="8405"/>
                </a:cubicBezTo>
                <a:cubicBezTo>
                  <a:pt x="7735" y="8409"/>
                  <a:pt x="7735" y="8409"/>
                  <a:pt x="7735" y="8409"/>
                </a:cubicBezTo>
                <a:cubicBezTo>
                  <a:pt x="7735" y="8405"/>
                  <a:pt x="7735" y="8405"/>
                  <a:pt x="7735" y="8405"/>
                </a:cubicBezTo>
                <a:cubicBezTo>
                  <a:pt x="7735" y="8354"/>
                  <a:pt x="7735" y="8354"/>
                  <a:pt x="7735" y="8354"/>
                </a:cubicBezTo>
                <a:cubicBezTo>
                  <a:pt x="7735" y="8354"/>
                  <a:pt x="7735" y="8354"/>
                  <a:pt x="7735" y="8354"/>
                </a:cubicBezTo>
                <a:cubicBezTo>
                  <a:pt x="7732" y="8350"/>
                  <a:pt x="7732" y="8350"/>
                  <a:pt x="7732" y="8350"/>
                </a:cubicBezTo>
                <a:cubicBezTo>
                  <a:pt x="7700" y="8295"/>
                  <a:pt x="7700" y="8295"/>
                  <a:pt x="7700" y="8295"/>
                </a:cubicBezTo>
                <a:close/>
                <a:moveTo>
                  <a:pt x="7655" y="8224"/>
                </a:moveTo>
                <a:cubicBezTo>
                  <a:pt x="7655" y="8221"/>
                  <a:pt x="7655" y="8221"/>
                  <a:pt x="7655" y="8221"/>
                </a:cubicBezTo>
                <a:cubicBezTo>
                  <a:pt x="7655" y="8224"/>
                  <a:pt x="7655" y="8224"/>
                  <a:pt x="7655" y="8224"/>
                </a:cubicBezTo>
                <a:cubicBezTo>
                  <a:pt x="7655" y="8276"/>
                  <a:pt x="7655" y="8276"/>
                  <a:pt x="7655" y="8276"/>
                </a:cubicBezTo>
                <a:cubicBezTo>
                  <a:pt x="7655" y="8276"/>
                  <a:pt x="7655" y="8276"/>
                  <a:pt x="7655" y="8276"/>
                </a:cubicBezTo>
                <a:cubicBezTo>
                  <a:pt x="7658" y="8279"/>
                  <a:pt x="7658" y="8279"/>
                  <a:pt x="7658" y="8279"/>
                </a:cubicBezTo>
                <a:cubicBezTo>
                  <a:pt x="7693" y="8334"/>
                  <a:pt x="7693" y="8334"/>
                  <a:pt x="7693" y="8334"/>
                </a:cubicBezTo>
                <a:cubicBezTo>
                  <a:pt x="7693" y="8337"/>
                  <a:pt x="7693" y="8337"/>
                  <a:pt x="7693" y="8337"/>
                </a:cubicBezTo>
                <a:cubicBezTo>
                  <a:pt x="7693" y="8334"/>
                  <a:pt x="7693" y="8334"/>
                  <a:pt x="7693" y="8334"/>
                </a:cubicBezTo>
                <a:cubicBezTo>
                  <a:pt x="7690" y="8282"/>
                  <a:pt x="7690" y="8282"/>
                  <a:pt x="7690" y="8282"/>
                </a:cubicBezTo>
                <a:cubicBezTo>
                  <a:pt x="7690" y="8282"/>
                  <a:pt x="7690" y="8282"/>
                  <a:pt x="7690" y="8282"/>
                </a:cubicBezTo>
                <a:cubicBezTo>
                  <a:pt x="7690" y="8279"/>
                  <a:pt x="7690" y="8279"/>
                  <a:pt x="7690" y="8279"/>
                </a:cubicBezTo>
                <a:cubicBezTo>
                  <a:pt x="7655" y="8224"/>
                  <a:pt x="7655" y="8224"/>
                  <a:pt x="7655" y="8224"/>
                </a:cubicBezTo>
                <a:close/>
                <a:moveTo>
                  <a:pt x="7593" y="8121"/>
                </a:moveTo>
                <a:cubicBezTo>
                  <a:pt x="7590" y="8121"/>
                  <a:pt x="7590" y="8121"/>
                  <a:pt x="7590" y="8121"/>
                </a:cubicBezTo>
                <a:cubicBezTo>
                  <a:pt x="7590" y="8121"/>
                  <a:pt x="7590" y="8121"/>
                  <a:pt x="7590" y="8121"/>
                </a:cubicBezTo>
                <a:cubicBezTo>
                  <a:pt x="7593" y="8176"/>
                  <a:pt x="7593" y="8176"/>
                  <a:pt x="7593" y="8176"/>
                </a:cubicBezTo>
                <a:cubicBezTo>
                  <a:pt x="7593" y="8176"/>
                  <a:pt x="7593" y="8176"/>
                  <a:pt x="7593" y="8176"/>
                </a:cubicBezTo>
                <a:cubicBezTo>
                  <a:pt x="7596" y="8179"/>
                  <a:pt x="7596" y="8179"/>
                  <a:pt x="7596" y="8179"/>
                </a:cubicBezTo>
                <a:cubicBezTo>
                  <a:pt x="7648" y="8263"/>
                  <a:pt x="7648" y="8263"/>
                  <a:pt x="7648" y="8263"/>
                </a:cubicBezTo>
                <a:cubicBezTo>
                  <a:pt x="7648" y="8266"/>
                  <a:pt x="7648" y="8266"/>
                  <a:pt x="7648" y="8266"/>
                </a:cubicBezTo>
                <a:cubicBezTo>
                  <a:pt x="7648" y="8263"/>
                  <a:pt x="7648" y="8263"/>
                  <a:pt x="7648" y="8263"/>
                </a:cubicBezTo>
                <a:cubicBezTo>
                  <a:pt x="7645" y="8211"/>
                  <a:pt x="7645" y="8211"/>
                  <a:pt x="7645" y="8211"/>
                </a:cubicBezTo>
                <a:cubicBezTo>
                  <a:pt x="7645" y="8208"/>
                  <a:pt x="7645" y="8208"/>
                  <a:pt x="7645" y="8208"/>
                </a:cubicBezTo>
                <a:cubicBezTo>
                  <a:pt x="7645" y="8208"/>
                  <a:pt x="7645" y="8208"/>
                  <a:pt x="7645" y="8208"/>
                </a:cubicBezTo>
                <a:cubicBezTo>
                  <a:pt x="7593" y="8121"/>
                  <a:pt x="7593" y="8121"/>
                  <a:pt x="7593" y="8121"/>
                </a:cubicBezTo>
                <a:close/>
                <a:moveTo>
                  <a:pt x="8357" y="9425"/>
                </a:moveTo>
                <a:cubicBezTo>
                  <a:pt x="8357" y="9425"/>
                  <a:pt x="8357" y="9425"/>
                  <a:pt x="8357" y="9425"/>
                </a:cubicBezTo>
                <a:cubicBezTo>
                  <a:pt x="8357" y="9425"/>
                  <a:pt x="8357" y="9425"/>
                  <a:pt x="8357" y="9425"/>
                </a:cubicBezTo>
                <a:cubicBezTo>
                  <a:pt x="8354" y="9467"/>
                  <a:pt x="8354" y="9467"/>
                  <a:pt x="8354" y="9467"/>
                </a:cubicBezTo>
                <a:cubicBezTo>
                  <a:pt x="8354" y="9470"/>
                  <a:pt x="8354" y="9470"/>
                  <a:pt x="8354" y="9470"/>
                </a:cubicBezTo>
                <a:cubicBezTo>
                  <a:pt x="8354" y="9470"/>
                  <a:pt x="8354" y="9470"/>
                  <a:pt x="8354" y="9470"/>
                </a:cubicBezTo>
                <a:cubicBezTo>
                  <a:pt x="8389" y="9525"/>
                  <a:pt x="8389" y="9525"/>
                  <a:pt x="8389" y="9525"/>
                </a:cubicBezTo>
                <a:cubicBezTo>
                  <a:pt x="8389" y="9529"/>
                  <a:pt x="8389" y="9529"/>
                  <a:pt x="8389" y="9529"/>
                </a:cubicBezTo>
                <a:cubicBezTo>
                  <a:pt x="8389" y="9525"/>
                  <a:pt x="8389" y="9525"/>
                  <a:pt x="8389" y="9525"/>
                </a:cubicBezTo>
                <a:cubicBezTo>
                  <a:pt x="8393" y="9486"/>
                  <a:pt x="8393" y="9486"/>
                  <a:pt x="8393" y="9486"/>
                </a:cubicBezTo>
                <a:cubicBezTo>
                  <a:pt x="8393" y="9483"/>
                  <a:pt x="8393" y="9483"/>
                  <a:pt x="8393" y="9483"/>
                </a:cubicBezTo>
                <a:cubicBezTo>
                  <a:pt x="8393" y="9480"/>
                  <a:pt x="8393" y="9480"/>
                  <a:pt x="8393" y="9480"/>
                </a:cubicBezTo>
                <a:cubicBezTo>
                  <a:pt x="8357" y="9425"/>
                  <a:pt x="8357" y="9425"/>
                  <a:pt x="8357" y="9425"/>
                </a:cubicBezTo>
                <a:close/>
                <a:moveTo>
                  <a:pt x="8315" y="9354"/>
                </a:moveTo>
                <a:cubicBezTo>
                  <a:pt x="8312" y="9354"/>
                  <a:pt x="8312" y="9354"/>
                  <a:pt x="8312" y="9354"/>
                </a:cubicBezTo>
                <a:cubicBezTo>
                  <a:pt x="8312" y="9354"/>
                  <a:pt x="8312" y="9354"/>
                  <a:pt x="8312" y="9354"/>
                </a:cubicBezTo>
                <a:cubicBezTo>
                  <a:pt x="8312" y="9399"/>
                  <a:pt x="8312" y="9399"/>
                  <a:pt x="8312" y="9399"/>
                </a:cubicBezTo>
                <a:cubicBezTo>
                  <a:pt x="8312" y="9399"/>
                  <a:pt x="8312" y="9399"/>
                  <a:pt x="8312" y="9399"/>
                </a:cubicBezTo>
                <a:cubicBezTo>
                  <a:pt x="8312" y="9402"/>
                  <a:pt x="8312" y="9402"/>
                  <a:pt x="8312" y="9402"/>
                </a:cubicBezTo>
                <a:cubicBezTo>
                  <a:pt x="8347" y="9457"/>
                  <a:pt x="8347" y="9457"/>
                  <a:pt x="8347" y="9457"/>
                </a:cubicBezTo>
                <a:cubicBezTo>
                  <a:pt x="8347" y="9457"/>
                  <a:pt x="8347" y="9457"/>
                  <a:pt x="8347" y="9457"/>
                </a:cubicBezTo>
                <a:cubicBezTo>
                  <a:pt x="8347" y="9457"/>
                  <a:pt x="8347" y="9457"/>
                  <a:pt x="8347" y="9457"/>
                </a:cubicBezTo>
                <a:cubicBezTo>
                  <a:pt x="8350" y="9415"/>
                  <a:pt x="8350" y="9415"/>
                  <a:pt x="8350" y="9415"/>
                </a:cubicBezTo>
                <a:cubicBezTo>
                  <a:pt x="8350" y="9412"/>
                  <a:pt x="8350" y="9412"/>
                  <a:pt x="8350" y="9412"/>
                </a:cubicBezTo>
                <a:cubicBezTo>
                  <a:pt x="8347" y="9412"/>
                  <a:pt x="8347" y="9412"/>
                  <a:pt x="8347" y="9412"/>
                </a:cubicBezTo>
                <a:cubicBezTo>
                  <a:pt x="8315" y="9354"/>
                  <a:pt x="8315" y="9354"/>
                  <a:pt x="8315" y="9354"/>
                </a:cubicBezTo>
                <a:close/>
                <a:moveTo>
                  <a:pt x="8270" y="9286"/>
                </a:moveTo>
                <a:cubicBezTo>
                  <a:pt x="8270" y="9283"/>
                  <a:pt x="8270" y="9283"/>
                  <a:pt x="8270" y="9283"/>
                </a:cubicBezTo>
                <a:cubicBezTo>
                  <a:pt x="8270" y="9286"/>
                  <a:pt x="8270" y="9286"/>
                  <a:pt x="8270" y="9286"/>
                </a:cubicBezTo>
                <a:cubicBezTo>
                  <a:pt x="8266" y="9328"/>
                  <a:pt x="8266" y="9328"/>
                  <a:pt x="8266" y="9328"/>
                </a:cubicBezTo>
                <a:cubicBezTo>
                  <a:pt x="8266" y="9328"/>
                  <a:pt x="8266" y="9328"/>
                  <a:pt x="8266" y="9328"/>
                </a:cubicBezTo>
                <a:cubicBezTo>
                  <a:pt x="8270" y="9331"/>
                  <a:pt x="8270" y="9331"/>
                  <a:pt x="8270" y="9331"/>
                </a:cubicBezTo>
                <a:cubicBezTo>
                  <a:pt x="8302" y="9386"/>
                  <a:pt x="8302" y="9386"/>
                  <a:pt x="8302" y="9386"/>
                </a:cubicBezTo>
                <a:cubicBezTo>
                  <a:pt x="8305" y="9389"/>
                  <a:pt x="8305" y="9389"/>
                  <a:pt x="8305" y="9389"/>
                </a:cubicBezTo>
                <a:cubicBezTo>
                  <a:pt x="8305" y="9386"/>
                  <a:pt x="8305" y="9386"/>
                  <a:pt x="8305" y="9386"/>
                </a:cubicBezTo>
                <a:cubicBezTo>
                  <a:pt x="8305" y="9344"/>
                  <a:pt x="8305" y="9344"/>
                  <a:pt x="8305" y="9344"/>
                </a:cubicBezTo>
                <a:cubicBezTo>
                  <a:pt x="8305" y="9341"/>
                  <a:pt x="8305" y="9341"/>
                  <a:pt x="8305" y="9341"/>
                </a:cubicBezTo>
                <a:cubicBezTo>
                  <a:pt x="8305" y="9341"/>
                  <a:pt x="8305" y="9341"/>
                  <a:pt x="8305" y="9341"/>
                </a:cubicBezTo>
                <a:cubicBezTo>
                  <a:pt x="8270" y="9286"/>
                  <a:pt x="8270" y="9286"/>
                  <a:pt x="8270" y="9286"/>
                </a:cubicBezTo>
                <a:close/>
                <a:moveTo>
                  <a:pt x="8227" y="9215"/>
                </a:moveTo>
                <a:cubicBezTo>
                  <a:pt x="8224" y="9211"/>
                  <a:pt x="8224" y="9211"/>
                  <a:pt x="8224" y="9211"/>
                </a:cubicBezTo>
                <a:cubicBezTo>
                  <a:pt x="8224" y="9215"/>
                  <a:pt x="8224" y="9215"/>
                  <a:pt x="8224" y="9215"/>
                </a:cubicBezTo>
                <a:cubicBezTo>
                  <a:pt x="8224" y="9257"/>
                  <a:pt x="8224" y="9257"/>
                  <a:pt x="8224" y="9257"/>
                </a:cubicBezTo>
                <a:cubicBezTo>
                  <a:pt x="8224" y="9260"/>
                  <a:pt x="8224" y="9260"/>
                  <a:pt x="8224" y="9260"/>
                </a:cubicBezTo>
                <a:cubicBezTo>
                  <a:pt x="8224" y="9260"/>
                  <a:pt x="8224" y="9260"/>
                  <a:pt x="8224" y="9260"/>
                </a:cubicBezTo>
                <a:cubicBezTo>
                  <a:pt x="8260" y="9315"/>
                  <a:pt x="8260" y="9315"/>
                  <a:pt x="8260" y="9315"/>
                </a:cubicBezTo>
                <a:cubicBezTo>
                  <a:pt x="8260" y="9318"/>
                  <a:pt x="8260" y="9318"/>
                  <a:pt x="8260" y="9318"/>
                </a:cubicBezTo>
                <a:cubicBezTo>
                  <a:pt x="8260" y="9315"/>
                  <a:pt x="8260" y="9315"/>
                  <a:pt x="8260" y="9315"/>
                </a:cubicBezTo>
                <a:cubicBezTo>
                  <a:pt x="8263" y="9273"/>
                  <a:pt x="8263" y="9273"/>
                  <a:pt x="8263" y="9273"/>
                </a:cubicBezTo>
                <a:cubicBezTo>
                  <a:pt x="8263" y="9273"/>
                  <a:pt x="8263" y="9273"/>
                  <a:pt x="8263" y="9273"/>
                </a:cubicBezTo>
                <a:cubicBezTo>
                  <a:pt x="8260" y="9270"/>
                  <a:pt x="8260" y="9270"/>
                  <a:pt x="8260" y="9270"/>
                </a:cubicBezTo>
                <a:cubicBezTo>
                  <a:pt x="8227" y="9215"/>
                  <a:pt x="8227" y="9215"/>
                  <a:pt x="8227" y="9215"/>
                </a:cubicBezTo>
                <a:close/>
                <a:moveTo>
                  <a:pt x="8182" y="9143"/>
                </a:moveTo>
                <a:cubicBezTo>
                  <a:pt x="8182" y="9140"/>
                  <a:pt x="8182" y="9140"/>
                  <a:pt x="8182" y="9140"/>
                </a:cubicBezTo>
                <a:cubicBezTo>
                  <a:pt x="8182" y="9143"/>
                  <a:pt x="8182" y="9143"/>
                  <a:pt x="8182" y="9143"/>
                </a:cubicBezTo>
                <a:cubicBezTo>
                  <a:pt x="8182" y="9189"/>
                  <a:pt x="8182" y="9189"/>
                  <a:pt x="8182" y="9189"/>
                </a:cubicBezTo>
                <a:cubicBezTo>
                  <a:pt x="8179" y="9189"/>
                  <a:pt x="8179" y="9189"/>
                  <a:pt x="8179" y="9189"/>
                </a:cubicBezTo>
                <a:cubicBezTo>
                  <a:pt x="8182" y="9192"/>
                  <a:pt x="8182" y="9192"/>
                  <a:pt x="8182" y="9192"/>
                </a:cubicBezTo>
                <a:cubicBezTo>
                  <a:pt x="8215" y="9247"/>
                  <a:pt x="8215" y="9247"/>
                  <a:pt x="8215" y="9247"/>
                </a:cubicBezTo>
                <a:cubicBezTo>
                  <a:pt x="8218" y="9247"/>
                  <a:pt x="8218" y="9247"/>
                  <a:pt x="8218" y="9247"/>
                </a:cubicBezTo>
                <a:cubicBezTo>
                  <a:pt x="8218" y="9247"/>
                  <a:pt x="8218" y="9247"/>
                  <a:pt x="8218" y="9247"/>
                </a:cubicBezTo>
                <a:cubicBezTo>
                  <a:pt x="8218" y="9202"/>
                  <a:pt x="8218" y="9202"/>
                  <a:pt x="8218" y="9202"/>
                </a:cubicBezTo>
                <a:cubicBezTo>
                  <a:pt x="8218" y="9202"/>
                  <a:pt x="8218" y="9202"/>
                  <a:pt x="8218" y="9202"/>
                </a:cubicBezTo>
                <a:cubicBezTo>
                  <a:pt x="8218" y="9198"/>
                  <a:pt x="8218" y="9198"/>
                  <a:pt x="8218" y="9198"/>
                </a:cubicBezTo>
                <a:cubicBezTo>
                  <a:pt x="8182" y="9143"/>
                  <a:pt x="8182" y="9143"/>
                  <a:pt x="8182" y="9143"/>
                </a:cubicBezTo>
                <a:close/>
                <a:moveTo>
                  <a:pt x="8140" y="9072"/>
                </a:moveTo>
                <a:cubicBezTo>
                  <a:pt x="8137" y="9069"/>
                  <a:pt x="8137" y="9069"/>
                  <a:pt x="8137" y="9069"/>
                </a:cubicBezTo>
                <a:cubicBezTo>
                  <a:pt x="8137" y="9072"/>
                  <a:pt x="8137" y="9072"/>
                  <a:pt x="8137" y="9072"/>
                </a:cubicBezTo>
                <a:cubicBezTo>
                  <a:pt x="8137" y="9118"/>
                  <a:pt x="8137" y="9118"/>
                  <a:pt x="8137" y="9118"/>
                </a:cubicBezTo>
                <a:cubicBezTo>
                  <a:pt x="8137" y="9118"/>
                  <a:pt x="8137" y="9118"/>
                  <a:pt x="8137" y="9118"/>
                </a:cubicBezTo>
                <a:cubicBezTo>
                  <a:pt x="8137" y="9121"/>
                  <a:pt x="8137" y="9121"/>
                  <a:pt x="8137" y="9121"/>
                </a:cubicBezTo>
                <a:cubicBezTo>
                  <a:pt x="8172" y="9176"/>
                  <a:pt x="8172" y="9176"/>
                  <a:pt x="8172" y="9176"/>
                </a:cubicBezTo>
                <a:cubicBezTo>
                  <a:pt x="8172" y="9179"/>
                  <a:pt x="8172" y="9179"/>
                  <a:pt x="8172" y="9179"/>
                </a:cubicBezTo>
                <a:cubicBezTo>
                  <a:pt x="8172" y="9176"/>
                  <a:pt x="8172" y="9176"/>
                  <a:pt x="8172" y="9176"/>
                </a:cubicBezTo>
                <a:cubicBezTo>
                  <a:pt x="8176" y="9130"/>
                  <a:pt x="8176" y="9130"/>
                  <a:pt x="8176" y="9130"/>
                </a:cubicBezTo>
                <a:cubicBezTo>
                  <a:pt x="8176" y="9130"/>
                  <a:pt x="8176" y="9130"/>
                  <a:pt x="8176" y="9130"/>
                </a:cubicBezTo>
                <a:cubicBezTo>
                  <a:pt x="8172" y="9127"/>
                  <a:pt x="8172" y="9127"/>
                  <a:pt x="8172" y="9127"/>
                </a:cubicBezTo>
                <a:cubicBezTo>
                  <a:pt x="8140" y="9072"/>
                  <a:pt x="8140" y="9072"/>
                  <a:pt x="8140" y="9072"/>
                </a:cubicBezTo>
                <a:close/>
                <a:moveTo>
                  <a:pt x="8095" y="9001"/>
                </a:moveTo>
                <a:cubicBezTo>
                  <a:pt x="8095" y="9001"/>
                  <a:pt x="8095" y="9001"/>
                  <a:pt x="8095" y="9001"/>
                </a:cubicBezTo>
                <a:cubicBezTo>
                  <a:pt x="8095" y="9001"/>
                  <a:pt x="8095" y="9001"/>
                  <a:pt x="8095" y="9001"/>
                </a:cubicBezTo>
                <a:cubicBezTo>
                  <a:pt x="8095" y="9046"/>
                  <a:pt x="8095" y="9046"/>
                  <a:pt x="8095" y="9046"/>
                </a:cubicBezTo>
                <a:cubicBezTo>
                  <a:pt x="8095" y="9050"/>
                  <a:pt x="8095" y="9050"/>
                  <a:pt x="8095" y="9050"/>
                </a:cubicBezTo>
                <a:cubicBezTo>
                  <a:pt x="8095" y="9050"/>
                  <a:pt x="8095" y="9050"/>
                  <a:pt x="8095" y="9050"/>
                </a:cubicBezTo>
                <a:cubicBezTo>
                  <a:pt x="8130" y="9105"/>
                  <a:pt x="8130" y="9105"/>
                  <a:pt x="8130" y="9105"/>
                </a:cubicBezTo>
                <a:cubicBezTo>
                  <a:pt x="8130" y="9108"/>
                  <a:pt x="8130" y="9108"/>
                  <a:pt x="8130" y="9108"/>
                </a:cubicBezTo>
                <a:cubicBezTo>
                  <a:pt x="8130" y="9105"/>
                  <a:pt x="8130" y="9105"/>
                  <a:pt x="8130" y="9105"/>
                </a:cubicBezTo>
                <a:cubicBezTo>
                  <a:pt x="8130" y="9063"/>
                  <a:pt x="8130" y="9063"/>
                  <a:pt x="8130" y="9063"/>
                </a:cubicBezTo>
                <a:cubicBezTo>
                  <a:pt x="8130" y="9059"/>
                  <a:pt x="8130" y="9059"/>
                  <a:pt x="8130" y="9059"/>
                </a:cubicBezTo>
                <a:cubicBezTo>
                  <a:pt x="8130" y="9056"/>
                  <a:pt x="8130" y="9056"/>
                  <a:pt x="8130" y="9056"/>
                </a:cubicBezTo>
                <a:cubicBezTo>
                  <a:pt x="8095" y="9001"/>
                  <a:pt x="8095" y="9001"/>
                  <a:pt x="8095" y="9001"/>
                </a:cubicBezTo>
                <a:close/>
                <a:moveTo>
                  <a:pt x="8053" y="8930"/>
                </a:moveTo>
                <a:cubicBezTo>
                  <a:pt x="8049" y="8930"/>
                  <a:pt x="8049" y="8930"/>
                  <a:pt x="8049" y="8930"/>
                </a:cubicBezTo>
                <a:cubicBezTo>
                  <a:pt x="8049" y="8930"/>
                  <a:pt x="8049" y="8930"/>
                  <a:pt x="8049" y="8930"/>
                </a:cubicBezTo>
                <a:cubicBezTo>
                  <a:pt x="8049" y="8975"/>
                  <a:pt x="8049" y="8975"/>
                  <a:pt x="8049" y="8975"/>
                </a:cubicBezTo>
                <a:cubicBezTo>
                  <a:pt x="8049" y="8978"/>
                  <a:pt x="8049" y="8978"/>
                  <a:pt x="8049" y="8978"/>
                </a:cubicBezTo>
                <a:cubicBezTo>
                  <a:pt x="8053" y="8982"/>
                  <a:pt x="8053" y="8982"/>
                  <a:pt x="8053" y="8982"/>
                </a:cubicBezTo>
                <a:cubicBezTo>
                  <a:pt x="8085" y="9037"/>
                  <a:pt x="8085" y="9037"/>
                  <a:pt x="8085" y="9037"/>
                </a:cubicBezTo>
                <a:cubicBezTo>
                  <a:pt x="8088" y="9037"/>
                  <a:pt x="8088" y="9037"/>
                  <a:pt x="8088" y="9037"/>
                </a:cubicBezTo>
                <a:cubicBezTo>
                  <a:pt x="8088" y="9037"/>
                  <a:pt x="8088" y="9037"/>
                  <a:pt x="8088" y="9037"/>
                </a:cubicBezTo>
                <a:cubicBezTo>
                  <a:pt x="8088" y="8991"/>
                  <a:pt x="8088" y="8991"/>
                  <a:pt x="8088" y="8991"/>
                </a:cubicBezTo>
                <a:cubicBezTo>
                  <a:pt x="8088" y="8988"/>
                  <a:pt x="8088" y="8988"/>
                  <a:pt x="8088" y="8988"/>
                </a:cubicBezTo>
                <a:cubicBezTo>
                  <a:pt x="8085" y="8988"/>
                  <a:pt x="8085" y="8988"/>
                  <a:pt x="8085" y="8988"/>
                </a:cubicBezTo>
                <a:cubicBezTo>
                  <a:pt x="8053" y="8930"/>
                  <a:pt x="8053" y="8930"/>
                  <a:pt x="8053" y="8930"/>
                </a:cubicBezTo>
                <a:close/>
                <a:moveTo>
                  <a:pt x="8007" y="8859"/>
                </a:moveTo>
                <a:cubicBezTo>
                  <a:pt x="8007" y="8859"/>
                  <a:pt x="8007" y="8859"/>
                  <a:pt x="8007" y="8859"/>
                </a:cubicBezTo>
                <a:cubicBezTo>
                  <a:pt x="8007" y="8859"/>
                  <a:pt x="8007" y="8859"/>
                  <a:pt x="8007" y="8859"/>
                </a:cubicBezTo>
                <a:cubicBezTo>
                  <a:pt x="8007" y="8907"/>
                  <a:pt x="8007" y="8907"/>
                  <a:pt x="8007" y="8907"/>
                </a:cubicBezTo>
                <a:cubicBezTo>
                  <a:pt x="8007" y="8907"/>
                  <a:pt x="8007" y="8907"/>
                  <a:pt x="8007" y="8907"/>
                </a:cubicBezTo>
                <a:cubicBezTo>
                  <a:pt x="8007" y="8910"/>
                  <a:pt x="8007" y="8910"/>
                  <a:pt x="8007" y="8910"/>
                </a:cubicBezTo>
                <a:cubicBezTo>
                  <a:pt x="8043" y="8965"/>
                  <a:pt x="8043" y="8965"/>
                  <a:pt x="8043" y="8965"/>
                </a:cubicBezTo>
                <a:cubicBezTo>
                  <a:pt x="8043" y="8969"/>
                  <a:pt x="8043" y="8969"/>
                  <a:pt x="8043" y="8969"/>
                </a:cubicBezTo>
                <a:cubicBezTo>
                  <a:pt x="8043" y="8965"/>
                  <a:pt x="8043" y="8965"/>
                  <a:pt x="8043" y="8965"/>
                </a:cubicBezTo>
                <a:cubicBezTo>
                  <a:pt x="8043" y="8920"/>
                  <a:pt x="8043" y="8920"/>
                  <a:pt x="8043" y="8920"/>
                </a:cubicBezTo>
                <a:cubicBezTo>
                  <a:pt x="8043" y="8917"/>
                  <a:pt x="8043" y="8917"/>
                  <a:pt x="8043" y="8917"/>
                </a:cubicBezTo>
                <a:cubicBezTo>
                  <a:pt x="8043" y="8917"/>
                  <a:pt x="8043" y="8917"/>
                  <a:pt x="8043" y="8917"/>
                </a:cubicBezTo>
                <a:cubicBezTo>
                  <a:pt x="8007" y="8859"/>
                  <a:pt x="8007" y="8859"/>
                  <a:pt x="8007" y="8859"/>
                </a:cubicBezTo>
                <a:close/>
                <a:moveTo>
                  <a:pt x="7965" y="8787"/>
                </a:moveTo>
                <a:cubicBezTo>
                  <a:pt x="7962" y="8787"/>
                  <a:pt x="7962" y="8787"/>
                  <a:pt x="7962" y="8787"/>
                </a:cubicBezTo>
                <a:cubicBezTo>
                  <a:pt x="7962" y="8787"/>
                  <a:pt x="7962" y="8787"/>
                  <a:pt x="7962" y="8787"/>
                </a:cubicBezTo>
                <a:cubicBezTo>
                  <a:pt x="7962" y="8836"/>
                  <a:pt x="7962" y="8836"/>
                  <a:pt x="7962" y="8836"/>
                </a:cubicBezTo>
                <a:cubicBezTo>
                  <a:pt x="7962" y="8839"/>
                  <a:pt x="7962" y="8839"/>
                  <a:pt x="7962" y="8839"/>
                </a:cubicBezTo>
                <a:cubicBezTo>
                  <a:pt x="7965" y="8839"/>
                  <a:pt x="7965" y="8839"/>
                  <a:pt x="7965" y="8839"/>
                </a:cubicBezTo>
                <a:cubicBezTo>
                  <a:pt x="7998" y="8894"/>
                  <a:pt x="7998" y="8894"/>
                  <a:pt x="7998" y="8894"/>
                </a:cubicBezTo>
                <a:cubicBezTo>
                  <a:pt x="8001" y="8897"/>
                  <a:pt x="8001" y="8897"/>
                  <a:pt x="8001" y="8897"/>
                </a:cubicBezTo>
                <a:cubicBezTo>
                  <a:pt x="8001" y="8894"/>
                  <a:pt x="8001" y="8894"/>
                  <a:pt x="8001" y="8894"/>
                </a:cubicBezTo>
                <a:cubicBezTo>
                  <a:pt x="8001" y="8849"/>
                  <a:pt x="8001" y="8849"/>
                  <a:pt x="8001" y="8849"/>
                </a:cubicBezTo>
                <a:cubicBezTo>
                  <a:pt x="8001" y="8846"/>
                  <a:pt x="8001" y="8846"/>
                  <a:pt x="8001" y="8846"/>
                </a:cubicBezTo>
                <a:cubicBezTo>
                  <a:pt x="7998" y="8846"/>
                  <a:pt x="7998" y="8846"/>
                  <a:pt x="7998" y="8846"/>
                </a:cubicBezTo>
                <a:cubicBezTo>
                  <a:pt x="7965" y="8787"/>
                  <a:pt x="7965" y="8787"/>
                  <a:pt x="7965" y="8787"/>
                </a:cubicBezTo>
                <a:close/>
                <a:moveTo>
                  <a:pt x="7920" y="8719"/>
                </a:moveTo>
                <a:cubicBezTo>
                  <a:pt x="7920" y="8716"/>
                  <a:pt x="7920" y="8716"/>
                  <a:pt x="7920" y="8716"/>
                </a:cubicBezTo>
                <a:cubicBezTo>
                  <a:pt x="7920" y="8719"/>
                  <a:pt x="7920" y="8719"/>
                  <a:pt x="7920" y="8719"/>
                </a:cubicBezTo>
                <a:cubicBezTo>
                  <a:pt x="7920" y="8765"/>
                  <a:pt x="7920" y="8765"/>
                  <a:pt x="7920" y="8765"/>
                </a:cubicBezTo>
                <a:cubicBezTo>
                  <a:pt x="7920" y="8768"/>
                  <a:pt x="7920" y="8768"/>
                  <a:pt x="7920" y="8768"/>
                </a:cubicBezTo>
                <a:cubicBezTo>
                  <a:pt x="7920" y="8768"/>
                  <a:pt x="7920" y="8768"/>
                  <a:pt x="7920" y="8768"/>
                </a:cubicBezTo>
                <a:cubicBezTo>
                  <a:pt x="7956" y="8826"/>
                  <a:pt x="7956" y="8826"/>
                  <a:pt x="7956" y="8826"/>
                </a:cubicBezTo>
                <a:cubicBezTo>
                  <a:pt x="7956" y="8826"/>
                  <a:pt x="7956" y="8826"/>
                  <a:pt x="7956" y="8826"/>
                </a:cubicBezTo>
                <a:cubicBezTo>
                  <a:pt x="7956" y="8826"/>
                  <a:pt x="7956" y="8826"/>
                  <a:pt x="7956" y="8826"/>
                </a:cubicBezTo>
                <a:cubicBezTo>
                  <a:pt x="7956" y="8778"/>
                  <a:pt x="7956" y="8778"/>
                  <a:pt x="7956" y="8778"/>
                </a:cubicBezTo>
                <a:cubicBezTo>
                  <a:pt x="7956" y="8774"/>
                  <a:pt x="7956" y="8774"/>
                  <a:pt x="7956" y="8774"/>
                </a:cubicBezTo>
                <a:cubicBezTo>
                  <a:pt x="7956" y="8774"/>
                  <a:pt x="7956" y="8774"/>
                  <a:pt x="7956" y="8774"/>
                </a:cubicBezTo>
                <a:cubicBezTo>
                  <a:pt x="7920" y="8719"/>
                  <a:pt x="7920" y="8719"/>
                  <a:pt x="7920" y="8719"/>
                </a:cubicBezTo>
                <a:close/>
                <a:moveTo>
                  <a:pt x="7878" y="8648"/>
                </a:moveTo>
                <a:cubicBezTo>
                  <a:pt x="7875" y="8645"/>
                  <a:pt x="7875" y="8645"/>
                  <a:pt x="7875" y="8645"/>
                </a:cubicBezTo>
                <a:cubicBezTo>
                  <a:pt x="7875" y="8648"/>
                  <a:pt x="7875" y="8648"/>
                  <a:pt x="7875" y="8648"/>
                </a:cubicBezTo>
                <a:cubicBezTo>
                  <a:pt x="7878" y="8694"/>
                  <a:pt x="7878" y="8694"/>
                  <a:pt x="7878" y="8694"/>
                </a:cubicBezTo>
                <a:cubicBezTo>
                  <a:pt x="7878" y="8697"/>
                  <a:pt x="7878" y="8697"/>
                  <a:pt x="7878" y="8697"/>
                </a:cubicBezTo>
                <a:cubicBezTo>
                  <a:pt x="7878" y="8700"/>
                  <a:pt x="7878" y="8700"/>
                  <a:pt x="7878" y="8700"/>
                </a:cubicBezTo>
                <a:cubicBezTo>
                  <a:pt x="7914" y="8755"/>
                  <a:pt x="7914" y="8755"/>
                  <a:pt x="7914" y="8755"/>
                </a:cubicBezTo>
                <a:cubicBezTo>
                  <a:pt x="7914" y="8755"/>
                  <a:pt x="7914" y="8755"/>
                  <a:pt x="7914" y="8755"/>
                </a:cubicBezTo>
                <a:cubicBezTo>
                  <a:pt x="7914" y="8755"/>
                  <a:pt x="7914" y="8755"/>
                  <a:pt x="7914" y="8755"/>
                </a:cubicBezTo>
                <a:cubicBezTo>
                  <a:pt x="7914" y="8706"/>
                  <a:pt x="7914" y="8706"/>
                  <a:pt x="7914" y="8706"/>
                </a:cubicBezTo>
                <a:cubicBezTo>
                  <a:pt x="7914" y="8706"/>
                  <a:pt x="7914" y="8706"/>
                  <a:pt x="7914" y="8706"/>
                </a:cubicBezTo>
                <a:cubicBezTo>
                  <a:pt x="7910" y="8703"/>
                  <a:pt x="7910" y="8703"/>
                  <a:pt x="7910" y="8703"/>
                </a:cubicBezTo>
                <a:cubicBezTo>
                  <a:pt x="7878" y="8648"/>
                  <a:pt x="7878" y="8648"/>
                  <a:pt x="7878" y="8648"/>
                </a:cubicBezTo>
                <a:close/>
                <a:moveTo>
                  <a:pt x="7833" y="8577"/>
                </a:moveTo>
                <a:cubicBezTo>
                  <a:pt x="7833" y="8574"/>
                  <a:pt x="7833" y="8574"/>
                  <a:pt x="7833" y="8574"/>
                </a:cubicBezTo>
                <a:cubicBezTo>
                  <a:pt x="7833" y="8577"/>
                  <a:pt x="7833" y="8577"/>
                  <a:pt x="7833" y="8577"/>
                </a:cubicBezTo>
                <a:cubicBezTo>
                  <a:pt x="7833" y="8626"/>
                  <a:pt x="7833" y="8626"/>
                  <a:pt x="7833" y="8626"/>
                </a:cubicBezTo>
                <a:cubicBezTo>
                  <a:pt x="7833" y="8626"/>
                  <a:pt x="7833" y="8626"/>
                  <a:pt x="7833" y="8626"/>
                </a:cubicBezTo>
                <a:cubicBezTo>
                  <a:pt x="7836" y="8629"/>
                  <a:pt x="7836" y="8629"/>
                  <a:pt x="7836" y="8629"/>
                </a:cubicBezTo>
                <a:cubicBezTo>
                  <a:pt x="7868" y="8684"/>
                  <a:pt x="7868" y="8684"/>
                  <a:pt x="7868" y="8684"/>
                </a:cubicBezTo>
                <a:cubicBezTo>
                  <a:pt x="7868" y="8687"/>
                  <a:pt x="7868" y="8687"/>
                  <a:pt x="7868" y="8687"/>
                </a:cubicBezTo>
                <a:cubicBezTo>
                  <a:pt x="7868" y="8684"/>
                  <a:pt x="7868" y="8684"/>
                  <a:pt x="7868" y="8684"/>
                </a:cubicBezTo>
                <a:cubicBezTo>
                  <a:pt x="7868" y="8635"/>
                  <a:pt x="7868" y="8635"/>
                  <a:pt x="7868" y="8635"/>
                </a:cubicBezTo>
                <a:cubicBezTo>
                  <a:pt x="7868" y="8635"/>
                  <a:pt x="7868" y="8635"/>
                  <a:pt x="7868" y="8635"/>
                </a:cubicBezTo>
                <a:cubicBezTo>
                  <a:pt x="7868" y="8632"/>
                  <a:pt x="7868" y="8632"/>
                  <a:pt x="7868" y="8632"/>
                </a:cubicBezTo>
                <a:cubicBezTo>
                  <a:pt x="7833" y="8577"/>
                  <a:pt x="7833" y="8577"/>
                  <a:pt x="7833" y="8577"/>
                </a:cubicBezTo>
                <a:close/>
                <a:moveTo>
                  <a:pt x="7791" y="8506"/>
                </a:moveTo>
                <a:cubicBezTo>
                  <a:pt x="7787" y="8503"/>
                  <a:pt x="7787" y="8503"/>
                  <a:pt x="7787" y="8503"/>
                </a:cubicBezTo>
                <a:cubicBezTo>
                  <a:pt x="7787" y="8506"/>
                  <a:pt x="7787" y="8506"/>
                  <a:pt x="7787" y="8506"/>
                </a:cubicBezTo>
                <a:cubicBezTo>
                  <a:pt x="7791" y="8554"/>
                  <a:pt x="7791" y="8554"/>
                  <a:pt x="7791" y="8554"/>
                </a:cubicBezTo>
                <a:cubicBezTo>
                  <a:pt x="7791" y="8558"/>
                  <a:pt x="7791" y="8558"/>
                  <a:pt x="7791" y="8558"/>
                </a:cubicBezTo>
                <a:cubicBezTo>
                  <a:pt x="7791" y="8558"/>
                  <a:pt x="7791" y="8558"/>
                  <a:pt x="7791" y="8558"/>
                </a:cubicBezTo>
                <a:cubicBezTo>
                  <a:pt x="7826" y="8613"/>
                  <a:pt x="7826" y="8613"/>
                  <a:pt x="7826" y="8613"/>
                </a:cubicBezTo>
                <a:cubicBezTo>
                  <a:pt x="7826" y="8616"/>
                  <a:pt x="7826" y="8616"/>
                  <a:pt x="7826" y="8616"/>
                </a:cubicBezTo>
                <a:cubicBezTo>
                  <a:pt x="7826" y="8613"/>
                  <a:pt x="7826" y="8613"/>
                  <a:pt x="7826" y="8613"/>
                </a:cubicBezTo>
                <a:cubicBezTo>
                  <a:pt x="7826" y="8564"/>
                  <a:pt x="7826" y="8564"/>
                  <a:pt x="7826" y="8564"/>
                </a:cubicBezTo>
                <a:cubicBezTo>
                  <a:pt x="7826" y="8564"/>
                  <a:pt x="7826" y="8564"/>
                  <a:pt x="7826" y="8564"/>
                </a:cubicBezTo>
                <a:cubicBezTo>
                  <a:pt x="7823" y="8561"/>
                  <a:pt x="7823" y="8561"/>
                  <a:pt x="7823" y="8561"/>
                </a:cubicBezTo>
                <a:cubicBezTo>
                  <a:pt x="7791" y="8506"/>
                  <a:pt x="7791" y="8506"/>
                  <a:pt x="7791" y="8506"/>
                </a:cubicBezTo>
                <a:close/>
                <a:moveTo>
                  <a:pt x="7745" y="8435"/>
                </a:moveTo>
                <a:cubicBezTo>
                  <a:pt x="7745" y="8431"/>
                  <a:pt x="7745" y="8431"/>
                  <a:pt x="7745" y="8431"/>
                </a:cubicBezTo>
                <a:cubicBezTo>
                  <a:pt x="7745" y="8435"/>
                  <a:pt x="7745" y="8435"/>
                  <a:pt x="7745" y="8435"/>
                </a:cubicBezTo>
                <a:cubicBezTo>
                  <a:pt x="7745" y="8483"/>
                  <a:pt x="7745" y="8483"/>
                  <a:pt x="7745" y="8483"/>
                </a:cubicBezTo>
                <a:cubicBezTo>
                  <a:pt x="7745" y="8486"/>
                  <a:pt x="7745" y="8486"/>
                  <a:pt x="7745" y="8486"/>
                </a:cubicBezTo>
                <a:cubicBezTo>
                  <a:pt x="7748" y="8486"/>
                  <a:pt x="7748" y="8486"/>
                  <a:pt x="7748" y="8486"/>
                </a:cubicBezTo>
                <a:cubicBezTo>
                  <a:pt x="7781" y="8545"/>
                  <a:pt x="7781" y="8545"/>
                  <a:pt x="7781" y="8545"/>
                </a:cubicBezTo>
                <a:cubicBezTo>
                  <a:pt x="7784" y="8545"/>
                  <a:pt x="7784" y="8545"/>
                  <a:pt x="7784" y="8545"/>
                </a:cubicBezTo>
                <a:cubicBezTo>
                  <a:pt x="7784" y="8545"/>
                  <a:pt x="7784" y="8545"/>
                  <a:pt x="7784" y="8545"/>
                </a:cubicBezTo>
                <a:cubicBezTo>
                  <a:pt x="7781" y="8493"/>
                  <a:pt x="7781" y="8493"/>
                  <a:pt x="7781" y="8493"/>
                </a:cubicBezTo>
                <a:cubicBezTo>
                  <a:pt x="7781" y="8493"/>
                  <a:pt x="7781" y="8493"/>
                  <a:pt x="7781" y="8493"/>
                </a:cubicBezTo>
                <a:cubicBezTo>
                  <a:pt x="7781" y="8490"/>
                  <a:pt x="7781" y="8490"/>
                  <a:pt x="7781" y="8490"/>
                </a:cubicBezTo>
                <a:cubicBezTo>
                  <a:pt x="7745" y="8435"/>
                  <a:pt x="7745" y="8435"/>
                  <a:pt x="7745" y="8435"/>
                </a:cubicBezTo>
                <a:close/>
                <a:moveTo>
                  <a:pt x="7703" y="8363"/>
                </a:moveTo>
                <a:cubicBezTo>
                  <a:pt x="7700" y="8360"/>
                  <a:pt x="7700" y="8360"/>
                  <a:pt x="7700" y="8360"/>
                </a:cubicBezTo>
                <a:cubicBezTo>
                  <a:pt x="7700" y="8363"/>
                  <a:pt x="7700" y="8363"/>
                  <a:pt x="7700" y="8363"/>
                </a:cubicBezTo>
                <a:cubicBezTo>
                  <a:pt x="7703" y="8412"/>
                  <a:pt x="7703" y="8412"/>
                  <a:pt x="7703" y="8412"/>
                </a:cubicBezTo>
                <a:cubicBezTo>
                  <a:pt x="7703" y="8415"/>
                  <a:pt x="7703" y="8415"/>
                  <a:pt x="7703" y="8415"/>
                </a:cubicBezTo>
                <a:cubicBezTo>
                  <a:pt x="7703" y="8418"/>
                  <a:pt x="7703" y="8418"/>
                  <a:pt x="7703" y="8418"/>
                </a:cubicBezTo>
                <a:cubicBezTo>
                  <a:pt x="7739" y="8473"/>
                  <a:pt x="7739" y="8473"/>
                  <a:pt x="7739" y="8473"/>
                </a:cubicBezTo>
                <a:cubicBezTo>
                  <a:pt x="7739" y="8473"/>
                  <a:pt x="7739" y="8473"/>
                  <a:pt x="7739" y="8473"/>
                </a:cubicBezTo>
                <a:cubicBezTo>
                  <a:pt x="7739" y="8473"/>
                  <a:pt x="7739" y="8473"/>
                  <a:pt x="7739" y="8473"/>
                </a:cubicBezTo>
                <a:cubicBezTo>
                  <a:pt x="7739" y="8422"/>
                  <a:pt x="7739" y="8422"/>
                  <a:pt x="7739" y="8422"/>
                </a:cubicBezTo>
                <a:cubicBezTo>
                  <a:pt x="7739" y="8422"/>
                  <a:pt x="7739" y="8422"/>
                  <a:pt x="7739" y="8422"/>
                </a:cubicBezTo>
                <a:cubicBezTo>
                  <a:pt x="7735" y="8418"/>
                  <a:pt x="7735" y="8418"/>
                  <a:pt x="7735" y="8418"/>
                </a:cubicBezTo>
                <a:cubicBezTo>
                  <a:pt x="7703" y="8363"/>
                  <a:pt x="7703" y="8363"/>
                  <a:pt x="7703" y="8363"/>
                </a:cubicBezTo>
                <a:close/>
                <a:moveTo>
                  <a:pt x="7658" y="8292"/>
                </a:moveTo>
                <a:cubicBezTo>
                  <a:pt x="7658" y="8289"/>
                  <a:pt x="7658" y="8289"/>
                  <a:pt x="7658" y="8289"/>
                </a:cubicBezTo>
                <a:cubicBezTo>
                  <a:pt x="7658" y="8292"/>
                  <a:pt x="7658" y="8292"/>
                  <a:pt x="7658" y="8292"/>
                </a:cubicBezTo>
                <a:cubicBezTo>
                  <a:pt x="7658" y="8344"/>
                  <a:pt x="7658" y="8344"/>
                  <a:pt x="7658" y="8344"/>
                </a:cubicBezTo>
                <a:cubicBezTo>
                  <a:pt x="7661" y="8344"/>
                  <a:pt x="7661" y="8344"/>
                  <a:pt x="7661" y="8344"/>
                </a:cubicBezTo>
                <a:cubicBezTo>
                  <a:pt x="7661" y="8347"/>
                  <a:pt x="7661" y="8347"/>
                  <a:pt x="7661" y="8347"/>
                </a:cubicBezTo>
                <a:cubicBezTo>
                  <a:pt x="7693" y="8402"/>
                  <a:pt x="7693" y="8402"/>
                  <a:pt x="7693" y="8402"/>
                </a:cubicBezTo>
                <a:cubicBezTo>
                  <a:pt x="7697" y="8405"/>
                  <a:pt x="7697" y="8405"/>
                  <a:pt x="7697" y="8405"/>
                </a:cubicBezTo>
                <a:cubicBezTo>
                  <a:pt x="7697" y="8402"/>
                  <a:pt x="7697" y="8402"/>
                  <a:pt x="7697" y="8402"/>
                </a:cubicBezTo>
                <a:cubicBezTo>
                  <a:pt x="7693" y="8350"/>
                  <a:pt x="7693" y="8350"/>
                  <a:pt x="7693" y="8350"/>
                </a:cubicBezTo>
                <a:cubicBezTo>
                  <a:pt x="7693" y="8350"/>
                  <a:pt x="7693" y="8350"/>
                  <a:pt x="7693" y="8350"/>
                </a:cubicBezTo>
                <a:cubicBezTo>
                  <a:pt x="7693" y="8347"/>
                  <a:pt x="7693" y="8347"/>
                  <a:pt x="7693" y="8347"/>
                </a:cubicBezTo>
                <a:cubicBezTo>
                  <a:pt x="7658" y="8292"/>
                  <a:pt x="7658" y="8292"/>
                  <a:pt x="7658" y="8292"/>
                </a:cubicBezTo>
                <a:close/>
                <a:moveTo>
                  <a:pt x="7596" y="8192"/>
                </a:moveTo>
                <a:cubicBezTo>
                  <a:pt x="7596" y="8192"/>
                  <a:pt x="7596" y="8192"/>
                  <a:pt x="7596" y="8192"/>
                </a:cubicBezTo>
                <a:cubicBezTo>
                  <a:pt x="7596" y="8192"/>
                  <a:pt x="7596" y="8192"/>
                  <a:pt x="7596" y="8192"/>
                </a:cubicBezTo>
                <a:cubicBezTo>
                  <a:pt x="7600" y="8244"/>
                  <a:pt x="7600" y="8244"/>
                  <a:pt x="7600" y="8244"/>
                </a:cubicBezTo>
                <a:cubicBezTo>
                  <a:pt x="7600" y="8247"/>
                  <a:pt x="7600" y="8247"/>
                  <a:pt x="7600" y="8247"/>
                </a:cubicBezTo>
                <a:cubicBezTo>
                  <a:pt x="7600" y="8247"/>
                  <a:pt x="7600" y="8247"/>
                  <a:pt x="7600" y="8247"/>
                </a:cubicBezTo>
                <a:cubicBezTo>
                  <a:pt x="7651" y="8331"/>
                  <a:pt x="7651" y="8331"/>
                  <a:pt x="7651" y="8331"/>
                </a:cubicBezTo>
                <a:cubicBezTo>
                  <a:pt x="7651" y="8334"/>
                  <a:pt x="7651" y="8334"/>
                  <a:pt x="7651" y="8334"/>
                </a:cubicBezTo>
                <a:cubicBezTo>
                  <a:pt x="7651" y="8331"/>
                  <a:pt x="7651" y="8331"/>
                  <a:pt x="7651" y="8331"/>
                </a:cubicBezTo>
                <a:cubicBezTo>
                  <a:pt x="7651" y="8279"/>
                  <a:pt x="7651" y="8279"/>
                  <a:pt x="7651" y="8279"/>
                </a:cubicBezTo>
                <a:cubicBezTo>
                  <a:pt x="7648" y="8279"/>
                  <a:pt x="7648" y="8279"/>
                  <a:pt x="7648" y="8279"/>
                </a:cubicBezTo>
                <a:cubicBezTo>
                  <a:pt x="7648" y="8276"/>
                  <a:pt x="7648" y="8276"/>
                  <a:pt x="7648" y="8276"/>
                </a:cubicBezTo>
                <a:cubicBezTo>
                  <a:pt x="7596" y="8192"/>
                  <a:pt x="7596" y="8192"/>
                  <a:pt x="7596" y="8192"/>
                </a:cubicBezTo>
                <a:close/>
                <a:moveTo>
                  <a:pt x="8354" y="9483"/>
                </a:moveTo>
                <a:cubicBezTo>
                  <a:pt x="8354" y="9480"/>
                  <a:pt x="8354" y="9480"/>
                  <a:pt x="8354" y="9480"/>
                </a:cubicBezTo>
                <a:cubicBezTo>
                  <a:pt x="8354" y="9480"/>
                  <a:pt x="8354" y="9480"/>
                  <a:pt x="8354" y="9480"/>
                </a:cubicBezTo>
                <a:cubicBezTo>
                  <a:pt x="8350" y="9522"/>
                  <a:pt x="8350" y="9522"/>
                  <a:pt x="8350" y="9522"/>
                </a:cubicBezTo>
                <a:cubicBezTo>
                  <a:pt x="8350" y="9525"/>
                  <a:pt x="8350" y="9525"/>
                  <a:pt x="8350" y="9525"/>
                </a:cubicBezTo>
                <a:cubicBezTo>
                  <a:pt x="8350" y="9525"/>
                  <a:pt x="8350" y="9525"/>
                  <a:pt x="8350" y="9525"/>
                </a:cubicBezTo>
                <a:cubicBezTo>
                  <a:pt x="8386" y="9580"/>
                  <a:pt x="8386" y="9580"/>
                  <a:pt x="8386" y="9580"/>
                </a:cubicBezTo>
                <a:cubicBezTo>
                  <a:pt x="8386" y="9584"/>
                  <a:pt x="8386" y="9584"/>
                  <a:pt x="8386" y="9584"/>
                </a:cubicBezTo>
                <a:cubicBezTo>
                  <a:pt x="8386" y="9580"/>
                  <a:pt x="8386" y="9580"/>
                  <a:pt x="8386" y="9580"/>
                </a:cubicBezTo>
                <a:cubicBezTo>
                  <a:pt x="8389" y="9542"/>
                  <a:pt x="8389" y="9542"/>
                  <a:pt x="8389" y="9542"/>
                </a:cubicBezTo>
                <a:cubicBezTo>
                  <a:pt x="8389" y="9538"/>
                  <a:pt x="8389" y="9538"/>
                  <a:pt x="8389" y="9538"/>
                </a:cubicBezTo>
                <a:cubicBezTo>
                  <a:pt x="8389" y="9535"/>
                  <a:pt x="8389" y="9535"/>
                  <a:pt x="8389" y="9535"/>
                </a:cubicBezTo>
                <a:cubicBezTo>
                  <a:pt x="8354" y="9483"/>
                  <a:pt x="8354" y="9483"/>
                  <a:pt x="8354" y="9483"/>
                </a:cubicBezTo>
                <a:close/>
                <a:moveTo>
                  <a:pt x="8312" y="9412"/>
                </a:moveTo>
                <a:cubicBezTo>
                  <a:pt x="8308" y="9409"/>
                  <a:pt x="8308" y="9409"/>
                  <a:pt x="8308" y="9409"/>
                </a:cubicBezTo>
                <a:cubicBezTo>
                  <a:pt x="8308" y="9412"/>
                  <a:pt x="8308" y="9412"/>
                  <a:pt x="8308" y="9412"/>
                </a:cubicBezTo>
                <a:cubicBezTo>
                  <a:pt x="8308" y="9454"/>
                  <a:pt x="8308" y="9454"/>
                  <a:pt x="8308" y="9454"/>
                </a:cubicBezTo>
                <a:cubicBezTo>
                  <a:pt x="8308" y="9454"/>
                  <a:pt x="8308" y="9454"/>
                  <a:pt x="8308" y="9454"/>
                </a:cubicBezTo>
                <a:cubicBezTo>
                  <a:pt x="8308" y="9457"/>
                  <a:pt x="8308" y="9457"/>
                  <a:pt x="8308" y="9457"/>
                </a:cubicBezTo>
                <a:cubicBezTo>
                  <a:pt x="8341" y="9512"/>
                  <a:pt x="8341" y="9512"/>
                  <a:pt x="8341" y="9512"/>
                </a:cubicBezTo>
                <a:cubicBezTo>
                  <a:pt x="8344" y="9512"/>
                  <a:pt x="8344" y="9512"/>
                  <a:pt x="8344" y="9512"/>
                </a:cubicBezTo>
                <a:cubicBezTo>
                  <a:pt x="8344" y="9512"/>
                  <a:pt x="8344" y="9512"/>
                  <a:pt x="8344" y="9512"/>
                </a:cubicBezTo>
                <a:cubicBezTo>
                  <a:pt x="8347" y="9470"/>
                  <a:pt x="8347" y="9470"/>
                  <a:pt x="8347" y="9470"/>
                </a:cubicBezTo>
                <a:cubicBezTo>
                  <a:pt x="8347" y="9467"/>
                  <a:pt x="8347" y="9467"/>
                  <a:pt x="8347" y="9467"/>
                </a:cubicBezTo>
                <a:cubicBezTo>
                  <a:pt x="8344" y="9467"/>
                  <a:pt x="8344" y="9467"/>
                  <a:pt x="8344" y="9467"/>
                </a:cubicBezTo>
                <a:cubicBezTo>
                  <a:pt x="8312" y="9412"/>
                  <a:pt x="8312" y="9412"/>
                  <a:pt x="8312" y="9412"/>
                </a:cubicBezTo>
                <a:close/>
                <a:moveTo>
                  <a:pt x="8266" y="9341"/>
                </a:moveTo>
                <a:cubicBezTo>
                  <a:pt x="8266" y="9341"/>
                  <a:pt x="8266" y="9341"/>
                  <a:pt x="8266" y="9341"/>
                </a:cubicBezTo>
                <a:cubicBezTo>
                  <a:pt x="8266" y="9341"/>
                  <a:pt x="8266" y="9341"/>
                  <a:pt x="8266" y="9341"/>
                </a:cubicBezTo>
                <a:cubicBezTo>
                  <a:pt x="8263" y="9383"/>
                  <a:pt x="8263" y="9383"/>
                  <a:pt x="8263" y="9383"/>
                </a:cubicBezTo>
                <a:cubicBezTo>
                  <a:pt x="8263" y="9386"/>
                  <a:pt x="8263" y="9386"/>
                  <a:pt x="8263" y="9386"/>
                </a:cubicBezTo>
                <a:cubicBezTo>
                  <a:pt x="8266" y="9386"/>
                  <a:pt x="8266" y="9386"/>
                  <a:pt x="8266" y="9386"/>
                </a:cubicBezTo>
                <a:cubicBezTo>
                  <a:pt x="8299" y="9441"/>
                  <a:pt x="8299" y="9441"/>
                  <a:pt x="8299" y="9441"/>
                </a:cubicBezTo>
                <a:cubicBezTo>
                  <a:pt x="8302" y="9444"/>
                  <a:pt x="8302" y="9444"/>
                  <a:pt x="8302" y="9444"/>
                </a:cubicBezTo>
                <a:cubicBezTo>
                  <a:pt x="8302" y="9441"/>
                  <a:pt x="8302" y="9441"/>
                  <a:pt x="8302" y="9441"/>
                </a:cubicBezTo>
                <a:cubicBezTo>
                  <a:pt x="8302" y="9399"/>
                  <a:pt x="8302" y="9399"/>
                  <a:pt x="8302" y="9399"/>
                </a:cubicBezTo>
                <a:cubicBezTo>
                  <a:pt x="8302" y="9399"/>
                  <a:pt x="8302" y="9399"/>
                  <a:pt x="8302" y="9399"/>
                </a:cubicBezTo>
                <a:cubicBezTo>
                  <a:pt x="8302" y="9396"/>
                  <a:pt x="8302" y="9396"/>
                  <a:pt x="8302" y="9396"/>
                </a:cubicBezTo>
                <a:cubicBezTo>
                  <a:pt x="8266" y="9341"/>
                  <a:pt x="8266" y="9341"/>
                  <a:pt x="8266" y="9341"/>
                </a:cubicBezTo>
                <a:close/>
                <a:moveTo>
                  <a:pt x="8224" y="9273"/>
                </a:moveTo>
                <a:cubicBezTo>
                  <a:pt x="8224" y="9270"/>
                  <a:pt x="8224" y="9270"/>
                  <a:pt x="8224" y="9270"/>
                </a:cubicBezTo>
                <a:cubicBezTo>
                  <a:pt x="8224" y="9273"/>
                  <a:pt x="8224" y="9273"/>
                  <a:pt x="8224" y="9273"/>
                </a:cubicBezTo>
                <a:cubicBezTo>
                  <a:pt x="8221" y="9315"/>
                  <a:pt x="8221" y="9315"/>
                  <a:pt x="8221" y="9315"/>
                </a:cubicBezTo>
                <a:cubicBezTo>
                  <a:pt x="8221" y="9315"/>
                  <a:pt x="8221" y="9315"/>
                  <a:pt x="8221" y="9315"/>
                </a:cubicBezTo>
                <a:cubicBezTo>
                  <a:pt x="8224" y="9318"/>
                  <a:pt x="8224" y="9318"/>
                  <a:pt x="8224" y="9318"/>
                </a:cubicBezTo>
                <a:cubicBezTo>
                  <a:pt x="8257" y="9373"/>
                  <a:pt x="8257" y="9373"/>
                  <a:pt x="8257" y="9373"/>
                </a:cubicBezTo>
                <a:cubicBezTo>
                  <a:pt x="8257" y="9373"/>
                  <a:pt x="8257" y="9373"/>
                  <a:pt x="8257" y="9373"/>
                </a:cubicBezTo>
                <a:cubicBezTo>
                  <a:pt x="8257" y="9373"/>
                  <a:pt x="8257" y="9373"/>
                  <a:pt x="8257" y="9373"/>
                </a:cubicBezTo>
                <a:cubicBezTo>
                  <a:pt x="8260" y="9331"/>
                  <a:pt x="8260" y="9331"/>
                  <a:pt x="8260" y="9331"/>
                </a:cubicBezTo>
                <a:cubicBezTo>
                  <a:pt x="8260" y="9328"/>
                  <a:pt x="8260" y="9328"/>
                  <a:pt x="8260" y="9328"/>
                </a:cubicBezTo>
                <a:cubicBezTo>
                  <a:pt x="8260" y="9328"/>
                  <a:pt x="8260" y="9328"/>
                  <a:pt x="8260" y="9328"/>
                </a:cubicBezTo>
                <a:cubicBezTo>
                  <a:pt x="8224" y="9273"/>
                  <a:pt x="8224" y="9273"/>
                  <a:pt x="8224" y="9273"/>
                </a:cubicBezTo>
                <a:close/>
                <a:moveTo>
                  <a:pt x="8182" y="9202"/>
                </a:moveTo>
                <a:cubicBezTo>
                  <a:pt x="8179" y="9202"/>
                  <a:pt x="8179" y="9202"/>
                  <a:pt x="8179" y="9202"/>
                </a:cubicBezTo>
                <a:cubicBezTo>
                  <a:pt x="8179" y="9202"/>
                  <a:pt x="8179" y="9202"/>
                  <a:pt x="8179" y="9202"/>
                </a:cubicBezTo>
                <a:cubicBezTo>
                  <a:pt x="8179" y="9244"/>
                  <a:pt x="8179" y="9244"/>
                  <a:pt x="8179" y="9244"/>
                </a:cubicBezTo>
                <a:cubicBezTo>
                  <a:pt x="8179" y="9247"/>
                  <a:pt x="8179" y="9247"/>
                  <a:pt x="8179" y="9247"/>
                </a:cubicBezTo>
                <a:cubicBezTo>
                  <a:pt x="8179" y="9250"/>
                  <a:pt x="8179" y="9250"/>
                  <a:pt x="8179" y="9250"/>
                </a:cubicBezTo>
                <a:cubicBezTo>
                  <a:pt x="8215" y="9302"/>
                  <a:pt x="8215" y="9302"/>
                  <a:pt x="8215" y="9302"/>
                </a:cubicBezTo>
                <a:cubicBezTo>
                  <a:pt x="8215" y="9305"/>
                  <a:pt x="8215" y="9305"/>
                  <a:pt x="8215" y="9305"/>
                </a:cubicBezTo>
                <a:cubicBezTo>
                  <a:pt x="8215" y="9302"/>
                  <a:pt x="8215" y="9302"/>
                  <a:pt x="8215" y="9302"/>
                </a:cubicBezTo>
                <a:cubicBezTo>
                  <a:pt x="8218" y="9260"/>
                  <a:pt x="8218" y="9260"/>
                  <a:pt x="8218" y="9260"/>
                </a:cubicBezTo>
                <a:cubicBezTo>
                  <a:pt x="8218" y="9260"/>
                  <a:pt x="8218" y="9260"/>
                  <a:pt x="8218" y="9260"/>
                </a:cubicBezTo>
                <a:cubicBezTo>
                  <a:pt x="8215" y="9257"/>
                  <a:pt x="8215" y="9257"/>
                  <a:pt x="8215" y="9257"/>
                </a:cubicBezTo>
                <a:cubicBezTo>
                  <a:pt x="8182" y="9202"/>
                  <a:pt x="8182" y="9202"/>
                  <a:pt x="8182" y="9202"/>
                </a:cubicBezTo>
                <a:close/>
                <a:moveTo>
                  <a:pt x="8137" y="9130"/>
                </a:moveTo>
                <a:cubicBezTo>
                  <a:pt x="8137" y="9130"/>
                  <a:pt x="8137" y="9130"/>
                  <a:pt x="8137" y="9130"/>
                </a:cubicBezTo>
                <a:cubicBezTo>
                  <a:pt x="8137" y="9130"/>
                  <a:pt x="8137" y="9130"/>
                  <a:pt x="8137" y="9130"/>
                </a:cubicBezTo>
                <a:cubicBezTo>
                  <a:pt x="8137" y="9176"/>
                  <a:pt x="8137" y="9176"/>
                  <a:pt x="8137" y="9176"/>
                </a:cubicBezTo>
                <a:cubicBezTo>
                  <a:pt x="8137" y="9176"/>
                  <a:pt x="8137" y="9176"/>
                  <a:pt x="8137" y="9176"/>
                </a:cubicBezTo>
                <a:cubicBezTo>
                  <a:pt x="8137" y="9179"/>
                  <a:pt x="8137" y="9179"/>
                  <a:pt x="8137" y="9179"/>
                </a:cubicBezTo>
                <a:cubicBezTo>
                  <a:pt x="8169" y="9234"/>
                  <a:pt x="8169" y="9234"/>
                  <a:pt x="8169" y="9234"/>
                </a:cubicBezTo>
                <a:cubicBezTo>
                  <a:pt x="8172" y="9234"/>
                  <a:pt x="8172" y="9234"/>
                  <a:pt x="8172" y="9234"/>
                </a:cubicBezTo>
                <a:cubicBezTo>
                  <a:pt x="8172" y="9234"/>
                  <a:pt x="8172" y="9234"/>
                  <a:pt x="8172" y="9234"/>
                </a:cubicBezTo>
                <a:cubicBezTo>
                  <a:pt x="8172" y="9192"/>
                  <a:pt x="8172" y="9192"/>
                  <a:pt x="8172" y="9192"/>
                </a:cubicBezTo>
                <a:cubicBezTo>
                  <a:pt x="8172" y="9189"/>
                  <a:pt x="8172" y="9189"/>
                  <a:pt x="8172" y="9189"/>
                </a:cubicBezTo>
                <a:cubicBezTo>
                  <a:pt x="8172" y="9189"/>
                  <a:pt x="8172" y="9189"/>
                  <a:pt x="8172" y="9189"/>
                </a:cubicBezTo>
                <a:cubicBezTo>
                  <a:pt x="8137" y="9130"/>
                  <a:pt x="8137" y="9130"/>
                  <a:pt x="8137" y="9130"/>
                </a:cubicBezTo>
                <a:close/>
                <a:moveTo>
                  <a:pt x="8095" y="9063"/>
                </a:moveTo>
                <a:cubicBezTo>
                  <a:pt x="8095" y="9059"/>
                  <a:pt x="8095" y="9059"/>
                  <a:pt x="8095" y="9059"/>
                </a:cubicBezTo>
                <a:cubicBezTo>
                  <a:pt x="8095" y="9063"/>
                  <a:pt x="8095" y="9063"/>
                  <a:pt x="8095" y="9063"/>
                </a:cubicBezTo>
                <a:cubicBezTo>
                  <a:pt x="8092" y="9105"/>
                  <a:pt x="8092" y="9105"/>
                  <a:pt x="8092" y="9105"/>
                </a:cubicBezTo>
                <a:cubicBezTo>
                  <a:pt x="8092" y="9108"/>
                  <a:pt x="8092" y="9108"/>
                  <a:pt x="8092" y="9108"/>
                </a:cubicBezTo>
                <a:cubicBezTo>
                  <a:pt x="8095" y="9111"/>
                  <a:pt x="8095" y="9111"/>
                  <a:pt x="8095" y="9111"/>
                </a:cubicBezTo>
                <a:cubicBezTo>
                  <a:pt x="8127" y="9163"/>
                  <a:pt x="8127" y="9163"/>
                  <a:pt x="8127" y="9163"/>
                </a:cubicBezTo>
                <a:cubicBezTo>
                  <a:pt x="8130" y="9166"/>
                  <a:pt x="8130" y="9166"/>
                  <a:pt x="8130" y="9166"/>
                </a:cubicBezTo>
                <a:cubicBezTo>
                  <a:pt x="8130" y="9166"/>
                  <a:pt x="8130" y="9166"/>
                  <a:pt x="8130" y="9166"/>
                </a:cubicBezTo>
                <a:cubicBezTo>
                  <a:pt x="8130" y="9121"/>
                  <a:pt x="8130" y="9121"/>
                  <a:pt x="8130" y="9121"/>
                </a:cubicBezTo>
                <a:cubicBezTo>
                  <a:pt x="8130" y="9118"/>
                  <a:pt x="8130" y="9118"/>
                  <a:pt x="8130" y="9118"/>
                </a:cubicBezTo>
                <a:cubicBezTo>
                  <a:pt x="8127" y="9118"/>
                  <a:pt x="8127" y="9118"/>
                  <a:pt x="8127" y="9118"/>
                </a:cubicBezTo>
                <a:cubicBezTo>
                  <a:pt x="8095" y="9063"/>
                  <a:pt x="8095" y="9063"/>
                  <a:pt x="8095" y="9063"/>
                </a:cubicBezTo>
                <a:close/>
                <a:moveTo>
                  <a:pt x="8053" y="8991"/>
                </a:moveTo>
                <a:cubicBezTo>
                  <a:pt x="8049" y="8991"/>
                  <a:pt x="8049" y="8991"/>
                  <a:pt x="8049" y="8991"/>
                </a:cubicBezTo>
                <a:cubicBezTo>
                  <a:pt x="8049" y="8991"/>
                  <a:pt x="8049" y="8991"/>
                  <a:pt x="8049" y="8991"/>
                </a:cubicBezTo>
                <a:cubicBezTo>
                  <a:pt x="8049" y="9037"/>
                  <a:pt x="8049" y="9037"/>
                  <a:pt x="8049" y="9037"/>
                </a:cubicBezTo>
                <a:cubicBezTo>
                  <a:pt x="8049" y="9040"/>
                  <a:pt x="8049" y="9040"/>
                  <a:pt x="8049" y="9040"/>
                </a:cubicBezTo>
                <a:cubicBezTo>
                  <a:pt x="8049" y="9040"/>
                  <a:pt x="8049" y="9040"/>
                  <a:pt x="8049" y="9040"/>
                </a:cubicBezTo>
                <a:cubicBezTo>
                  <a:pt x="8085" y="9095"/>
                  <a:pt x="8085" y="9095"/>
                  <a:pt x="8085" y="9095"/>
                </a:cubicBezTo>
                <a:cubicBezTo>
                  <a:pt x="8085" y="9098"/>
                  <a:pt x="8085" y="9098"/>
                  <a:pt x="8085" y="9098"/>
                </a:cubicBezTo>
                <a:cubicBezTo>
                  <a:pt x="8085" y="9095"/>
                  <a:pt x="8085" y="9095"/>
                  <a:pt x="8085" y="9095"/>
                </a:cubicBezTo>
                <a:cubicBezTo>
                  <a:pt x="8088" y="9050"/>
                  <a:pt x="8088" y="9050"/>
                  <a:pt x="8088" y="9050"/>
                </a:cubicBezTo>
                <a:cubicBezTo>
                  <a:pt x="8088" y="9050"/>
                  <a:pt x="8088" y="9050"/>
                  <a:pt x="8088" y="9050"/>
                </a:cubicBezTo>
                <a:cubicBezTo>
                  <a:pt x="8085" y="9046"/>
                  <a:pt x="8085" y="9046"/>
                  <a:pt x="8085" y="9046"/>
                </a:cubicBezTo>
                <a:cubicBezTo>
                  <a:pt x="8053" y="8991"/>
                  <a:pt x="8053" y="8991"/>
                  <a:pt x="8053" y="8991"/>
                </a:cubicBezTo>
                <a:close/>
                <a:moveTo>
                  <a:pt x="8007" y="8920"/>
                </a:moveTo>
                <a:cubicBezTo>
                  <a:pt x="8007" y="8920"/>
                  <a:pt x="8007" y="8920"/>
                  <a:pt x="8007" y="8920"/>
                </a:cubicBezTo>
                <a:cubicBezTo>
                  <a:pt x="8007" y="8920"/>
                  <a:pt x="8007" y="8920"/>
                  <a:pt x="8007" y="8920"/>
                </a:cubicBezTo>
                <a:cubicBezTo>
                  <a:pt x="8007" y="8969"/>
                  <a:pt x="8007" y="8969"/>
                  <a:pt x="8007" y="8969"/>
                </a:cubicBezTo>
                <a:cubicBezTo>
                  <a:pt x="8007" y="8969"/>
                  <a:pt x="8007" y="8969"/>
                  <a:pt x="8007" y="8969"/>
                </a:cubicBezTo>
                <a:cubicBezTo>
                  <a:pt x="8007" y="8972"/>
                  <a:pt x="8007" y="8972"/>
                  <a:pt x="8007" y="8972"/>
                </a:cubicBezTo>
                <a:cubicBezTo>
                  <a:pt x="8043" y="9027"/>
                  <a:pt x="8043" y="9027"/>
                  <a:pt x="8043" y="9027"/>
                </a:cubicBezTo>
                <a:cubicBezTo>
                  <a:pt x="8043" y="9027"/>
                  <a:pt x="8043" y="9027"/>
                  <a:pt x="8043" y="9027"/>
                </a:cubicBezTo>
                <a:cubicBezTo>
                  <a:pt x="8043" y="9027"/>
                  <a:pt x="8043" y="9027"/>
                  <a:pt x="8043" y="9027"/>
                </a:cubicBezTo>
                <a:cubicBezTo>
                  <a:pt x="8043" y="8982"/>
                  <a:pt x="8043" y="8982"/>
                  <a:pt x="8043" y="8982"/>
                </a:cubicBezTo>
                <a:cubicBezTo>
                  <a:pt x="8043" y="8978"/>
                  <a:pt x="8043" y="8978"/>
                  <a:pt x="8043" y="8978"/>
                </a:cubicBezTo>
                <a:cubicBezTo>
                  <a:pt x="8043" y="8978"/>
                  <a:pt x="8043" y="8978"/>
                  <a:pt x="8043" y="8978"/>
                </a:cubicBezTo>
                <a:cubicBezTo>
                  <a:pt x="8007" y="8920"/>
                  <a:pt x="8007" y="8920"/>
                  <a:pt x="8007" y="8920"/>
                </a:cubicBezTo>
                <a:close/>
                <a:moveTo>
                  <a:pt x="7965" y="8852"/>
                </a:moveTo>
                <a:cubicBezTo>
                  <a:pt x="7962" y="8849"/>
                  <a:pt x="7962" y="8849"/>
                  <a:pt x="7962" y="8849"/>
                </a:cubicBezTo>
                <a:cubicBezTo>
                  <a:pt x="7962" y="8852"/>
                  <a:pt x="7962" y="8852"/>
                  <a:pt x="7962" y="8852"/>
                </a:cubicBezTo>
                <a:cubicBezTo>
                  <a:pt x="7965" y="8897"/>
                  <a:pt x="7965" y="8897"/>
                  <a:pt x="7965" y="8897"/>
                </a:cubicBezTo>
                <a:cubicBezTo>
                  <a:pt x="7965" y="8901"/>
                  <a:pt x="7965" y="8901"/>
                  <a:pt x="7965" y="8901"/>
                </a:cubicBezTo>
                <a:cubicBezTo>
                  <a:pt x="7965" y="8901"/>
                  <a:pt x="7965" y="8901"/>
                  <a:pt x="7965" y="8901"/>
                </a:cubicBezTo>
                <a:cubicBezTo>
                  <a:pt x="7998" y="8956"/>
                  <a:pt x="7998" y="8956"/>
                  <a:pt x="7998" y="8956"/>
                </a:cubicBezTo>
                <a:cubicBezTo>
                  <a:pt x="8001" y="8959"/>
                  <a:pt x="8001" y="8959"/>
                  <a:pt x="8001" y="8959"/>
                </a:cubicBezTo>
                <a:cubicBezTo>
                  <a:pt x="8001" y="8956"/>
                  <a:pt x="8001" y="8956"/>
                  <a:pt x="8001" y="8956"/>
                </a:cubicBezTo>
                <a:cubicBezTo>
                  <a:pt x="8001" y="8910"/>
                  <a:pt x="8001" y="8910"/>
                  <a:pt x="8001" y="8910"/>
                </a:cubicBezTo>
                <a:cubicBezTo>
                  <a:pt x="8001" y="8907"/>
                  <a:pt x="8001" y="8907"/>
                  <a:pt x="8001" y="8907"/>
                </a:cubicBezTo>
                <a:cubicBezTo>
                  <a:pt x="7998" y="8907"/>
                  <a:pt x="7998" y="8907"/>
                  <a:pt x="7998" y="8907"/>
                </a:cubicBezTo>
                <a:cubicBezTo>
                  <a:pt x="7965" y="8852"/>
                  <a:pt x="7965" y="8852"/>
                  <a:pt x="7965" y="8852"/>
                </a:cubicBezTo>
                <a:close/>
                <a:moveTo>
                  <a:pt x="7920" y="8781"/>
                </a:moveTo>
                <a:cubicBezTo>
                  <a:pt x="7920" y="8781"/>
                  <a:pt x="7920" y="8781"/>
                  <a:pt x="7920" y="8781"/>
                </a:cubicBezTo>
                <a:cubicBezTo>
                  <a:pt x="7920" y="8781"/>
                  <a:pt x="7920" y="8781"/>
                  <a:pt x="7920" y="8781"/>
                </a:cubicBezTo>
                <a:cubicBezTo>
                  <a:pt x="7920" y="8829"/>
                  <a:pt x="7920" y="8829"/>
                  <a:pt x="7920" y="8829"/>
                </a:cubicBezTo>
                <a:cubicBezTo>
                  <a:pt x="7920" y="8829"/>
                  <a:pt x="7920" y="8829"/>
                  <a:pt x="7920" y="8829"/>
                </a:cubicBezTo>
                <a:cubicBezTo>
                  <a:pt x="7923" y="8833"/>
                  <a:pt x="7923" y="8833"/>
                  <a:pt x="7923" y="8833"/>
                </a:cubicBezTo>
                <a:cubicBezTo>
                  <a:pt x="7956" y="8888"/>
                  <a:pt x="7956" y="8888"/>
                  <a:pt x="7956" y="8888"/>
                </a:cubicBezTo>
                <a:cubicBezTo>
                  <a:pt x="7956" y="8888"/>
                  <a:pt x="7956" y="8888"/>
                  <a:pt x="7956" y="8888"/>
                </a:cubicBezTo>
                <a:cubicBezTo>
                  <a:pt x="7956" y="8888"/>
                  <a:pt x="7956" y="8888"/>
                  <a:pt x="7956" y="8888"/>
                </a:cubicBezTo>
                <a:cubicBezTo>
                  <a:pt x="7956" y="8839"/>
                  <a:pt x="7956" y="8839"/>
                  <a:pt x="7956" y="8839"/>
                </a:cubicBezTo>
                <a:cubicBezTo>
                  <a:pt x="7956" y="8839"/>
                  <a:pt x="7956" y="8839"/>
                  <a:pt x="7956" y="8839"/>
                </a:cubicBezTo>
                <a:cubicBezTo>
                  <a:pt x="7956" y="8836"/>
                  <a:pt x="7956" y="8836"/>
                  <a:pt x="7956" y="8836"/>
                </a:cubicBezTo>
                <a:cubicBezTo>
                  <a:pt x="7920" y="8781"/>
                  <a:pt x="7920" y="8781"/>
                  <a:pt x="7920" y="8781"/>
                </a:cubicBezTo>
                <a:close/>
                <a:moveTo>
                  <a:pt x="7878" y="8710"/>
                </a:moveTo>
                <a:cubicBezTo>
                  <a:pt x="7878" y="8710"/>
                  <a:pt x="7878" y="8710"/>
                  <a:pt x="7878" y="8710"/>
                </a:cubicBezTo>
                <a:cubicBezTo>
                  <a:pt x="7878" y="8710"/>
                  <a:pt x="7878" y="8710"/>
                  <a:pt x="7878" y="8710"/>
                </a:cubicBezTo>
                <a:cubicBezTo>
                  <a:pt x="7878" y="8758"/>
                  <a:pt x="7878" y="8758"/>
                  <a:pt x="7878" y="8758"/>
                </a:cubicBezTo>
                <a:cubicBezTo>
                  <a:pt x="7878" y="8761"/>
                  <a:pt x="7878" y="8761"/>
                  <a:pt x="7878" y="8761"/>
                </a:cubicBezTo>
                <a:cubicBezTo>
                  <a:pt x="7878" y="8761"/>
                  <a:pt x="7878" y="8761"/>
                  <a:pt x="7878" y="8761"/>
                </a:cubicBezTo>
                <a:cubicBezTo>
                  <a:pt x="7914" y="8817"/>
                  <a:pt x="7914" y="8817"/>
                  <a:pt x="7914" y="8817"/>
                </a:cubicBezTo>
                <a:cubicBezTo>
                  <a:pt x="7914" y="8820"/>
                  <a:pt x="7914" y="8820"/>
                  <a:pt x="7914" y="8820"/>
                </a:cubicBezTo>
                <a:cubicBezTo>
                  <a:pt x="7914" y="8817"/>
                  <a:pt x="7914" y="8817"/>
                  <a:pt x="7914" y="8817"/>
                </a:cubicBezTo>
                <a:cubicBezTo>
                  <a:pt x="7914" y="8771"/>
                  <a:pt x="7914" y="8771"/>
                  <a:pt x="7914" y="8771"/>
                </a:cubicBezTo>
                <a:cubicBezTo>
                  <a:pt x="7914" y="8768"/>
                  <a:pt x="7914" y="8768"/>
                  <a:pt x="7914" y="8768"/>
                </a:cubicBezTo>
                <a:cubicBezTo>
                  <a:pt x="7914" y="8765"/>
                  <a:pt x="7914" y="8765"/>
                  <a:pt x="7914" y="8765"/>
                </a:cubicBezTo>
                <a:cubicBezTo>
                  <a:pt x="7878" y="8710"/>
                  <a:pt x="7878" y="8710"/>
                  <a:pt x="7878" y="8710"/>
                </a:cubicBezTo>
                <a:close/>
                <a:moveTo>
                  <a:pt x="7836" y="8642"/>
                </a:moveTo>
                <a:cubicBezTo>
                  <a:pt x="7833" y="8638"/>
                  <a:pt x="7833" y="8638"/>
                  <a:pt x="7833" y="8638"/>
                </a:cubicBezTo>
                <a:cubicBezTo>
                  <a:pt x="7833" y="8642"/>
                  <a:pt x="7833" y="8642"/>
                  <a:pt x="7833" y="8642"/>
                </a:cubicBezTo>
                <a:cubicBezTo>
                  <a:pt x="7836" y="8687"/>
                  <a:pt x="7836" y="8687"/>
                  <a:pt x="7836" y="8687"/>
                </a:cubicBezTo>
                <a:cubicBezTo>
                  <a:pt x="7836" y="8690"/>
                  <a:pt x="7836" y="8690"/>
                  <a:pt x="7836" y="8690"/>
                </a:cubicBezTo>
                <a:cubicBezTo>
                  <a:pt x="7836" y="8694"/>
                  <a:pt x="7836" y="8694"/>
                  <a:pt x="7836" y="8694"/>
                </a:cubicBezTo>
                <a:cubicBezTo>
                  <a:pt x="7871" y="8745"/>
                  <a:pt x="7871" y="8745"/>
                  <a:pt x="7871" y="8745"/>
                </a:cubicBezTo>
                <a:cubicBezTo>
                  <a:pt x="7871" y="8749"/>
                  <a:pt x="7871" y="8749"/>
                  <a:pt x="7871" y="8749"/>
                </a:cubicBezTo>
                <a:cubicBezTo>
                  <a:pt x="7871" y="8749"/>
                  <a:pt x="7871" y="8749"/>
                  <a:pt x="7871" y="8749"/>
                </a:cubicBezTo>
                <a:cubicBezTo>
                  <a:pt x="7871" y="8700"/>
                  <a:pt x="7871" y="8700"/>
                  <a:pt x="7871" y="8700"/>
                </a:cubicBezTo>
                <a:cubicBezTo>
                  <a:pt x="7871" y="8697"/>
                  <a:pt x="7871" y="8697"/>
                  <a:pt x="7871" y="8697"/>
                </a:cubicBezTo>
                <a:cubicBezTo>
                  <a:pt x="7868" y="8697"/>
                  <a:pt x="7868" y="8697"/>
                  <a:pt x="7868" y="8697"/>
                </a:cubicBezTo>
                <a:cubicBezTo>
                  <a:pt x="7836" y="8642"/>
                  <a:pt x="7836" y="8642"/>
                  <a:pt x="7836" y="8642"/>
                </a:cubicBezTo>
                <a:close/>
                <a:moveTo>
                  <a:pt x="7791" y="8571"/>
                </a:moveTo>
                <a:cubicBezTo>
                  <a:pt x="7791" y="8567"/>
                  <a:pt x="7791" y="8567"/>
                  <a:pt x="7791" y="8567"/>
                </a:cubicBezTo>
                <a:cubicBezTo>
                  <a:pt x="7791" y="8571"/>
                  <a:pt x="7791" y="8571"/>
                  <a:pt x="7791" y="8571"/>
                </a:cubicBezTo>
                <a:cubicBezTo>
                  <a:pt x="7791" y="8619"/>
                  <a:pt x="7791" y="8619"/>
                  <a:pt x="7791" y="8619"/>
                </a:cubicBezTo>
                <a:cubicBezTo>
                  <a:pt x="7791" y="8619"/>
                  <a:pt x="7791" y="8619"/>
                  <a:pt x="7791" y="8619"/>
                </a:cubicBezTo>
                <a:cubicBezTo>
                  <a:pt x="7794" y="8622"/>
                  <a:pt x="7794" y="8622"/>
                  <a:pt x="7794" y="8622"/>
                </a:cubicBezTo>
                <a:cubicBezTo>
                  <a:pt x="7826" y="8677"/>
                  <a:pt x="7826" y="8677"/>
                  <a:pt x="7826" y="8677"/>
                </a:cubicBezTo>
                <a:cubicBezTo>
                  <a:pt x="7829" y="8681"/>
                  <a:pt x="7829" y="8681"/>
                  <a:pt x="7829" y="8681"/>
                </a:cubicBezTo>
                <a:cubicBezTo>
                  <a:pt x="7829" y="8677"/>
                  <a:pt x="7829" y="8677"/>
                  <a:pt x="7829" y="8677"/>
                </a:cubicBezTo>
                <a:cubicBezTo>
                  <a:pt x="7826" y="8629"/>
                  <a:pt x="7826" y="8629"/>
                  <a:pt x="7826" y="8629"/>
                </a:cubicBezTo>
                <a:cubicBezTo>
                  <a:pt x="7826" y="8629"/>
                  <a:pt x="7826" y="8629"/>
                  <a:pt x="7826" y="8629"/>
                </a:cubicBezTo>
                <a:cubicBezTo>
                  <a:pt x="7826" y="8626"/>
                  <a:pt x="7826" y="8626"/>
                  <a:pt x="7826" y="8626"/>
                </a:cubicBezTo>
                <a:cubicBezTo>
                  <a:pt x="7791" y="8571"/>
                  <a:pt x="7791" y="8571"/>
                  <a:pt x="7791" y="8571"/>
                </a:cubicBezTo>
                <a:close/>
                <a:moveTo>
                  <a:pt x="7748" y="8499"/>
                </a:moveTo>
                <a:cubicBezTo>
                  <a:pt x="7748" y="8499"/>
                  <a:pt x="7748" y="8499"/>
                  <a:pt x="7748" y="8499"/>
                </a:cubicBezTo>
                <a:cubicBezTo>
                  <a:pt x="7748" y="8499"/>
                  <a:pt x="7748" y="8499"/>
                  <a:pt x="7748" y="8499"/>
                </a:cubicBezTo>
                <a:cubicBezTo>
                  <a:pt x="7748" y="8548"/>
                  <a:pt x="7748" y="8548"/>
                  <a:pt x="7748" y="8548"/>
                </a:cubicBezTo>
                <a:cubicBezTo>
                  <a:pt x="7748" y="8551"/>
                  <a:pt x="7748" y="8551"/>
                  <a:pt x="7748" y="8551"/>
                </a:cubicBezTo>
                <a:cubicBezTo>
                  <a:pt x="7752" y="8554"/>
                  <a:pt x="7752" y="8554"/>
                  <a:pt x="7752" y="8554"/>
                </a:cubicBezTo>
                <a:cubicBezTo>
                  <a:pt x="7784" y="8606"/>
                  <a:pt x="7784" y="8606"/>
                  <a:pt x="7784" y="8606"/>
                </a:cubicBezTo>
                <a:cubicBezTo>
                  <a:pt x="7784" y="8609"/>
                  <a:pt x="7784" y="8609"/>
                  <a:pt x="7784" y="8609"/>
                </a:cubicBezTo>
                <a:cubicBezTo>
                  <a:pt x="7784" y="8606"/>
                  <a:pt x="7784" y="8606"/>
                  <a:pt x="7784" y="8606"/>
                </a:cubicBezTo>
                <a:cubicBezTo>
                  <a:pt x="7784" y="8558"/>
                  <a:pt x="7784" y="8558"/>
                  <a:pt x="7784" y="8558"/>
                </a:cubicBezTo>
                <a:cubicBezTo>
                  <a:pt x="7784" y="8558"/>
                  <a:pt x="7784" y="8558"/>
                  <a:pt x="7784" y="8558"/>
                </a:cubicBezTo>
                <a:cubicBezTo>
                  <a:pt x="7781" y="8554"/>
                  <a:pt x="7781" y="8554"/>
                  <a:pt x="7781" y="8554"/>
                </a:cubicBezTo>
                <a:cubicBezTo>
                  <a:pt x="7748" y="8499"/>
                  <a:pt x="7748" y="8499"/>
                  <a:pt x="7748" y="8499"/>
                </a:cubicBezTo>
                <a:close/>
                <a:moveTo>
                  <a:pt x="7703" y="8428"/>
                </a:moveTo>
                <a:cubicBezTo>
                  <a:pt x="7703" y="8428"/>
                  <a:pt x="7703" y="8428"/>
                  <a:pt x="7703" y="8428"/>
                </a:cubicBezTo>
                <a:cubicBezTo>
                  <a:pt x="7703" y="8428"/>
                  <a:pt x="7703" y="8428"/>
                  <a:pt x="7703" y="8428"/>
                </a:cubicBezTo>
                <a:cubicBezTo>
                  <a:pt x="7706" y="8480"/>
                  <a:pt x="7706" y="8480"/>
                  <a:pt x="7706" y="8480"/>
                </a:cubicBezTo>
                <a:cubicBezTo>
                  <a:pt x="7706" y="8480"/>
                  <a:pt x="7706" y="8480"/>
                  <a:pt x="7706" y="8480"/>
                </a:cubicBezTo>
                <a:cubicBezTo>
                  <a:pt x="7706" y="8483"/>
                  <a:pt x="7706" y="8483"/>
                  <a:pt x="7706" y="8483"/>
                </a:cubicBezTo>
                <a:cubicBezTo>
                  <a:pt x="7742" y="8538"/>
                  <a:pt x="7742" y="8538"/>
                  <a:pt x="7742" y="8538"/>
                </a:cubicBezTo>
                <a:cubicBezTo>
                  <a:pt x="7742" y="8538"/>
                  <a:pt x="7742" y="8538"/>
                  <a:pt x="7742" y="8538"/>
                </a:cubicBezTo>
                <a:cubicBezTo>
                  <a:pt x="7742" y="8538"/>
                  <a:pt x="7742" y="8538"/>
                  <a:pt x="7742" y="8538"/>
                </a:cubicBezTo>
                <a:cubicBezTo>
                  <a:pt x="7739" y="8490"/>
                  <a:pt x="7739" y="8490"/>
                  <a:pt x="7739" y="8490"/>
                </a:cubicBezTo>
                <a:cubicBezTo>
                  <a:pt x="7739" y="8486"/>
                  <a:pt x="7739" y="8486"/>
                  <a:pt x="7739" y="8486"/>
                </a:cubicBezTo>
                <a:cubicBezTo>
                  <a:pt x="7739" y="8486"/>
                  <a:pt x="7739" y="8486"/>
                  <a:pt x="7739" y="8486"/>
                </a:cubicBezTo>
                <a:cubicBezTo>
                  <a:pt x="7703" y="8428"/>
                  <a:pt x="7703" y="8428"/>
                  <a:pt x="7703" y="8428"/>
                </a:cubicBezTo>
                <a:close/>
                <a:moveTo>
                  <a:pt x="7661" y="8360"/>
                </a:moveTo>
                <a:cubicBezTo>
                  <a:pt x="7661" y="8357"/>
                  <a:pt x="7661" y="8357"/>
                  <a:pt x="7661" y="8357"/>
                </a:cubicBezTo>
                <a:cubicBezTo>
                  <a:pt x="7661" y="8360"/>
                  <a:pt x="7661" y="8360"/>
                  <a:pt x="7661" y="8360"/>
                </a:cubicBezTo>
                <a:cubicBezTo>
                  <a:pt x="7664" y="8409"/>
                  <a:pt x="7664" y="8409"/>
                  <a:pt x="7664" y="8409"/>
                </a:cubicBezTo>
                <a:cubicBezTo>
                  <a:pt x="7664" y="8412"/>
                  <a:pt x="7664" y="8412"/>
                  <a:pt x="7664" y="8412"/>
                </a:cubicBezTo>
                <a:cubicBezTo>
                  <a:pt x="7664" y="8412"/>
                  <a:pt x="7664" y="8412"/>
                  <a:pt x="7664" y="8412"/>
                </a:cubicBezTo>
                <a:cubicBezTo>
                  <a:pt x="7697" y="8467"/>
                  <a:pt x="7697" y="8467"/>
                  <a:pt x="7697" y="8467"/>
                </a:cubicBezTo>
                <a:cubicBezTo>
                  <a:pt x="7700" y="8470"/>
                  <a:pt x="7700" y="8470"/>
                  <a:pt x="7700" y="8470"/>
                </a:cubicBezTo>
                <a:cubicBezTo>
                  <a:pt x="7700" y="8467"/>
                  <a:pt x="7700" y="8467"/>
                  <a:pt x="7700" y="8467"/>
                </a:cubicBezTo>
                <a:cubicBezTo>
                  <a:pt x="7697" y="8418"/>
                  <a:pt x="7697" y="8418"/>
                  <a:pt x="7697" y="8418"/>
                </a:cubicBezTo>
                <a:cubicBezTo>
                  <a:pt x="7697" y="8415"/>
                  <a:pt x="7697" y="8415"/>
                  <a:pt x="7697" y="8415"/>
                </a:cubicBezTo>
                <a:cubicBezTo>
                  <a:pt x="7697" y="8415"/>
                  <a:pt x="7697" y="8415"/>
                  <a:pt x="7697" y="8415"/>
                </a:cubicBezTo>
                <a:cubicBezTo>
                  <a:pt x="7661" y="8360"/>
                  <a:pt x="7661" y="8360"/>
                  <a:pt x="7661" y="8360"/>
                </a:cubicBezTo>
                <a:close/>
                <a:moveTo>
                  <a:pt x="7600" y="8260"/>
                </a:moveTo>
                <a:cubicBezTo>
                  <a:pt x="7600" y="8260"/>
                  <a:pt x="7600" y="8260"/>
                  <a:pt x="7600" y="8260"/>
                </a:cubicBezTo>
                <a:cubicBezTo>
                  <a:pt x="7600" y="8260"/>
                  <a:pt x="7600" y="8260"/>
                  <a:pt x="7600" y="8260"/>
                </a:cubicBezTo>
                <a:cubicBezTo>
                  <a:pt x="7603" y="8312"/>
                  <a:pt x="7603" y="8312"/>
                  <a:pt x="7603" y="8312"/>
                </a:cubicBezTo>
                <a:cubicBezTo>
                  <a:pt x="7603" y="8315"/>
                  <a:pt x="7603" y="8315"/>
                  <a:pt x="7603" y="8315"/>
                </a:cubicBezTo>
                <a:cubicBezTo>
                  <a:pt x="7603" y="8315"/>
                  <a:pt x="7603" y="8315"/>
                  <a:pt x="7603" y="8315"/>
                </a:cubicBezTo>
                <a:cubicBezTo>
                  <a:pt x="7655" y="8399"/>
                  <a:pt x="7655" y="8399"/>
                  <a:pt x="7655" y="8399"/>
                </a:cubicBezTo>
                <a:cubicBezTo>
                  <a:pt x="7655" y="8399"/>
                  <a:pt x="7655" y="8399"/>
                  <a:pt x="7655" y="8399"/>
                </a:cubicBezTo>
                <a:cubicBezTo>
                  <a:pt x="7655" y="8399"/>
                  <a:pt x="7655" y="8399"/>
                  <a:pt x="7655" y="8399"/>
                </a:cubicBezTo>
                <a:cubicBezTo>
                  <a:pt x="7655" y="8347"/>
                  <a:pt x="7655" y="8347"/>
                  <a:pt x="7655" y="8347"/>
                </a:cubicBezTo>
                <a:cubicBezTo>
                  <a:pt x="7655" y="8347"/>
                  <a:pt x="7655" y="8347"/>
                  <a:pt x="7655" y="8347"/>
                </a:cubicBezTo>
                <a:cubicBezTo>
                  <a:pt x="7651" y="8344"/>
                  <a:pt x="7651" y="8344"/>
                  <a:pt x="7651" y="8344"/>
                </a:cubicBezTo>
                <a:cubicBezTo>
                  <a:pt x="7600" y="8260"/>
                  <a:pt x="7600" y="8260"/>
                  <a:pt x="7600" y="8260"/>
                </a:cubicBezTo>
                <a:close/>
                <a:moveTo>
                  <a:pt x="8350" y="9535"/>
                </a:moveTo>
                <a:cubicBezTo>
                  <a:pt x="8350" y="9535"/>
                  <a:pt x="8350" y="9535"/>
                  <a:pt x="8350" y="9535"/>
                </a:cubicBezTo>
                <a:cubicBezTo>
                  <a:pt x="8350" y="9535"/>
                  <a:pt x="8350" y="9535"/>
                  <a:pt x="8350" y="9535"/>
                </a:cubicBezTo>
                <a:cubicBezTo>
                  <a:pt x="8347" y="9577"/>
                  <a:pt x="8347" y="9577"/>
                  <a:pt x="8347" y="9577"/>
                </a:cubicBezTo>
                <a:cubicBezTo>
                  <a:pt x="8347" y="9577"/>
                  <a:pt x="8347" y="9577"/>
                  <a:pt x="8347" y="9577"/>
                </a:cubicBezTo>
                <a:cubicBezTo>
                  <a:pt x="8347" y="9580"/>
                  <a:pt x="8347" y="9580"/>
                  <a:pt x="8347" y="9580"/>
                </a:cubicBezTo>
                <a:cubicBezTo>
                  <a:pt x="8380" y="9635"/>
                  <a:pt x="8380" y="9635"/>
                  <a:pt x="8380" y="9635"/>
                </a:cubicBezTo>
                <a:cubicBezTo>
                  <a:pt x="8383" y="9635"/>
                  <a:pt x="8383" y="9635"/>
                  <a:pt x="8383" y="9635"/>
                </a:cubicBezTo>
                <a:cubicBezTo>
                  <a:pt x="8383" y="9635"/>
                  <a:pt x="8383" y="9635"/>
                  <a:pt x="8383" y="9635"/>
                </a:cubicBezTo>
                <a:cubicBezTo>
                  <a:pt x="8386" y="9593"/>
                  <a:pt x="8386" y="9593"/>
                  <a:pt x="8386" y="9593"/>
                </a:cubicBezTo>
                <a:cubicBezTo>
                  <a:pt x="8386" y="9593"/>
                  <a:pt x="8386" y="9593"/>
                  <a:pt x="8386" y="9593"/>
                </a:cubicBezTo>
                <a:cubicBezTo>
                  <a:pt x="8383" y="9590"/>
                  <a:pt x="8383" y="9590"/>
                  <a:pt x="8383" y="9590"/>
                </a:cubicBezTo>
                <a:cubicBezTo>
                  <a:pt x="8350" y="9535"/>
                  <a:pt x="8350" y="9535"/>
                  <a:pt x="8350" y="9535"/>
                </a:cubicBezTo>
                <a:close/>
                <a:moveTo>
                  <a:pt x="8308" y="9467"/>
                </a:moveTo>
                <a:cubicBezTo>
                  <a:pt x="8305" y="9464"/>
                  <a:pt x="8305" y="9464"/>
                  <a:pt x="8305" y="9464"/>
                </a:cubicBezTo>
                <a:cubicBezTo>
                  <a:pt x="8305" y="9467"/>
                  <a:pt x="8305" y="9467"/>
                  <a:pt x="8305" y="9467"/>
                </a:cubicBezTo>
                <a:cubicBezTo>
                  <a:pt x="8305" y="9509"/>
                  <a:pt x="8305" y="9509"/>
                  <a:pt x="8305" y="9509"/>
                </a:cubicBezTo>
                <a:cubicBezTo>
                  <a:pt x="8305" y="9509"/>
                  <a:pt x="8305" y="9509"/>
                  <a:pt x="8305" y="9509"/>
                </a:cubicBezTo>
                <a:cubicBezTo>
                  <a:pt x="8305" y="9512"/>
                  <a:pt x="8305" y="9512"/>
                  <a:pt x="8305" y="9512"/>
                </a:cubicBezTo>
                <a:cubicBezTo>
                  <a:pt x="8338" y="9564"/>
                  <a:pt x="8338" y="9564"/>
                  <a:pt x="8338" y="9564"/>
                </a:cubicBezTo>
                <a:cubicBezTo>
                  <a:pt x="8341" y="9567"/>
                  <a:pt x="8341" y="9567"/>
                  <a:pt x="8341" y="9567"/>
                </a:cubicBezTo>
                <a:cubicBezTo>
                  <a:pt x="8341" y="9564"/>
                  <a:pt x="8341" y="9564"/>
                  <a:pt x="8341" y="9564"/>
                </a:cubicBezTo>
                <a:cubicBezTo>
                  <a:pt x="8344" y="9525"/>
                  <a:pt x="8344" y="9525"/>
                  <a:pt x="8344" y="9525"/>
                </a:cubicBezTo>
                <a:cubicBezTo>
                  <a:pt x="8344" y="9522"/>
                  <a:pt x="8344" y="9522"/>
                  <a:pt x="8344" y="9522"/>
                </a:cubicBezTo>
                <a:cubicBezTo>
                  <a:pt x="8341" y="9522"/>
                  <a:pt x="8341" y="9522"/>
                  <a:pt x="8341" y="9522"/>
                </a:cubicBezTo>
                <a:cubicBezTo>
                  <a:pt x="8308" y="9467"/>
                  <a:pt x="8308" y="9467"/>
                  <a:pt x="8308" y="9467"/>
                </a:cubicBezTo>
                <a:close/>
                <a:moveTo>
                  <a:pt x="8266" y="9399"/>
                </a:moveTo>
                <a:cubicBezTo>
                  <a:pt x="8263" y="9396"/>
                  <a:pt x="8263" y="9396"/>
                  <a:pt x="8263" y="9396"/>
                </a:cubicBezTo>
                <a:cubicBezTo>
                  <a:pt x="8263" y="9396"/>
                  <a:pt x="8263" y="9396"/>
                  <a:pt x="8263" y="9396"/>
                </a:cubicBezTo>
                <a:cubicBezTo>
                  <a:pt x="8263" y="9438"/>
                  <a:pt x="8263" y="9438"/>
                  <a:pt x="8263" y="9438"/>
                </a:cubicBezTo>
                <a:cubicBezTo>
                  <a:pt x="8263" y="9441"/>
                  <a:pt x="8263" y="9441"/>
                  <a:pt x="8263" y="9441"/>
                </a:cubicBezTo>
                <a:cubicBezTo>
                  <a:pt x="8263" y="9441"/>
                  <a:pt x="8263" y="9441"/>
                  <a:pt x="8263" y="9441"/>
                </a:cubicBezTo>
                <a:cubicBezTo>
                  <a:pt x="8295" y="9496"/>
                  <a:pt x="8295" y="9496"/>
                  <a:pt x="8295" y="9496"/>
                </a:cubicBezTo>
                <a:cubicBezTo>
                  <a:pt x="8299" y="9499"/>
                  <a:pt x="8299" y="9499"/>
                  <a:pt x="8299" y="9499"/>
                </a:cubicBezTo>
                <a:cubicBezTo>
                  <a:pt x="8299" y="9496"/>
                  <a:pt x="8299" y="9496"/>
                  <a:pt x="8299" y="9496"/>
                </a:cubicBezTo>
                <a:cubicBezTo>
                  <a:pt x="8299" y="9457"/>
                  <a:pt x="8299" y="9457"/>
                  <a:pt x="8299" y="9457"/>
                </a:cubicBezTo>
                <a:cubicBezTo>
                  <a:pt x="8299" y="9454"/>
                  <a:pt x="8299" y="9454"/>
                  <a:pt x="8299" y="9454"/>
                </a:cubicBezTo>
                <a:cubicBezTo>
                  <a:pt x="8299" y="9451"/>
                  <a:pt x="8299" y="9451"/>
                  <a:pt x="8299" y="9451"/>
                </a:cubicBezTo>
                <a:cubicBezTo>
                  <a:pt x="8266" y="9399"/>
                  <a:pt x="8266" y="9399"/>
                  <a:pt x="8266" y="9399"/>
                </a:cubicBezTo>
                <a:close/>
                <a:moveTo>
                  <a:pt x="8221" y="9328"/>
                </a:moveTo>
                <a:cubicBezTo>
                  <a:pt x="8221" y="9328"/>
                  <a:pt x="8221" y="9328"/>
                  <a:pt x="8221" y="9328"/>
                </a:cubicBezTo>
                <a:cubicBezTo>
                  <a:pt x="8221" y="9328"/>
                  <a:pt x="8221" y="9328"/>
                  <a:pt x="8221" y="9328"/>
                </a:cubicBezTo>
                <a:cubicBezTo>
                  <a:pt x="8218" y="9370"/>
                  <a:pt x="8218" y="9370"/>
                  <a:pt x="8218" y="9370"/>
                </a:cubicBezTo>
                <a:cubicBezTo>
                  <a:pt x="8218" y="9373"/>
                  <a:pt x="8218" y="9373"/>
                  <a:pt x="8218" y="9373"/>
                </a:cubicBezTo>
                <a:cubicBezTo>
                  <a:pt x="8221" y="9373"/>
                  <a:pt x="8221" y="9373"/>
                  <a:pt x="8221" y="9373"/>
                </a:cubicBezTo>
                <a:cubicBezTo>
                  <a:pt x="8253" y="9428"/>
                  <a:pt x="8253" y="9428"/>
                  <a:pt x="8253" y="9428"/>
                </a:cubicBezTo>
                <a:cubicBezTo>
                  <a:pt x="8253" y="9428"/>
                  <a:pt x="8253" y="9428"/>
                  <a:pt x="8253" y="9428"/>
                </a:cubicBezTo>
                <a:cubicBezTo>
                  <a:pt x="8253" y="9428"/>
                  <a:pt x="8253" y="9428"/>
                  <a:pt x="8253" y="9428"/>
                </a:cubicBezTo>
                <a:cubicBezTo>
                  <a:pt x="8257" y="9386"/>
                  <a:pt x="8257" y="9386"/>
                  <a:pt x="8257" y="9386"/>
                </a:cubicBezTo>
                <a:cubicBezTo>
                  <a:pt x="8257" y="9386"/>
                  <a:pt x="8257" y="9386"/>
                  <a:pt x="8257" y="9386"/>
                </a:cubicBezTo>
                <a:cubicBezTo>
                  <a:pt x="8257" y="9383"/>
                  <a:pt x="8257" y="9383"/>
                  <a:pt x="8257" y="9383"/>
                </a:cubicBezTo>
                <a:cubicBezTo>
                  <a:pt x="8221" y="9328"/>
                  <a:pt x="8221" y="9328"/>
                  <a:pt x="8221" y="9328"/>
                </a:cubicBezTo>
                <a:close/>
                <a:moveTo>
                  <a:pt x="8179" y="9260"/>
                </a:moveTo>
                <a:cubicBezTo>
                  <a:pt x="8179" y="9257"/>
                  <a:pt x="8179" y="9257"/>
                  <a:pt x="8179" y="9257"/>
                </a:cubicBezTo>
                <a:cubicBezTo>
                  <a:pt x="8179" y="9260"/>
                  <a:pt x="8179" y="9260"/>
                  <a:pt x="8179" y="9260"/>
                </a:cubicBezTo>
                <a:cubicBezTo>
                  <a:pt x="8176" y="9302"/>
                  <a:pt x="8176" y="9302"/>
                  <a:pt x="8176" y="9302"/>
                </a:cubicBezTo>
                <a:cubicBezTo>
                  <a:pt x="8176" y="9302"/>
                  <a:pt x="8176" y="9302"/>
                  <a:pt x="8176" y="9302"/>
                </a:cubicBezTo>
                <a:cubicBezTo>
                  <a:pt x="8179" y="9305"/>
                  <a:pt x="8179" y="9305"/>
                  <a:pt x="8179" y="9305"/>
                </a:cubicBezTo>
                <a:cubicBezTo>
                  <a:pt x="8211" y="9360"/>
                  <a:pt x="8211" y="9360"/>
                  <a:pt x="8211" y="9360"/>
                </a:cubicBezTo>
                <a:cubicBezTo>
                  <a:pt x="8211" y="9360"/>
                  <a:pt x="8211" y="9360"/>
                  <a:pt x="8211" y="9360"/>
                </a:cubicBezTo>
                <a:cubicBezTo>
                  <a:pt x="8211" y="9360"/>
                  <a:pt x="8211" y="9360"/>
                  <a:pt x="8211" y="9360"/>
                </a:cubicBezTo>
                <a:cubicBezTo>
                  <a:pt x="8215" y="9318"/>
                  <a:pt x="8215" y="9318"/>
                  <a:pt x="8215" y="9318"/>
                </a:cubicBezTo>
                <a:cubicBezTo>
                  <a:pt x="8215" y="9315"/>
                  <a:pt x="8215" y="9315"/>
                  <a:pt x="8215" y="9315"/>
                </a:cubicBezTo>
                <a:cubicBezTo>
                  <a:pt x="8215" y="9315"/>
                  <a:pt x="8215" y="9315"/>
                  <a:pt x="8215" y="9315"/>
                </a:cubicBezTo>
                <a:cubicBezTo>
                  <a:pt x="8179" y="9260"/>
                  <a:pt x="8179" y="9260"/>
                  <a:pt x="8179" y="9260"/>
                </a:cubicBezTo>
                <a:close/>
                <a:moveTo>
                  <a:pt x="8137" y="9189"/>
                </a:moveTo>
                <a:cubicBezTo>
                  <a:pt x="8137" y="9189"/>
                  <a:pt x="8137" y="9189"/>
                  <a:pt x="8137" y="9189"/>
                </a:cubicBezTo>
                <a:cubicBezTo>
                  <a:pt x="8137" y="9189"/>
                  <a:pt x="8137" y="9189"/>
                  <a:pt x="8137" y="9189"/>
                </a:cubicBezTo>
                <a:cubicBezTo>
                  <a:pt x="8134" y="9234"/>
                  <a:pt x="8134" y="9234"/>
                  <a:pt x="8134" y="9234"/>
                </a:cubicBezTo>
                <a:cubicBezTo>
                  <a:pt x="8134" y="9234"/>
                  <a:pt x="8134" y="9234"/>
                  <a:pt x="8134" y="9234"/>
                </a:cubicBezTo>
                <a:cubicBezTo>
                  <a:pt x="8137" y="9237"/>
                  <a:pt x="8137" y="9237"/>
                  <a:pt x="8137" y="9237"/>
                </a:cubicBezTo>
                <a:cubicBezTo>
                  <a:pt x="8169" y="9289"/>
                  <a:pt x="8169" y="9289"/>
                  <a:pt x="8169" y="9289"/>
                </a:cubicBezTo>
                <a:cubicBezTo>
                  <a:pt x="8169" y="9292"/>
                  <a:pt x="8169" y="9292"/>
                  <a:pt x="8169" y="9292"/>
                </a:cubicBezTo>
                <a:cubicBezTo>
                  <a:pt x="8169" y="9292"/>
                  <a:pt x="8169" y="9292"/>
                  <a:pt x="8169" y="9292"/>
                </a:cubicBezTo>
                <a:cubicBezTo>
                  <a:pt x="8172" y="9247"/>
                  <a:pt x="8172" y="9247"/>
                  <a:pt x="8172" y="9247"/>
                </a:cubicBezTo>
                <a:cubicBezTo>
                  <a:pt x="8172" y="9247"/>
                  <a:pt x="8172" y="9247"/>
                  <a:pt x="8172" y="9247"/>
                </a:cubicBezTo>
                <a:cubicBezTo>
                  <a:pt x="8169" y="9244"/>
                  <a:pt x="8169" y="9244"/>
                  <a:pt x="8169" y="9244"/>
                </a:cubicBezTo>
                <a:cubicBezTo>
                  <a:pt x="8137" y="9189"/>
                  <a:pt x="8137" y="9189"/>
                  <a:pt x="8137" y="9189"/>
                </a:cubicBezTo>
                <a:close/>
                <a:moveTo>
                  <a:pt x="8095" y="9121"/>
                </a:moveTo>
                <a:cubicBezTo>
                  <a:pt x="8092" y="9118"/>
                  <a:pt x="8092" y="9118"/>
                  <a:pt x="8092" y="9118"/>
                </a:cubicBezTo>
                <a:cubicBezTo>
                  <a:pt x="8092" y="9121"/>
                  <a:pt x="8092" y="9121"/>
                  <a:pt x="8092" y="9121"/>
                </a:cubicBezTo>
                <a:cubicBezTo>
                  <a:pt x="8092" y="9163"/>
                  <a:pt x="8092" y="9163"/>
                  <a:pt x="8092" y="9163"/>
                </a:cubicBezTo>
                <a:cubicBezTo>
                  <a:pt x="8092" y="9166"/>
                  <a:pt x="8092" y="9166"/>
                  <a:pt x="8092" y="9166"/>
                </a:cubicBezTo>
                <a:cubicBezTo>
                  <a:pt x="8092" y="9169"/>
                  <a:pt x="8092" y="9169"/>
                  <a:pt x="8092" y="9169"/>
                </a:cubicBezTo>
                <a:cubicBezTo>
                  <a:pt x="8127" y="9221"/>
                  <a:pt x="8127" y="9221"/>
                  <a:pt x="8127" y="9221"/>
                </a:cubicBezTo>
                <a:cubicBezTo>
                  <a:pt x="8127" y="9224"/>
                  <a:pt x="8127" y="9224"/>
                  <a:pt x="8127" y="9224"/>
                </a:cubicBezTo>
                <a:cubicBezTo>
                  <a:pt x="8127" y="9221"/>
                  <a:pt x="8127" y="9221"/>
                  <a:pt x="8127" y="9221"/>
                </a:cubicBezTo>
                <a:cubicBezTo>
                  <a:pt x="8127" y="9179"/>
                  <a:pt x="8127" y="9179"/>
                  <a:pt x="8127" y="9179"/>
                </a:cubicBezTo>
                <a:cubicBezTo>
                  <a:pt x="8127" y="9176"/>
                  <a:pt x="8127" y="9176"/>
                  <a:pt x="8127" y="9176"/>
                </a:cubicBezTo>
                <a:cubicBezTo>
                  <a:pt x="8127" y="9176"/>
                  <a:pt x="8127" y="9176"/>
                  <a:pt x="8127" y="9176"/>
                </a:cubicBezTo>
                <a:cubicBezTo>
                  <a:pt x="8095" y="9121"/>
                  <a:pt x="8095" y="9121"/>
                  <a:pt x="8095" y="9121"/>
                </a:cubicBezTo>
                <a:close/>
                <a:moveTo>
                  <a:pt x="8049" y="9050"/>
                </a:moveTo>
                <a:cubicBezTo>
                  <a:pt x="8049" y="9050"/>
                  <a:pt x="8049" y="9050"/>
                  <a:pt x="8049" y="9050"/>
                </a:cubicBezTo>
                <a:cubicBezTo>
                  <a:pt x="8049" y="9050"/>
                  <a:pt x="8049" y="9050"/>
                  <a:pt x="8049" y="9050"/>
                </a:cubicBezTo>
                <a:cubicBezTo>
                  <a:pt x="8049" y="9095"/>
                  <a:pt x="8049" y="9095"/>
                  <a:pt x="8049" y="9095"/>
                </a:cubicBezTo>
                <a:cubicBezTo>
                  <a:pt x="8049" y="9098"/>
                  <a:pt x="8049" y="9098"/>
                  <a:pt x="8049" y="9098"/>
                </a:cubicBezTo>
                <a:cubicBezTo>
                  <a:pt x="8049" y="9098"/>
                  <a:pt x="8049" y="9098"/>
                  <a:pt x="8049" y="9098"/>
                </a:cubicBezTo>
                <a:cubicBezTo>
                  <a:pt x="8085" y="9153"/>
                  <a:pt x="8085" y="9153"/>
                  <a:pt x="8085" y="9153"/>
                </a:cubicBezTo>
                <a:cubicBezTo>
                  <a:pt x="8085" y="9153"/>
                  <a:pt x="8085" y="9153"/>
                  <a:pt x="8085" y="9153"/>
                </a:cubicBezTo>
                <a:cubicBezTo>
                  <a:pt x="8085" y="9153"/>
                  <a:pt x="8085" y="9153"/>
                  <a:pt x="8085" y="9153"/>
                </a:cubicBezTo>
                <a:cubicBezTo>
                  <a:pt x="8085" y="9111"/>
                  <a:pt x="8085" y="9111"/>
                  <a:pt x="8085" y="9111"/>
                </a:cubicBezTo>
                <a:cubicBezTo>
                  <a:pt x="8085" y="9108"/>
                  <a:pt x="8085" y="9108"/>
                  <a:pt x="8085" y="9108"/>
                </a:cubicBezTo>
                <a:cubicBezTo>
                  <a:pt x="8085" y="9105"/>
                  <a:pt x="8085" y="9105"/>
                  <a:pt x="8085" y="9105"/>
                </a:cubicBezTo>
                <a:cubicBezTo>
                  <a:pt x="8049" y="9050"/>
                  <a:pt x="8049" y="9050"/>
                  <a:pt x="8049" y="9050"/>
                </a:cubicBezTo>
                <a:close/>
                <a:moveTo>
                  <a:pt x="8007" y="8982"/>
                </a:moveTo>
                <a:cubicBezTo>
                  <a:pt x="8007" y="8982"/>
                  <a:pt x="8007" y="8982"/>
                  <a:pt x="8007" y="8982"/>
                </a:cubicBezTo>
                <a:cubicBezTo>
                  <a:pt x="8007" y="8982"/>
                  <a:pt x="8007" y="8982"/>
                  <a:pt x="8007" y="8982"/>
                </a:cubicBezTo>
                <a:cubicBezTo>
                  <a:pt x="8007" y="9027"/>
                  <a:pt x="8007" y="9027"/>
                  <a:pt x="8007" y="9027"/>
                </a:cubicBezTo>
                <a:cubicBezTo>
                  <a:pt x="8007" y="9027"/>
                  <a:pt x="8007" y="9027"/>
                  <a:pt x="8007" y="9027"/>
                </a:cubicBezTo>
                <a:cubicBezTo>
                  <a:pt x="8007" y="9030"/>
                  <a:pt x="8007" y="9030"/>
                  <a:pt x="8007" y="9030"/>
                </a:cubicBezTo>
                <a:cubicBezTo>
                  <a:pt x="8040" y="9085"/>
                  <a:pt x="8040" y="9085"/>
                  <a:pt x="8040" y="9085"/>
                </a:cubicBezTo>
                <a:cubicBezTo>
                  <a:pt x="8043" y="9085"/>
                  <a:pt x="8043" y="9085"/>
                  <a:pt x="8043" y="9085"/>
                </a:cubicBezTo>
                <a:cubicBezTo>
                  <a:pt x="8043" y="9085"/>
                  <a:pt x="8043" y="9085"/>
                  <a:pt x="8043" y="9085"/>
                </a:cubicBezTo>
                <a:cubicBezTo>
                  <a:pt x="8043" y="9040"/>
                  <a:pt x="8043" y="9040"/>
                  <a:pt x="8043" y="9040"/>
                </a:cubicBezTo>
                <a:cubicBezTo>
                  <a:pt x="8043" y="9040"/>
                  <a:pt x="8043" y="9040"/>
                  <a:pt x="8043" y="9040"/>
                </a:cubicBezTo>
                <a:cubicBezTo>
                  <a:pt x="8043" y="9037"/>
                  <a:pt x="8043" y="9037"/>
                  <a:pt x="8043" y="9037"/>
                </a:cubicBezTo>
                <a:cubicBezTo>
                  <a:pt x="8007" y="8982"/>
                  <a:pt x="8007" y="8982"/>
                  <a:pt x="8007" y="8982"/>
                </a:cubicBezTo>
                <a:close/>
                <a:moveTo>
                  <a:pt x="7965" y="8914"/>
                </a:moveTo>
                <a:cubicBezTo>
                  <a:pt x="7965" y="8910"/>
                  <a:pt x="7965" y="8910"/>
                  <a:pt x="7965" y="8910"/>
                </a:cubicBezTo>
                <a:cubicBezTo>
                  <a:pt x="7965" y="8914"/>
                  <a:pt x="7965" y="8914"/>
                  <a:pt x="7965" y="8914"/>
                </a:cubicBezTo>
                <a:cubicBezTo>
                  <a:pt x="7965" y="8959"/>
                  <a:pt x="7965" y="8959"/>
                  <a:pt x="7965" y="8959"/>
                </a:cubicBezTo>
                <a:cubicBezTo>
                  <a:pt x="7965" y="8959"/>
                  <a:pt x="7965" y="8959"/>
                  <a:pt x="7965" y="8959"/>
                </a:cubicBezTo>
                <a:cubicBezTo>
                  <a:pt x="7965" y="8962"/>
                  <a:pt x="7965" y="8962"/>
                  <a:pt x="7965" y="8962"/>
                </a:cubicBezTo>
                <a:cubicBezTo>
                  <a:pt x="7998" y="9014"/>
                  <a:pt x="7998" y="9014"/>
                  <a:pt x="7998" y="9014"/>
                </a:cubicBezTo>
                <a:cubicBezTo>
                  <a:pt x="8001" y="9017"/>
                  <a:pt x="8001" y="9017"/>
                  <a:pt x="8001" y="9017"/>
                </a:cubicBezTo>
                <a:cubicBezTo>
                  <a:pt x="8001" y="9014"/>
                  <a:pt x="8001" y="9014"/>
                  <a:pt x="8001" y="9014"/>
                </a:cubicBezTo>
                <a:cubicBezTo>
                  <a:pt x="8001" y="8972"/>
                  <a:pt x="8001" y="8972"/>
                  <a:pt x="8001" y="8972"/>
                </a:cubicBezTo>
                <a:cubicBezTo>
                  <a:pt x="8001" y="8969"/>
                  <a:pt x="8001" y="8969"/>
                  <a:pt x="8001" y="8969"/>
                </a:cubicBezTo>
                <a:cubicBezTo>
                  <a:pt x="7998" y="8969"/>
                  <a:pt x="7998" y="8969"/>
                  <a:pt x="7998" y="8969"/>
                </a:cubicBezTo>
                <a:cubicBezTo>
                  <a:pt x="7965" y="8914"/>
                  <a:pt x="7965" y="8914"/>
                  <a:pt x="7965" y="8914"/>
                </a:cubicBezTo>
                <a:close/>
                <a:moveTo>
                  <a:pt x="7923" y="8842"/>
                </a:moveTo>
                <a:cubicBezTo>
                  <a:pt x="7920" y="8842"/>
                  <a:pt x="7920" y="8842"/>
                  <a:pt x="7920" y="8842"/>
                </a:cubicBezTo>
                <a:cubicBezTo>
                  <a:pt x="7920" y="8842"/>
                  <a:pt x="7920" y="8842"/>
                  <a:pt x="7920" y="8842"/>
                </a:cubicBezTo>
                <a:cubicBezTo>
                  <a:pt x="7920" y="8888"/>
                  <a:pt x="7920" y="8888"/>
                  <a:pt x="7920" y="8888"/>
                </a:cubicBezTo>
                <a:cubicBezTo>
                  <a:pt x="7923" y="8891"/>
                  <a:pt x="7923" y="8891"/>
                  <a:pt x="7923" y="8891"/>
                </a:cubicBezTo>
                <a:cubicBezTo>
                  <a:pt x="7923" y="8891"/>
                  <a:pt x="7923" y="8891"/>
                  <a:pt x="7923" y="8891"/>
                </a:cubicBezTo>
                <a:cubicBezTo>
                  <a:pt x="7956" y="8946"/>
                  <a:pt x="7956" y="8946"/>
                  <a:pt x="7956" y="8946"/>
                </a:cubicBezTo>
                <a:cubicBezTo>
                  <a:pt x="7959" y="8949"/>
                  <a:pt x="7959" y="8949"/>
                  <a:pt x="7959" y="8949"/>
                </a:cubicBezTo>
                <a:cubicBezTo>
                  <a:pt x="7959" y="8946"/>
                  <a:pt x="7959" y="8946"/>
                  <a:pt x="7959" y="8946"/>
                </a:cubicBezTo>
                <a:cubicBezTo>
                  <a:pt x="7956" y="8901"/>
                  <a:pt x="7956" y="8901"/>
                  <a:pt x="7956" y="8901"/>
                </a:cubicBezTo>
                <a:cubicBezTo>
                  <a:pt x="7956" y="8901"/>
                  <a:pt x="7956" y="8901"/>
                  <a:pt x="7956" y="8901"/>
                </a:cubicBezTo>
                <a:cubicBezTo>
                  <a:pt x="7956" y="8897"/>
                  <a:pt x="7956" y="8897"/>
                  <a:pt x="7956" y="8897"/>
                </a:cubicBezTo>
                <a:cubicBezTo>
                  <a:pt x="7923" y="8842"/>
                  <a:pt x="7923" y="8842"/>
                  <a:pt x="7923" y="8842"/>
                </a:cubicBezTo>
                <a:close/>
                <a:moveTo>
                  <a:pt x="7878" y="8774"/>
                </a:moveTo>
                <a:cubicBezTo>
                  <a:pt x="7878" y="8771"/>
                  <a:pt x="7878" y="8771"/>
                  <a:pt x="7878" y="8771"/>
                </a:cubicBezTo>
                <a:cubicBezTo>
                  <a:pt x="7878" y="8774"/>
                  <a:pt x="7878" y="8774"/>
                  <a:pt x="7878" y="8774"/>
                </a:cubicBezTo>
                <a:cubicBezTo>
                  <a:pt x="7878" y="8820"/>
                  <a:pt x="7878" y="8820"/>
                  <a:pt x="7878" y="8820"/>
                </a:cubicBezTo>
                <a:cubicBezTo>
                  <a:pt x="7878" y="8820"/>
                  <a:pt x="7878" y="8820"/>
                  <a:pt x="7878" y="8820"/>
                </a:cubicBezTo>
                <a:cubicBezTo>
                  <a:pt x="7881" y="8823"/>
                  <a:pt x="7881" y="8823"/>
                  <a:pt x="7881" y="8823"/>
                </a:cubicBezTo>
                <a:cubicBezTo>
                  <a:pt x="7914" y="8878"/>
                  <a:pt x="7914" y="8878"/>
                  <a:pt x="7914" y="8878"/>
                </a:cubicBezTo>
                <a:cubicBezTo>
                  <a:pt x="7914" y="8878"/>
                  <a:pt x="7914" y="8878"/>
                  <a:pt x="7914" y="8878"/>
                </a:cubicBezTo>
                <a:cubicBezTo>
                  <a:pt x="7914" y="8878"/>
                  <a:pt x="7914" y="8878"/>
                  <a:pt x="7914" y="8878"/>
                </a:cubicBezTo>
                <a:cubicBezTo>
                  <a:pt x="7914" y="8833"/>
                  <a:pt x="7914" y="8833"/>
                  <a:pt x="7914" y="8833"/>
                </a:cubicBezTo>
                <a:cubicBezTo>
                  <a:pt x="7914" y="8829"/>
                  <a:pt x="7914" y="8829"/>
                  <a:pt x="7914" y="8829"/>
                </a:cubicBezTo>
                <a:cubicBezTo>
                  <a:pt x="7914" y="8829"/>
                  <a:pt x="7914" y="8829"/>
                  <a:pt x="7914" y="8829"/>
                </a:cubicBezTo>
                <a:cubicBezTo>
                  <a:pt x="7878" y="8774"/>
                  <a:pt x="7878" y="8774"/>
                  <a:pt x="7878" y="8774"/>
                </a:cubicBezTo>
                <a:close/>
                <a:moveTo>
                  <a:pt x="7836" y="8703"/>
                </a:moveTo>
                <a:cubicBezTo>
                  <a:pt x="7836" y="8703"/>
                  <a:pt x="7836" y="8703"/>
                  <a:pt x="7836" y="8703"/>
                </a:cubicBezTo>
                <a:cubicBezTo>
                  <a:pt x="7836" y="8703"/>
                  <a:pt x="7836" y="8703"/>
                  <a:pt x="7836" y="8703"/>
                </a:cubicBezTo>
                <a:cubicBezTo>
                  <a:pt x="7836" y="8752"/>
                  <a:pt x="7836" y="8752"/>
                  <a:pt x="7836" y="8752"/>
                </a:cubicBezTo>
                <a:cubicBezTo>
                  <a:pt x="7836" y="8752"/>
                  <a:pt x="7836" y="8752"/>
                  <a:pt x="7836" y="8752"/>
                </a:cubicBezTo>
                <a:cubicBezTo>
                  <a:pt x="7839" y="8755"/>
                  <a:pt x="7839" y="8755"/>
                  <a:pt x="7839" y="8755"/>
                </a:cubicBezTo>
                <a:cubicBezTo>
                  <a:pt x="7871" y="8810"/>
                  <a:pt x="7871" y="8810"/>
                  <a:pt x="7871" y="8810"/>
                </a:cubicBezTo>
                <a:cubicBezTo>
                  <a:pt x="7871" y="8810"/>
                  <a:pt x="7871" y="8810"/>
                  <a:pt x="7871" y="8810"/>
                </a:cubicBezTo>
                <a:cubicBezTo>
                  <a:pt x="7871" y="8810"/>
                  <a:pt x="7871" y="8810"/>
                  <a:pt x="7871" y="8810"/>
                </a:cubicBezTo>
                <a:cubicBezTo>
                  <a:pt x="7871" y="8761"/>
                  <a:pt x="7871" y="8761"/>
                  <a:pt x="7871" y="8761"/>
                </a:cubicBezTo>
                <a:cubicBezTo>
                  <a:pt x="7871" y="8761"/>
                  <a:pt x="7871" y="8761"/>
                  <a:pt x="7871" y="8761"/>
                </a:cubicBezTo>
                <a:cubicBezTo>
                  <a:pt x="7871" y="8758"/>
                  <a:pt x="7871" y="8758"/>
                  <a:pt x="7871" y="8758"/>
                </a:cubicBezTo>
                <a:cubicBezTo>
                  <a:pt x="7836" y="8703"/>
                  <a:pt x="7836" y="8703"/>
                  <a:pt x="7836" y="8703"/>
                </a:cubicBezTo>
                <a:close/>
                <a:moveTo>
                  <a:pt x="7794" y="8635"/>
                </a:moveTo>
                <a:cubicBezTo>
                  <a:pt x="7794" y="8632"/>
                  <a:pt x="7794" y="8632"/>
                  <a:pt x="7794" y="8632"/>
                </a:cubicBezTo>
                <a:cubicBezTo>
                  <a:pt x="7794" y="8635"/>
                  <a:pt x="7794" y="8635"/>
                  <a:pt x="7794" y="8635"/>
                </a:cubicBezTo>
                <a:cubicBezTo>
                  <a:pt x="7794" y="8681"/>
                  <a:pt x="7794" y="8681"/>
                  <a:pt x="7794" y="8681"/>
                </a:cubicBezTo>
                <a:cubicBezTo>
                  <a:pt x="7794" y="8684"/>
                  <a:pt x="7794" y="8684"/>
                  <a:pt x="7794" y="8684"/>
                </a:cubicBezTo>
                <a:cubicBezTo>
                  <a:pt x="7794" y="8684"/>
                  <a:pt x="7794" y="8684"/>
                  <a:pt x="7794" y="8684"/>
                </a:cubicBezTo>
                <a:cubicBezTo>
                  <a:pt x="7829" y="8739"/>
                  <a:pt x="7829" y="8739"/>
                  <a:pt x="7829" y="8739"/>
                </a:cubicBezTo>
                <a:cubicBezTo>
                  <a:pt x="7829" y="8742"/>
                  <a:pt x="7829" y="8742"/>
                  <a:pt x="7829" y="8742"/>
                </a:cubicBezTo>
                <a:cubicBezTo>
                  <a:pt x="7829" y="8739"/>
                  <a:pt x="7829" y="8739"/>
                  <a:pt x="7829" y="8739"/>
                </a:cubicBezTo>
                <a:cubicBezTo>
                  <a:pt x="7829" y="8694"/>
                  <a:pt x="7829" y="8694"/>
                  <a:pt x="7829" y="8694"/>
                </a:cubicBezTo>
                <a:cubicBezTo>
                  <a:pt x="7829" y="8690"/>
                  <a:pt x="7829" y="8690"/>
                  <a:pt x="7829" y="8690"/>
                </a:cubicBezTo>
                <a:cubicBezTo>
                  <a:pt x="7826" y="8690"/>
                  <a:pt x="7826" y="8690"/>
                  <a:pt x="7826" y="8690"/>
                </a:cubicBezTo>
                <a:cubicBezTo>
                  <a:pt x="7794" y="8635"/>
                  <a:pt x="7794" y="8635"/>
                  <a:pt x="7794" y="8635"/>
                </a:cubicBezTo>
                <a:close/>
                <a:moveTo>
                  <a:pt x="7752" y="8564"/>
                </a:moveTo>
                <a:cubicBezTo>
                  <a:pt x="7748" y="8564"/>
                  <a:pt x="7748" y="8564"/>
                  <a:pt x="7748" y="8564"/>
                </a:cubicBezTo>
                <a:cubicBezTo>
                  <a:pt x="7748" y="8564"/>
                  <a:pt x="7748" y="8564"/>
                  <a:pt x="7748" y="8564"/>
                </a:cubicBezTo>
                <a:cubicBezTo>
                  <a:pt x="7752" y="8613"/>
                  <a:pt x="7752" y="8613"/>
                  <a:pt x="7752" y="8613"/>
                </a:cubicBezTo>
                <a:cubicBezTo>
                  <a:pt x="7752" y="8616"/>
                  <a:pt x="7752" y="8616"/>
                  <a:pt x="7752" y="8616"/>
                </a:cubicBezTo>
                <a:cubicBezTo>
                  <a:pt x="7752" y="8616"/>
                  <a:pt x="7752" y="8616"/>
                  <a:pt x="7752" y="8616"/>
                </a:cubicBezTo>
                <a:cubicBezTo>
                  <a:pt x="7787" y="8671"/>
                  <a:pt x="7787" y="8671"/>
                  <a:pt x="7787" y="8671"/>
                </a:cubicBezTo>
                <a:cubicBezTo>
                  <a:pt x="7787" y="8671"/>
                  <a:pt x="7787" y="8671"/>
                  <a:pt x="7787" y="8671"/>
                </a:cubicBezTo>
                <a:cubicBezTo>
                  <a:pt x="7787" y="8671"/>
                  <a:pt x="7787" y="8671"/>
                  <a:pt x="7787" y="8671"/>
                </a:cubicBezTo>
                <a:cubicBezTo>
                  <a:pt x="7784" y="8622"/>
                  <a:pt x="7784" y="8622"/>
                  <a:pt x="7784" y="8622"/>
                </a:cubicBezTo>
                <a:cubicBezTo>
                  <a:pt x="7784" y="8622"/>
                  <a:pt x="7784" y="8622"/>
                  <a:pt x="7784" y="8622"/>
                </a:cubicBezTo>
                <a:cubicBezTo>
                  <a:pt x="7784" y="8619"/>
                  <a:pt x="7784" y="8619"/>
                  <a:pt x="7784" y="8619"/>
                </a:cubicBezTo>
                <a:cubicBezTo>
                  <a:pt x="7752" y="8564"/>
                  <a:pt x="7752" y="8564"/>
                  <a:pt x="7752" y="8564"/>
                </a:cubicBezTo>
                <a:close/>
                <a:moveTo>
                  <a:pt x="7706" y="8496"/>
                </a:moveTo>
                <a:cubicBezTo>
                  <a:pt x="7706" y="8493"/>
                  <a:pt x="7706" y="8493"/>
                  <a:pt x="7706" y="8493"/>
                </a:cubicBezTo>
                <a:cubicBezTo>
                  <a:pt x="7706" y="8496"/>
                  <a:pt x="7706" y="8496"/>
                  <a:pt x="7706" y="8496"/>
                </a:cubicBezTo>
                <a:cubicBezTo>
                  <a:pt x="7710" y="8545"/>
                  <a:pt x="7710" y="8545"/>
                  <a:pt x="7710" y="8545"/>
                </a:cubicBezTo>
                <a:cubicBezTo>
                  <a:pt x="7710" y="8545"/>
                  <a:pt x="7710" y="8545"/>
                  <a:pt x="7710" y="8545"/>
                </a:cubicBezTo>
                <a:cubicBezTo>
                  <a:pt x="7710" y="8548"/>
                  <a:pt x="7710" y="8548"/>
                  <a:pt x="7710" y="8548"/>
                </a:cubicBezTo>
                <a:cubicBezTo>
                  <a:pt x="7742" y="8603"/>
                  <a:pt x="7742" y="8603"/>
                  <a:pt x="7742" y="8603"/>
                </a:cubicBezTo>
                <a:cubicBezTo>
                  <a:pt x="7745" y="8603"/>
                  <a:pt x="7745" y="8603"/>
                  <a:pt x="7745" y="8603"/>
                </a:cubicBezTo>
                <a:cubicBezTo>
                  <a:pt x="7745" y="8603"/>
                  <a:pt x="7745" y="8603"/>
                  <a:pt x="7745" y="8603"/>
                </a:cubicBezTo>
                <a:cubicBezTo>
                  <a:pt x="7742" y="8554"/>
                  <a:pt x="7742" y="8554"/>
                  <a:pt x="7742" y="8554"/>
                </a:cubicBezTo>
                <a:cubicBezTo>
                  <a:pt x="7742" y="8551"/>
                  <a:pt x="7742" y="8551"/>
                  <a:pt x="7742" y="8551"/>
                </a:cubicBezTo>
                <a:cubicBezTo>
                  <a:pt x="7742" y="8551"/>
                  <a:pt x="7742" y="8551"/>
                  <a:pt x="7742" y="8551"/>
                </a:cubicBezTo>
                <a:cubicBezTo>
                  <a:pt x="7706" y="8496"/>
                  <a:pt x="7706" y="8496"/>
                  <a:pt x="7706" y="8496"/>
                </a:cubicBezTo>
                <a:close/>
                <a:moveTo>
                  <a:pt x="7664" y="8425"/>
                </a:moveTo>
                <a:cubicBezTo>
                  <a:pt x="7664" y="8425"/>
                  <a:pt x="7664" y="8425"/>
                  <a:pt x="7664" y="8425"/>
                </a:cubicBezTo>
                <a:cubicBezTo>
                  <a:pt x="7664" y="8425"/>
                  <a:pt x="7664" y="8425"/>
                  <a:pt x="7664" y="8425"/>
                </a:cubicBezTo>
                <a:cubicBezTo>
                  <a:pt x="7668" y="8473"/>
                  <a:pt x="7668" y="8473"/>
                  <a:pt x="7668" y="8473"/>
                </a:cubicBezTo>
                <a:cubicBezTo>
                  <a:pt x="7668" y="8477"/>
                  <a:pt x="7668" y="8477"/>
                  <a:pt x="7668" y="8477"/>
                </a:cubicBezTo>
                <a:cubicBezTo>
                  <a:pt x="7668" y="8477"/>
                  <a:pt x="7668" y="8477"/>
                  <a:pt x="7668" y="8477"/>
                </a:cubicBezTo>
                <a:cubicBezTo>
                  <a:pt x="7700" y="8532"/>
                  <a:pt x="7700" y="8532"/>
                  <a:pt x="7700" y="8532"/>
                </a:cubicBezTo>
                <a:cubicBezTo>
                  <a:pt x="7703" y="8535"/>
                  <a:pt x="7703" y="8535"/>
                  <a:pt x="7703" y="8535"/>
                </a:cubicBezTo>
                <a:cubicBezTo>
                  <a:pt x="7703" y="8532"/>
                  <a:pt x="7703" y="8532"/>
                  <a:pt x="7703" y="8532"/>
                </a:cubicBezTo>
                <a:cubicBezTo>
                  <a:pt x="7700" y="8483"/>
                  <a:pt x="7700" y="8483"/>
                  <a:pt x="7700" y="8483"/>
                </a:cubicBezTo>
                <a:cubicBezTo>
                  <a:pt x="7700" y="8483"/>
                  <a:pt x="7700" y="8483"/>
                  <a:pt x="7700" y="8483"/>
                </a:cubicBezTo>
                <a:cubicBezTo>
                  <a:pt x="7700" y="8480"/>
                  <a:pt x="7700" y="8480"/>
                  <a:pt x="7700" y="8480"/>
                </a:cubicBezTo>
                <a:cubicBezTo>
                  <a:pt x="7664" y="8425"/>
                  <a:pt x="7664" y="8425"/>
                  <a:pt x="7664" y="8425"/>
                </a:cubicBezTo>
                <a:close/>
                <a:moveTo>
                  <a:pt x="7606" y="8328"/>
                </a:moveTo>
                <a:cubicBezTo>
                  <a:pt x="7603" y="8325"/>
                  <a:pt x="7603" y="8325"/>
                  <a:pt x="7603" y="8325"/>
                </a:cubicBezTo>
                <a:cubicBezTo>
                  <a:pt x="7603" y="8328"/>
                  <a:pt x="7603" y="8328"/>
                  <a:pt x="7603" y="8328"/>
                </a:cubicBezTo>
                <a:cubicBezTo>
                  <a:pt x="7606" y="8376"/>
                  <a:pt x="7606" y="8376"/>
                  <a:pt x="7606" y="8376"/>
                </a:cubicBezTo>
                <a:cubicBezTo>
                  <a:pt x="7606" y="8380"/>
                  <a:pt x="7606" y="8380"/>
                  <a:pt x="7606" y="8380"/>
                </a:cubicBezTo>
                <a:cubicBezTo>
                  <a:pt x="7609" y="8383"/>
                  <a:pt x="7609" y="8383"/>
                  <a:pt x="7609" y="8383"/>
                </a:cubicBezTo>
                <a:cubicBezTo>
                  <a:pt x="7658" y="8464"/>
                  <a:pt x="7658" y="8464"/>
                  <a:pt x="7658" y="8464"/>
                </a:cubicBezTo>
                <a:cubicBezTo>
                  <a:pt x="7658" y="8464"/>
                  <a:pt x="7658" y="8464"/>
                  <a:pt x="7658" y="8464"/>
                </a:cubicBezTo>
                <a:cubicBezTo>
                  <a:pt x="7658" y="8464"/>
                  <a:pt x="7658" y="8464"/>
                  <a:pt x="7658" y="8464"/>
                </a:cubicBezTo>
                <a:cubicBezTo>
                  <a:pt x="7658" y="8415"/>
                  <a:pt x="7658" y="8415"/>
                  <a:pt x="7658" y="8415"/>
                </a:cubicBezTo>
                <a:cubicBezTo>
                  <a:pt x="7658" y="8412"/>
                  <a:pt x="7658" y="8412"/>
                  <a:pt x="7658" y="8412"/>
                </a:cubicBezTo>
                <a:cubicBezTo>
                  <a:pt x="7655" y="8412"/>
                  <a:pt x="7655" y="8412"/>
                  <a:pt x="7655" y="8412"/>
                </a:cubicBezTo>
                <a:cubicBezTo>
                  <a:pt x="7606" y="8328"/>
                  <a:pt x="7606" y="8328"/>
                  <a:pt x="7606" y="8328"/>
                </a:cubicBezTo>
                <a:close/>
                <a:moveTo>
                  <a:pt x="8347" y="9590"/>
                </a:moveTo>
                <a:cubicBezTo>
                  <a:pt x="8347" y="9587"/>
                  <a:pt x="8347" y="9587"/>
                  <a:pt x="8347" y="9587"/>
                </a:cubicBezTo>
                <a:cubicBezTo>
                  <a:pt x="8347" y="9590"/>
                  <a:pt x="8347" y="9590"/>
                  <a:pt x="8347" y="9590"/>
                </a:cubicBezTo>
                <a:cubicBezTo>
                  <a:pt x="8344" y="9629"/>
                  <a:pt x="8344" y="9629"/>
                  <a:pt x="8344" y="9629"/>
                </a:cubicBezTo>
                <a:cubicBezTo>
                  <a:pt x="8344" y="9632"/>
                  <a:pt x="8344" y="9632"/>
                  <a:pt x="8344" y="9632"/>
                </a:cubicBezTo>
                <a:cubicBezTo>
                  <a:pt x="8344" y="9632"/>
                  <a:pt x="8344" y="9632"/>
                  <a:pt x="8344" y="9632"/>
                </a:cubicBezTo>
                <a:cubicBezTo>
                  <a:pt x="8376" y="9687"/>
                  <a:pt x="8376" y="9687"/>
                  <a:pt x="8376" y="9687"/>
                </a:cubicBezTo>
                <a:cubicBezTo>
                  <a:pt x="8380" y="9687"/>
                  <a:pt x="8380" y="9687"/>
                  <a:pt x="8380" y="9687"/>
                </a:cubicBezTo>
                <a:cubicBezTo>
                  <a:pt x="8380" y="9687"/>
                  <a:pt x="8380" y="9687"/>
                  <a:pt x="8380" y="9687"/>
                </a:cubicBezTo>
                <a:cubicBezTo>
                  <a:pt x="8383" y="9648"/>
                  <a:pt x="8383" y="9648"/>
                  <a:pt x="8383" y="9648"/>
                </a:cubicBezTo>
                <a:cubicBezTo>
                  <a:pt x="8383" y="9645"/>
                  <a:pt x="8383" y="9645"/>
                  <a:pt x="8383" y="9645"/>
                </a:cubicBezTo>
                <a:cubicBezTo>
                  <a:pt x="8380" y="9645"/>
                  <a:pt x="8380" y="9645"/>
                  <a:pt x="8380" y="9645"/>
                </a:cubicBezTo>
                <a:cubicBezTo>
                  <a:pt x="8347" y="9590"/>
                  <a:pt x="8347" y="9590"/>
                  <a:pt x="8347" y="9590"/>
                </a:cubicBezTo>
                <a:close/>
                <a:moveTo>
                  <a:pt x="8305" y="9522"/>
                </a:moveTo>
                <a:cubicBezTo>
                  <a:pt x="8305" y="9519"/>
                  <a:pt x="8305" y="9519"/>
                  <a:pt x="8305" y="9519"/>
                </a:cubicBezTo>
                <a:cubicBezTo>
                  <a:pt x="8302" y="9522"/>
                  <a:pt x="8302" y="9522"/>
                  <a:pt x="8302" y="9522"/>
                </a:cubicBezTo>
                <a:cubicBezTo>
                  <a:pt x="8302" y="9561"/>
                  <a:pt x="8302" y="9561"/>
                  <a:pt x="8302" y="9561"/>
                </a:cubicBezTo>
                <a:cubicBezTo>
                  <a:pt x="8302" y="9561"/>
                  <a:pt x="8302" y="9561"/>
                  <a:pt x="8302" y="9561"/>
                </a:cubicBezTo>
                <a:cubicBezTo>
                  <a:pt x="8302" y="9564"/>
                  <a:pt x="8302" y="9564"/>
                  <a:pt x="8302" y="9564"/>
                </a:cubicBezTo>
                <a:cubicBezTo>
                  <a:pt x="8334" y="9619"/>
                  <a:pt x="8334" y="9619"/>
                  <a:pt x="8334" y="9619"/>
                </a:cubicBezTo>
                <a:cubicBezTo>
                  <a:pt x="8338" y="9619"/>
                  <a:pt x="8338" y="9619"/>
                  <a:pt x="8338" y="9619"/>
                </a:cubicBezTo>
                <a:cubicBezTo>
                  <a:pt x="8338" y="9619"/>
                  <a:pt x="8338" y="9619"/>
                  <a:pt x="8338" y="9619"/>
                </a:cubicBezTo>
                <a:cubicBezTo>
                  <a:pt x="8338" y="9577"/>
                  <a:pt x="8338" y="9577"/>
                  <a:pt x="8338" y="9577"/>
                </a:cubicBezTo>
                <a:cubicBezTo>
                  <a:pt x="8338" y="9577"/>
                  <a:pt x="8338" y="9577"/>
                  <a:pt x="8338" y="9577"/>
                </a:cubicBezTo>
                <a:cubicBezTo>
                  <a:pt x="8338" y="9574"/>
                  <a:pt x="8338" y="9574"/>
                  <a:pt x="8338" y="9574"/>
                </a:cubicBezTo>
                <a:cubicBezTo>
                  <a:pt x="8305" y="9522"/>
                  <a:pt x="8305" y="9522"/>
                  <a:pt x="8305" y="9522"/>
                </a:cubicBezTo>
                <a:close/>
                <a:moveTo>
                  <a:pt x="8263" y="9454"/>
                </a:moveTo>
                <a:cubicBezTo>
                  <a:pt x="8260" y="9451"/>
                  <a:pt x="8260" y="9451"/>
                  <a:pt x="8260" y="9451"/>
                </a:cubicBezTo>
                <a:cubicBezTo>
                  <a:pt x="8260" y="9454"/>
                  <a:pt x="8260" y="9454"/>
                  <a:pt x="8260" y="9454"/>
                </a:cubicBezTo>
                <a:cubicBezTo>
                  <a:pt x="8260" y="9493"/>
                  <a:pt x="8260" y="9493"/>
                  <a:pt x="8260" y="9493"/>
                </a:cubicBezTo>
                <a:cubicBezTo>
                  <a:pt x="8260" y="9496"/>
                  <a:pt x="8260" y="9496"/>
                  <a:pt x="8260" y="9496"/>
                </a:cubicBezTo>
                <a:cubicBezTo>
                  <a:pt x="8260" y="9496"/>
                  <a:pt x="8260" y="9496"/>
                  <a:pt x="8260" y="9496"/>
                </a:cubicBezTo>
                <a:cubicBezTo>
                  <a:pt x="8292" y="9551"/>
                  <a:pt x="8292" y="9551"/>
                  <a:pt x="8292" y="9551"/>
                </a:cubicBezTo>
                <a:cubicBezTo>
                  <a:pt x="8295" y="9551"/>
                  <a:pt x="8295" y="9551"/>
                  <a:pt x="8295" y="9551"/>
                </a:cubicBezTo>
                <a:cubicBezTo>
                  <a:pt x="8295" y="9551"/>
                  <a:pt x="8295" y="9551"/>
                  <a:pt x="8295" y="9551"/>
                </a:cubicBezTo>
                <a:cubicBezTo>
                  <a:pt x="8295" y="9509"/>
                  <a:pt x="8295" y="9509"/>
                  <a:pt x="8295" y="9509"/>
                </a:cubicBezTo>
                <a:cubicBezTo>
                  <a:pt x="8295" y="9509"/>
                  <a:pt x="8295" y="9509"/>
                  <a:pt x="8295" y="9509"/>
                </a:cubicBezTo>
                <a:cubicBezTo>
                  <a:pt x="8295" y="9506"/>
                  <a:pt x="8295" y="9506"/>
                  <a:pt x="8295" y="9506"/>
                </a:cubicBezTo>
                <a:cubicBezTo>
                  <a:pt x="8263" y="9454"/>
                  <a:pt x="8263" y="9454"/>
                  <a:pt x="8263" y="9454"/>
                </a:cubicBezTo>
                <a:close/>
                <a:moveTo>
                  <a:pt x="8221" y="9383"/>
                </a:moveTo>
                <a:cubicBezTo>
                  <a:pt x="8218" y="9383"/>
                  <a:pt x="8218" y="9383"/>
                  <a:pt x="8218" y="9383"/>
                </a:cubicBezTo>
                <a:cubicBezTo>
                  <a:pt x="8218" y="9383"/>
                  <a:pt x="8218" y="9383"/>
                  <a:pt x="8218" y="9383"/>
                </a:cubicBezTo>
                <a:cubicBezTo>
                  <a:pt x="8218" y="9425"/>
                  <a:pt x="8218" y="9425"/>
                  <a:pt x="8218" y="9425"/>
                </a:cubicBezTo>
                <a:cubicBezTo>
                  <a:pt x="8218" y="9428"/>
                  <a:pt x="8218" y="9428"/>
                  <a:pt x="8218" y="9428"/>
                </a:cubicBezTo>
                <a:cubicBezTo>
                  <a:pt x="8218" y="9428"/>
                  <a:pt x="8218" y="9428"/>
                  <a:pt x="8218" y="9428"/>
                </a:cubicBezTo>
                <a:cubicBezTo>
                  <a:pt x="8250" y="9483"/>
                  <a:pt x="8250" y="9483"/>
                  <a:pt x="8250" y="9483"/>
                </a:cubicBezTo>
                <a:cubicBezTo>
                  <a:pt x="8253" y="9483"/>
                  <a:pt x="8253" y="9483"/>
                  <a:pt x="8253" y="9483"/>
                </a:cubicBezTo>
                <a:cubicBezTo>
                  <a:pt x="8253" y="9483"/>
                  <a:pt x="8253" y="9483"/>
                  <a:pt x="8253" y="9483"/>
                </a:cubicBezTo>
                <a:cubicBezTo>
                  <a:pt x="8253" y="9441"/>
                  <a:pt x="8253" y="9441"/>
                  <a:pt x="8253" y="9441"/>
                </a:cubicBezTo>
                <a:cubicBezTo>
                  <a:pt x="8253" y="9441"/>
                  <a:pt x="8253" y="9441"/>
                  <a:pt x="8253" y="9441"/>
                </a:cubicBezTo>
                <a:cubicBezTo>
                  <a:pt x="8253" y="9438"/>
                  <a:pt x="8253" y="9438"/>
                  <a:pt x="8253" y="9438"/>
                </a:cubicBezTo>
                <a:cubicBezTo>
                  <a:pt x="8221" y="9383"/>
                  <a:pt x="8221" y="9383"/>
                  <a:pt x="8221" y="9383"/>
                </a:cubicBezTo>
                <a:close/>
                <a:moveTo>
                  <a:pt x="8179" y="9315"/>
                </a:moveTo>
                <a:cubicBezTo>
                  <a:pt x="8176" y="9315"/>
                  <a:pt x="8176" y="9315"/>
                  <a:pt x="8176" y="9315"/>
                </a:cubicBezTo>
                <a:cubicBezTo>
                  <a:pt x="8176" y="9315"/>
                  <a:pt x="8176" y="9315"/>
                  <a:pt x="8176" y="9315"/>
                </a:cubicBezTo>
                <a:cubicBezTo>
                  <a:pt x="8176" y="9357"/>
                  <a:pt x="8176" y="9357"/>
                  <a:pt x="8176" y="9357"/>
                </a:cubicBezTo>
                <a:cubicBezTo>
                  <a:pt x="8176" y="9357"/>
                  <a:pt x="8176" y="9357"/>
                  <a:pt x="8176" y="9357"/>
                </a:cubicBezTo>
                <a:cubicBezTo>
                  <a:pt x="8176" y="9360"/>
                  <a:pt x="8176" y="9360"/>
                  <a:pt x="8176" y="9360"/>
                </a:cubicBezTo>
                <a:cubicBezTo>
                  <a:pt x="8208" y="9415"/>
                  <a:pt x="8208" y="9415"/>
                  <a:pt x="8208" y="9415"/>
                </a:cubicBezTo>
                <a:cubicBezTo>
                  <a:pt x="8211" y="9415"/>
                  <a:pt x="8211" y="9415"/>
                  <a:pt x="8211" y="9415"/>
                </a:cubicBezTo>
                <a:cubicBezTo>
                  <a:pt x="8211" y="9415"/>
                  <a:pt x="8211" y="9415"/>
                  <a:pt x="8211" y="9415"/>
                </a:cubicBezTo>
                <a:cubicBezTo>
                  <a:pt x="8211" y="9373"/>
                  <a:pt x="8211" y="9373"/>
                  <a:pt x="8211" y="9373"/>
                </a:cubicBezTo>
                <a:cubicBezTo>
                  <a:pt x="8211" y="9370"/>
                  <a:pt x="8211" y="9370"/>
                  <a:pt x="8211" y="9370"/>
                </a:cubicBezTo>
                <a:cubicBezTo>
                  <a:pt x="8211" y="9370"/>
                  <a:pt x="8211" y="9370"/>
                  <a:pt x="8211" y="9370"/>
                </a:cubicBezTo>
                <a:cubicBezTo>
                  <a:pt x="8179" y="9315"/>
                  <a:pt x="8179" y="9315"/>
                  <a:pt x="8179" y="9315"/>
                </a:cubicBezTo>
                <a:close/>
                <a:moveTo>
                  <a:pt x="8134" y="9247"/>
                </a:moveTo>
                <a:cubicBezTo>
                  <a:pt x="8134" y="9247"/>
                  <a:pt x="8134" y="9247"/>
                  <a:pt x="8134" y="9247"/>
                </a:cubicBezTo>
                <a:cubicBezTo>
                  <a:pt x="8134" y="9247"/>
                  <a:pt x="8134" y="9247"/>
                  <a:pt x="8134" y="9247"/>
                </a:cubicBezTo>
                <a:cubicBezTo>
                  <a:pt x="8134" y="9289"/>
                  <a:pt x="8134" y="9289"/>
                  <a:pt x="8134" y="9289"/>
                </a:cubicBezTo>
                <a:cubicBezTo>
                  <a:pt x="8134" y="9292"/>
                  <a:pt x="8134" y="9292"/>
                  <a:pt x="8134" y="9292"/>
                </a:cubicBezTo>
                <a:cubicBezTo>
                  <a:pt x="8134" y="9292"/>
                  <a:pt x="8134" y="9292"/>
                  <a:pt x="8134" y="9292"/>
                </a:cubicBezTo>
                <a:cubicBezTo>
                  <a:pt x="8166" y="9347"/>
                  <a:pt x="8166" y="9347"/>
                  <a:pt x="8166" y="9347"/>
                </a:cubicBezTo>
                <a:cubicBezTo>
                  <a:pt x="8169" y="9347"/>
                  <a:pt x="8169" y="9347"/>
                  <a:pt x="8169" y="9347"/>
                </a:cubicBezTo>
                <a:cubicBezTo>
                  <a:pt x="8169" y="9347"/>
                  <a:pt x="8169" y="9347"/>
                  <a:pt x="8169" y="9347"/>
                </a:cubicBezTo>
                <a:cubicBezTo>
                  <a:pt x="8169" y="9305"/>
                  <a:pt x="8169" y="9305"/>
                  <a:pt x="8169" y="9305"/>
                </a:cubicBezTo>
                <a:cubicBezTo>
                  <a:pt x="8169" y="9302"/>
                  <a:pt x="8169" y="9302"/>
                  <a:pt x="8169" y="9302"/>
                </a:cubicBezTo>
                <a:cubicBezTo>
                  <a:pt x="8169" y="9302"/>
                  <a:pt x="8169" y="9302"/>
                  <a:pt x="8169" y="9302"/>
                </a:cubicBezTo>
                <a:cubicBezTo>
                  <a:pt x="8134" y="9247"/>
                  <a:pt x="8134" y="9247"/>
                  <a:pt x="8134" y="9247"/>
                </a:cubicBezTo>
                <a:close/>
                <a:moveTo>
                  <a:pt x="8092" y="9179"/>
                </a:moveTo>
                <a:cubicBezTo>
                  <a:pt x="8092" y="9176"/>
                  <a:pt x="8092" y="9176"/>
                  <a:pt x="8092" y="9176"/>
                </a:cubicBezTo>
                <a:cubicBezTo>
                  <a:pt x="8092" y="9179"/>
                  <a:pt x="8092" y="9179"/>
                  <a:pt x="8092" y="9179"/>
                </a:cubicBezTo>
                <a:cubicBezTo>
                  <a:pt x="8092" y="9221"/>
                  <a:pt x="8092" y="9221"/>
                  <a:pt x="8092" y="9221"/>
                </a:cubicBezTo>
                <a:cubicBezTo>
                  <a:pt x="8092" y="9221"/>
                  <a:pt x="8092" y="9221"/>
                  <a:pt x="8092" y="9221"/>
                </a:cubicBezTo>
                <a:cubicBezTo>
                  <a:pt x="8092" y="9224"/>
                  <a:pt x="8092" y="9224"/>
                  <a:pt x="8092" y="9224"/>
                </a:cubicBezTo>
                <a:cubicBezTo>
                  <a:pt x="8124" y="9279"/>
                  <a:pt x="8124" y="9279"/>
                  <a:pt x="8124" y="9279"/>
                </a:cubicBezTo>
                <a:cubicBezTo>
                  <a:pt x="8127" y="9279"/>
                  <a:pt x="8127" y="9279"/>
                  <a:pt x="8127" y="9279"/>
                </a:cubicBezTo>
                <a:cubicBezTo>
                  <a:pt x="8127" y="9279"/>
                  <a:pt x="8127" y="9279"/>
                  <a:pt x="8127" y="9279"/>
                </a:cubicBezTo>
                <a:cubicBezTo>
                  <a:pt x="8127" y="9237"/>
                  <a:pt x="8127" y="9237"/>
                  <a:pt x="8127" y="9237"/>
                </a:cubicBezTo>
                <a:cubicBezTo>
                  <a:pt x="8127" y="9234"/>
                  <a:pt x="8127" y="9234"/>
                  <a:pt x="8127" y="9234"/>
                </a:cubicBezTo>
                <a:cubicBezTo>
                  <a:pt x="8127" y="9234"/>
                  <a:pt x="8127" y="9234"/>
                  <a:pt x="8127" y="9234"/>
                </a:cubicBezTo>
                <a:cubicBezTo>
                  <a:pt x="8092" y="9179"/>
                  <a:pt x="8092" y="9179"/>
                  <a:pt x="8092" y="9179"/>
                </a:cubicBezTo>
                <a:close/>
                <a:moveTo>
                  <a:pt x="8049" y="9111"/>
                </a:moveTo>
                <a:cubicBezTo>
                  <a:pt x="8049" y="9108"/>
                  <a:pt x="8049" y="9108"/>
                  <a:pt x="8049" y="9108"/>
                </a:cubicBezTo>
                <a:cubicBezTo>
                  <a:pt x="8049" y="9108"/>
                  <a:pt x="8049" y="9108"/>
                  <a:pt x="8049" y="9108"/>
                </a:cubicBezTo>
                <a:cubicBezTo>
                  <a:pt x="8049" y="9153"/>
                  <a:pt x="8049" y="9153"/>
                  <a:pt x="8049" y="9153"/>
                </a:cubicBezTo>
                <a:cubicBezTo>
                  <a:pt x="8049" y="9153"/>
                  <a:pt x="8049" y="9153"/>
                  <a:pt x="8049" y="9153"/>
                </a:cubicBezTo>
                <a:cubicBezTo>
                  <a:pt x="8049" y="9156"/>
                  <a:pt x="8049" y="9156"/>
                  <a:pt x="8049" y="9156"/>
                </a:cubicBezTo>
                <a:cubicBezTo>
                  <a:pt x="8082" y="9211"/>
                  <a:pt x="8082" y="9211"/>
                  <a:pt x="8082" y="9211"/>
                </a:cubicBezTo>
                <a:cubicBezTo>
                  <a:pt x="8085" y="9211"/>
                  <a:pt x="8085" y="9211"/>
                  <a:pt x="8085" y="9211"/>
                </a:cubicBezTo>
                <a:cubicBezTo>
                  <a:pt x="8085" y="9211"/>
                  <a:pt x="8085" y="9211"/>
                  <a:pt x="8085" y="9211"/>
                </a:cubicBezTo>
                <a:cubicBezTo>
                  <a:pt x="8085" y="9166"/>
                  <a:pt x="8085" y="9166"/>
                  <a:pt x="8085" y="9166"/>
                </a:cubicBezTo>
                <a:cubicBezTo>
                  <a:pt x="8085" y="9166"/>
                  <a:pt x="8085" y="9166"/>
                  <a:pt x="8085" y="9166"/>
                </a:cubicBezTo>
                <a:cubicBezTo>
                  <a:pt x="8085" y="9163"/>
                  <a:pt x="8085" y="9163"/>
                  <a:pt x="8085" y="9163"/>
                </a:cubicBezTo>
                <a:cubicBezTo>
                  <a:pt x="8049" y="9111"/>
                  <a:pt x="8049" y="9111"/>
                  <a:pt x="8049" y="9111"/>
                </a:cubicBezTo>
                <a:close/>
                <a:moveTo>
                  <a:pt x="8007" y="9040"/>
                </a:moveTo>
                <a:cubicBezTo>
                  <a:pt x="8007" y="9040"/>
                  <a:pt x="8007" y="9040"/>
                  <a:pt x="8007" y="9040"/>
                </a:cubicBezTo>
                <a:cubicBezTo>
                  <a:pt x="8007" y="9040"/>
                  <a:pt x="8007" y="9040"/>
                  <a:pt x="8007" y="9040"/>
                </a:cubicBezTo>
                <a:cubicBezTo>
                  <a:pt x="8007" y="9085"/>
                  <a:pt x="8007" y="9085"/>
                  <a:pt x="8007" y="9085"/>
                </a:cubicBezTo>
                <a:cubicBezTo>
                  <a:pt x="8007" y="9085"/>
                  <a:pt x="8007" y="9085"/>
                  <a:pt x="8007" y="9085"/>
                </a:cubicBezTo>
                <a:cubicBezTo>
                  <a:pt x="8007" y="9088"/>
                  <a:pt x="8007" y="9088"/>
                  <a:pt x="8007" y="9088"/>
                </a:cubicBezTo>
                <a:cubicBezTo>
                  <a:pt x="8040" y="9140"/>
                  <a:pt x="8040" y="9140"/>
                  <a:pt x="8040" y="9140"/>
                </a:cubicBezTo>
                <a:cubicBezTo>
                  <a:pt x="8043" y="9143"/>
                  <a:pt x="8043" y="9143"/>
                  <a:pt x="8043" y="9143"/>
                </a:cubicBezTo>
                <a:cubicBezTo>
                  <a:pt x="8043" y="9143"/>
                  <a:pt x="8043" y="9143"/>
                  <a:pt x="8043" y="9143"/>
                </a:cubicBezTo>
                <a:cubicBezTo>
                  <a:pt x="8043" y="9098"/>
                  <a:pt x="8043" y="9098"/>
                  <a:pt x="8043" y="9098"/>
                </a:cubicBezTo>
                <a:cubicBezTo>
                  <a:pt x="8043" y="9098"/>
                  <a:pt x="8043" y="9098"/>
                  <a:pt x="8043" y="9098"/>
                </a:cubicBezTo>
                <a:cubicBezTo>
                  <a:pt x="8040" y="9095"/>
                  <a:pt x="8040" y="9095"/>
                  <a:pt x="8040" y="9095"/>
                </a:cubicBezTo>
                <a:cubicBezTo>
                  <a:pt x="8007" y="9040"/>
                  <a:pt x="8007" y="9040"/>
                  <a:pt x="8007" y="9040"/>
                </a:cubicBezTo>
                <a:close/>
                <a:moveTo>
                  <a:pt x="7965" y="8972"/>
                </a:moveTo>
                <a:cubicBezTo>
                  <a:pt x="7965" y="8972"/>
                  <a:pt x="7965" y="8972"/>
                  <a:pt x="7965" y="8972"/>
                </a:cubicBezTo>
                <a:cubicBezTo>
                  <a:pt x="7965" y="8972"/>
                  <a:pt x="7965" y="8972"/>
                  <a:pt x="7965" y="8972"/>
                </a:cubicBezTo>
                <a:cubicBezTo>
                  <a:pt x="7965" y="9017"/>
                  <a:pt x="7965" y="9017"/>
                  <a:pt x="7965" y="9017"/>
                </a:cubicBezTo>
                <a:cubicBezTo>
                  <a:pt x="7965" y="9017"/>
                  <a:pt x="7965" y="9017"/>
                  <a:pt x="7965" y="9017"/>
                </a:cubicBezTo>
                <a:cubicBezTo>
                  <a:pt x="7965" y="9020"/>
                  <a:pt x="7965" y="9020"/>
                  <a:pt x="7965" y="9020"/>
                </a:cubicBezTo>
                <a:cubicBezTo>
                  <a:pt x="7998" y="9072"/>
                  <a:pt x="7998" y="9072"/>
                  <a:pt x="7998" y="9072"/>
                </a:cubicBezTo>
                <a:cubicBezTo>
                  <a:pt x="8001" y="9075"/>
                  <a:pt x="8001" y="9075"/>
                  <a:pt x="8001" y="9075"/>
                </a:cubicBezTo>
                <a:cubicBezTo>
                  <a:pt x="8001" y="9075"/>
                  <a:pt x="8001" y="9075"/>
                  <a:pt x="8001" y="9075"/>
                </a:cubicBezTo>
                <a:cubicBezTo>
                  <a:pt x="8001" y="9030"/>
                  <a:pt x="8001" y="9030"/>
                  <a:pt x="8001" y="9030"/>
                </a:cubicBezTo>
                <a:cubicBezTo>
                  <a:pt x="8001" y="9027"/>
                  <a:pt x="8001" y="9027"/>
                  <a:pt x="8001" y="9027"/>
                </a:cubicBezTo>
                <a:cubicBezTo>
                  <a:pt x="7998" y="9027"/>
                  <a:pt x="7998" y="9027"/>
                  <a:pt x="7998" y="9027"/>
                </a:cubicBezTo>
                <a:cubicBezTo>
                  <a:pt x="7965" y="8972"/>
                  <a:pt x="7965" y="8972"/>
                  <a:pt x="7965" y="8972"/>
                </a:cubicBezTo>
                <a:close/>
                <a:moveTo>
                  <a:pt x="7923" y="8904"/>
                </a:moveTo>
                <a:cubicBezTo>
                  <a:pt x="7923" y="8901"/>
                  <a:pt x="7923" y="8901"/>
                  <a:pt x="7923" y="8901"/>
                </a:cubicBezTo>
                <a:cubicBezTo>
                  <a:pt x="7923" y="8904"/>
                  <a:pt x="7923" y="8904"/>
                  <a:pt x="7923" y="8904"/>
                </a:cubicBezTo>
                <a:cubicBezTo>
                  <a:pt x="7923" y="8949"/>
                  <a:pt x="7923" y="8949"/>
                  <a:pt x="7923" y="8949"/>
                </a:cubicBezTo>
                <a:cubicBezTo>
                  <a:pt x="7923" y="8949"/>
                  <a:pt x="7923" y="8949"/>
                  <a:pt x="7923" y="8949"/>
                </a:cubicBezTo>
                <a:cubicBezTo>
                  <a:pt x="7923" y="8952"/>
                  <a:pt x="7923" y="8952"/>
                  <a:pt x="7923" y="8952"/>
                </a:cubicBezTo>
                <a:cubicBezTo>
                  <a:pt x="7956" y="9004"/>
                  <a:pt x="7956" y="9004"/>
                  <a:pt x="7956" y="9004"/>
                </a:cubicBezTo>
                <a:cubicBezTo>
                  <a:pt x="7959" y="9007"/>
                  <a:pt x="7959" y="9007"/>
                  <a:pt x="7959" y="9007"/>
                </a:cubicBezTo>
                <a:cubicBezTo>
                  <a:pt x="7959" y="9004"/>
                  <a:pt x="7959" y="9004"/>
                  <a:pt x="7959" y="9004"/>
                </a:cubicBezTo>
                <a:cubicBezTo>
                  <a:pt x="7959" y="8962"/>
                  <a:pt x="7959" y="8962"/>
                  <a:pt x="7959" y="8962"/>
                </a:cubicBezTo>
                <a:cubicBezTo>
                  <a:pt x="7959" y="8959"/>
                  <a:pt x="7959" y="8959"/>
                  <a:pt x="7959" y="8959"/>
                </a:cubicBezTo>
                <a:cubicBezTo>
                  <a:pt x="7956" y="8959"/>
                  <a:pt x="7956" y="8959"/>
                  <a:pt x="7956" y="8959"/>
                </a:cubicBezTo>
                <a:cubicBezTo>
                  <a:pt x="7923" y="8904"/>
                  <a:pt x="7923" y="8904"/>
                  <a:pt x="7923" y="8904"/>
                </a:cubicBezTo>
                <a:close/>
                <a:moveTo>
                  <a:pt x="7881" y="8836"/>
                </a:moveTo>
                <a:cubicBezTo>
                  <a:pt x="7878" y="8833"/>
                  <a:pt x="7878" y="8833"/>
                  <a:pt x="7878" y="8833"/>
                </a:cubicBezTo>
                <a:cubicBezTo>
                  <a:pt x="7878" y="8836"/>
                  <a:pt x="7878" y="8836"/>
                  <a:pt x="7878" y="8836"/>
                </a:cubicBezTo>
                <a:cubicBezTo>
                  <a:pt x="7881" y="8881"/>
                  <a:pt x="7881" y="8881"/>
                  <a:pt x="7881" y="8881"/>
                </a:cubicBezTo>
                <a:cubicBezTo>
                  <a:pt x="7881" y="8881"/>
                  <a:pt x="7881" y="8881"/>
                  <a:pt x="7881" y="8881"/>
                </a:cubicBezTo>
                <a:cubicBezTo>
                  <a:pt x="7881" y="8884"/>
                  <a:pt x="7881" y="8884"/>
                  <a:pt x="7881" y="8884"/>
                </a:cubicBezTo>
                <a:cubicBezTo>
                  <a:pt x="7914" y="8936"/>
                  <a:pt x="7914" y="8936"/>
                  <a:pt x="7914" y="8936"/>
                </a:cubicBezTo>
                <a:cubicBezTo>
                  <a:pt x="7917" y="8939"/>
                  <a:pt x="7917" y="8939"/>
                  <a:pt x="7917" y="8939"/>
                </a:cubicBezTo>
                <a:cubicBezTo>
                  <a:pt x="7917" y="8936"/>
                  <a:pt x="7917" y="8936"/>
                  <a:pt x="7917" y="8936"/>
                </a:cubicBezTo>
                <a:cubicBezTo>
                  <a:pt x="7914" y="8891"/>
                  <a:pt x="7914" y="8891"/>
                  <a:pt x="7914" y="8891"/>
                </a:cubicBezTo>
                <a:cubicBezTo>
                  <a:pt x="7914" y="8891"/>
                  <a:pt x="7914" y="8891"/>
                  <a:pt x="7914" y="8891"/>
                </a:cubicBezTo>
                <a:cubicBezTo>
                  <a:pt x="7914" y="8888"/>
                  <a:pt x="7914" y="8888"/>
                  <a:pt x="7914" y="8888"/>
                </a:cubicBezTo>
                <a:cubicBezTo>
                  <a:pt x="7881" y="8836"/>
                  <a:pt x="7881" y="8836"/>
                  <a:pt x="7881" y="8836"/>
                </a:cubicBezTo>
                <a:close/>
                <a:moveTo>
                  <a:pt x="7839" y="8765"/>
                </a:moveTo>
                <a:cubicBezTo>
                  <a:pt x="7836" y="8765"/>
                  <a:pt x="7836" y="8765"/>
                  <a:pt x="7836" y="8765"/>
                </a:cubicBezTo>
                <a:cubicBezTo>
                  <a:pt x="7836" y="8765"/>
                  <a:pt x="7836" y="8765"/>
                  <a:pt x="7836" y="8765"/>
                </a:cubicBezTo>
                <a:cubicBezTo>
                  <a:pt x="7839" y="8810"/>
                  <a:pt x="7839" y="8810"/>
                  <a:pt x="7839" y="8810"/>
                </a:cubicBezTo>
                <a:cubicBezTo>
                  <a:pt x="7839" y="8813"/>
                  <a:pt x="7839" y="8813"/>
                  <a:pt x="7839" y="8813"/>
                </a:cubicBezTo>
                <a:cubicBezTo>
                  <a:pt x="7839" y="8817"/>
                  <a:pt x="7839" y="8817"/>
                  <a:pt x="7839" y="8817"/>
                </a:cubicBezTo>
                <a:cubicBezTo>
                  <a:pt x="7871" y="8868"/>
                  <a:pt x="7871" y="8868"/>
                  <a:pt x="7871" y="8868"/>
                </a:cubicBezTo>
                <a:cubicBezTo>
                  <a:pt x="7875" y="8872"/>
                  <a:pt x="7875" y="8872"/>
                  <a:pt x="7875" y="8872"/>
                </a:cubicBezTo>
                <a:cubicBezTo>
                  <a:pt x="7875" y="8868"/>
                  <a:pt x="7875" y="8868"/>
                  <a:pt x="7875" y="8868"/>
                </a:cubicBezTo>
                <a:cubicBezTo>
                  <a:pt x="7871" y="8823"/>
                  <a:pt x="7871" y="8823"/>
                  <a:pt x="7871" y="8823"/>
                </a:cubicBezTo>
                <a:cubicBezTo>
                  <a:pt x="7871" y="8823"/>
                  <a:pt x="7871" y="8823"/>
                  <a:pt x="7871" y="8823"/>
                </a:cubicBezTo>
                <a:cubicBezTo>
                  <a:pt x="7871" y="8820"/>
                  <a:pt x="7871" y="8820"/>
                  <a:pt x="7871" y="8820"/>
                </a:cubicBezTo>
                <a:cubicBezTo>
                  <a:pt x="7839" y="8765"/>
                  <a:pt x="7839" y="8765"/>
                  <a:pt x="7839" y="8765"/>
                </a:cubicBezTo>
                <a:close/>
                <a:moveTo>
                  <a:pt x="7797" y="8697"/>
                </a:moveTo>
                <a:cubicBezTo>
                  <a:pt x="7794" y="8694"/>
                  <a:pt x="7794" y="8694"/>
                  <a:pt x="7794" y="8694"/>
                </a:cubicBezTo>
                <a:cubicBezTo>
                  <a:pt x="7794" y="8697"/>
                  <a:pt x="7794" y="8697"/>
                  <a:pt x="7794" y="8697"/>
                </a:cubicBezTo>
                <a:cubicBezTo>
                  <a:pt x="7797" y="8742"/>
                  <a:pt x="7797" y="8742"/>
                  <a:pt x="7797" y="8742"/>
                </a:cubicBezTo>
                <a:cubicBezTo>
                  <a:pt x="7797" y="8745"/>
                  <a:pt x="7797" y="8745"/>
                  <a:pt x="7797" y="8745"/>
                </a:cubicBezTo>
                <a:cubicBezTo>
                  <a:pt x="7797" y="8745"/>
                  <a:pt x="7797" y="8745"/>
                  <a:pt x="7797" y="8745"/>
                </a:cubicBezTo>
                <a:cubicBezTo>
                  <a:pt x="7829" y="8800"/>
                  <a:pt x="7829" y="8800"/>
                  <a:pt x="7829" y="8800"/>
                </a:cubicBezTo>
                <a:cubicBezTo>
                  <a:pt x="7833" y="8804"/>
                  <a:pt x="7833" y="8804"/>
                  <a:pt x="7833" y="8804"/>
                </a:cubicBezTo>
                <a:cubicBezTo>
                  <a:pt x="7833" y="8800"/>
                  <a:pt x="7833" y="8800"/>
                  <a:pt x="7833" y="8800"/>
                </a:cubicBezTo>
                <a:cubicBezTo>
                  <a:pt x="7829" y="8755"/>
                  <a:pt x="7829" y="8755"/>
                  <a:pt x="7829" y="8755"/>
                </a:cubicBezTo>
                <a:cubicBezTo>
                  <a:pt x="7829" y="8752"/>
                  <a:pt x="7829" y="8752"/>
                  <a:pt x="7829" y="8752"/>
                </a:cubicBezTo>
                <a:cubicBezTo>
                  <a:pt x="7829" y="8752"/>
                  <a:pt x="7829" y="8752"/>
                  <a:pt x="7829" y="8752"/>
                </a:cubicBezTo>
                <a:cubicBezTo>
                  <a:pt x="7797" y="8697"/>
                  <a:pt x="7797" y="8697"/>
                  <a:pt x="7797" y="8697"/>
                </a:cubicBezTo>
                <a:close/>
                <a:moveTo>
                  <a:pt x="7752" y="8629"/>
                </a:moveTo>
                <a:cubicBezTo>
                  <a:pt x="7752" y="8626"/>
                  <a:pt x="7752" y="8626"/>
                  <a:pt x="7752" y="8626"/>
                </a:cubicBezTo>
                <a:cubicBezTo>
                  <a:pt x="7752" y="8629"/>
                  <a:pt x="7752" y="8629"/>
                  <a:pt x="7752" y="8629"/>
                </a:cubicBezTo>
                <a:cubicBezTo>
                  <a:pt x="7755" y="8674"/>
                  <a:pt x="7755" y="8674"/>
                  <a:pt x="7755" y="8674"/>
                </a:cubicBezTo>
                <a:cubicBezTo>
                  <a:pt x="7755" y="8677"/>
                  <a:pt x="7755" y="8677"/>
                  <a:pt x="7755" y="8677"/>
                </a:cubicBezTo>
                <a:cubicBezTo>
                  <a:pt x="7755" y="8677"/>
                  <a:pt x="7755" y="8677"/>
                  <a:pt x="7755" y="8677"/>
                </a:cubicBezTo>
                <a:cubicBezTo>
                  <a:pt x="7787" y="8732"/>
                  <a:pt x="7787" y="8732"/>
                  <a:pt x="7787" y="8732"/>
                </a:cubicBezTo>
                <a:cubicBezTo>
                  <a:pt x="7791" y="8736"/>
                  <a:pt x="7791" y="8736"/>
                  <a:pt x="7791" y="8736"/>
                </a:cubicBezTo>
                <a:cubicBezTo>
                  <a:pt x="7791" y="8732"/>
                  <a:pt x="7791" y="8732"/>
                  <a:pt x="7791" y="8732"/>
                </a:cubicBezTo>
                <a:cubicBezTo>
                  <a:pt x="7787" y="8687"/>
                  <a:pt x="7787" y="8687"/>
                  <a:pt x="7787" y="8687"/>
                </a:cubicBezTo>
                <a:cubicBezTo>
                  <a:pt x="7787" y="8684"/>
                  <a:pt x="7787" y="8684"/>
                  <a:pt x="7787" y="8684"/>
                </a:cubicBezTo>
                <a:cubicBezTo>
                  <a:pt x="7787" y="8684"/>
                  <a:pt x="7787" y="8684"/>
                  <a:pt x="7787" y="8684"/>
                </a:cubicBezTo>
                <a:cubicBezTo>
                  <a:pt x="7752" y="8629"/>
                  <a:pt x="7752" y="8629"/>
                  <a:pt x="7752" y="8629"/>
                </a:cubicBezTo>
                <a:close/>
                <a:moveTo>
                  <a:pt x="7710" y="8558"/>
                </a:moveTo>
                <a:cubicBezTo>
                  <a:pt x="7710" y="8558"/>
                  <a:pt x="7710" y="8558"/>
                  <a:pt x="7710" y="8558"/>
                </a:cubicBezTo>
                <a:cubicBezTo>
                  <a:pt x="7710" y="8558"/>
                  <a:pt x="7710" y="8558"/>
                  <a:pt x="7710" y="8558"/>
                </a:cubicBezTo>
                <a:cubicBezTo>
                  <a:pt x="7713" y="8606"/>
                  <a:pt x="7713" y="8606"/>
                  <a:pt x="7713" y="8606"/>
                </a:cubicBezTo>
                <a:cubicBezTo>
                  <a:pt x="7713" y="8609"/>
                  <a:pt x="7713" y="8609"/>
                  <a:pt x="7713" y="8609"/>
                </a:cubicBezTo>
                <a:cubicBezTo>
                  <a:pt x="7713" y="8609"/>
                  <a:pt x="7713" y="8609"/>
                  <a:pt x="7713" y="8609"/>
                </a:cubicBezTo>
                <a:cubicBezTo>
                  <a:pt x="7745" y="8664"/>
                  <a:pt x="7745" y="8664"/>
                  <a:pt x="7745" y="8664"/>
                </a:cubicBezTo>
                <a:cubicBezTo>
                  <a:pt x="7748" y="8664"/>
                  <a:pt x="7748" y="8664"/>
                  <a:pt x="7748" y="8664"/>
                </a:cubicBezTo>
                <a:cubicBezTo>
                  <a:pt x="7748" y="8664"/>
                  <a:pt x="7748" y="8664"/>
                  <a:pt x="7748" y="8664"/>
                </a:cubicBezTo>
                <a:cubicBezTo>
                  <a:pt x="7745" y="8616"/>
                  <a:pt x="7745" y="8616"/>
                  <a:pt x="7745" y="8616"/>
                </a:cubicBezTo>
                <a:cubicBezTo>
                  <a:pt x="7745" y="8616"/>
                  <a:pt x="7745" y="8616"/>
                  <a:pt x="7745" y="8616"/>
                </a:cubicBezTo>
                <a:cubicBezTo>
                  <a:pt x="7745" y="8613"/>
                  <a:pt x="7745" y="8613"/>
                  <a:pt x="7745" y="8613"/>
                </a:cubicBezTo>
                <a:cubicBezTo>
                  <a:pt x="7710" y="8558"/>
                  <a:pt x="7710" y="8558"/>
                  <a:pt x="7710" y="8558"/>
                </a:cubicBezTo>
                <a:close/>
                <a:moveTo>
                  <a:pt x="7668" y="8490"/>
                </a:moveTo>
                <a:cubicBezTo>
                  <a:pt x="7668" y="8490"/>
                  <a:pt x="7668" y="8490"/>
                  <a:pt x="7668" y="8490"/>
                </a:cubicBezTo>
                <a:cubicBezTo>
                  <a:pt x="7668" y="8490"/>
                  <a:pt x="7668" y="8490"/>
                  <a:pt x="7668" y="8490"/>
                </a:cubicBezTo>
                <a:cubicBezTo>
                  <a:pt x="7671" y="8538"/>
                  <a:pt x="7671" y="8538"/>
                  <a:pt x="7671" y="8538"/>
                </a:cubicBezTo>
                <a:cubicBezTo>
                  <a:pt x="7671" y="8541"/>
                  <a:pt x="7671" y="8541"/>
                  <a:pt x="7671" y="8541"/>
                </a:cubicBezTo>
                <a:cubicBezTo>
                  <a:pt x="7671" y="8541"/>
                  <a:pt x="7671" y="8541"/>
                  <a:pt x="7671" y="8541"/>
                </a:cubicBezTo>
                <a:cubicBezTo>
                  <a:pt x="7703" y="8596"/>
                  <a:pt x="7703" y="8596"/>
                  <a:pt x="7703" y="8596"/>
                </a:cubicBezTo>
                <a:cubicBezTo>
                  <a:pt x="7706" y="8596"/>
                  <a:pt x="7706" y="8596"/>
                  <a:pt x="7706" y="8596"/>
                </a:cubicBezTo>
                <a:cubicBezTo>
                  <a:pt x="7706" y="8596"/>
                  <a:pt x="7706" y="8596"/>
                  <a:pt x="7706" y="8596"/>
                </a:cubicBezTo>
                <a:cubicBezTo>
                  <a:pt x="7703" y="8548"/>
                  <a:pt x="7703" y="8548"/>
                  <a:pt x="7703" y="8548"/>
                </a:cubicBezTo>
                <a:cubicBezTo>
                  <a:pt x="7703" y="8545"/>
                  <a:pt x="7703" y="8545"/>
                  <a:pt x="7703" y="8545"/>
                </a:cubicBezTo>
                <a:cubicBezTo>
                  <a:pt x="7700" y="8545"/>
                  <a:pt x="7700" y="8545"/>
                  <a:pt x="7700" y="8545"/>
                </a:cubicBezTo>
                <a:cubicBezTo>
                  <a:pt x="7668" y="8490"/>
                  <a:pt x="7668" y="8490"/>
                  <a:pt x="7668" y="8490"/>
                </a:cubicBezTo>
                <a:close/>
                <a:moveTo>
                  <a:pt x="7609" y="8392"/>
                </a:moveTo>
                <a:cubicBezTo>
                  <a:pt x="7606" y="8392"/>
                  <a:pt x="7606" y="8392"/>
                  <a:pt x="7606" y="8392"/>
                </a:cubicBezTo>
                <a:cubicBezTo>
                  <a:pt x="7606" y="8392"/>
                  <a:pt x="7606" y="8392"/>
                  <a:pt x="7606" y="8392"/>
                </a:cubicBezTo>
                <a:cubicBezTo>
                  <a:pt x="7609" y="8441"/>
                  <a:pt x="7609" y="8441"/>
                  <a:pt x="7609" y="8441"/>
                </a:cubicBezTo>
                <a:cubicBezTo>
                  <a:pt x="7609" y="8444"/>
                  <a:pt x="7609" y="8444"/>
                  <a:pt x="7609" y="8444"/>
                </a:cubicBezTo>
                <a:cubicBezTo>
                  <a:pt x="7612" y="8444"/>
                  <a:pt x="7612" y="8444"/>
                  <a:pt x="7612" y="8444"/>
                </a:cubicBezTo>
                <a:cubicBezTo>
                  <a:pt x="7661" y="8528"/>
                  <a:pt x="7661" y="8528"/>
                  <a:pt x="7661" y="8528"/>
                </a:cubicBezTo>
                <a:cubicBezTo>
                  <a:pt x="7661" y="8528"/>
                  <a:pt x="7661" y="8528"/>
                  <a:pt x="7661" y="8528"/>
                </a:cubicBezTo>
                <a:cubicBezTo>
                  <a:pt x="7661" y="8528"/>
                  <a:pt x="7661" y="8528"/>
                  <a:pt x="7661" y="8528"/>
                </a:cubicBezTo>
                <a:cubicBezTo>
                  <a:pt x="7661" y="8480"/>
                  <a:pt x="7661" y="8480"/>
                  <a:pt x="7661" y="8480"/>
                </a:cubicBezTo>
                <a:cubicBezTo>
                  <a:pt x="7661" y="8477"/>
                  <a:pt x="7661" y="8477"/>
                  <a:pt x="7661" y="8477"/>
                </a:cubicBezTo>
                <a:cubicBezTo>
                  <a:pt x="7658" y="8477"/>
                  <a:pt x="7658" y="8477"/>
                  <a:pt x="7658" y="8477"/>
                </a:cubicBezTo>
                <a:cubicBezTo>
                  <a:pt x="7609" y="8392"/>
                  <a:pt x="7609" y="8392"/>
                  <a:pt x="7609" y="8392"/>
                </a:cubicBezTo>
                <a:close/>
                <a:moveTo>
                  <a:pt x="8344" y="9642"/>
                </a:moveTo>
                <a:cubicBezTo>
                  <a:pt x="8344" y="9642"/>
                  <a:pt x="8344" y="9642"/>
                  <a:pt x="8344" y="9642"/>
                </a:cubicBezTo>
                <a:cubicBezTo>
                  <a:pt x="8341" y="9642"/>
                  <a:pt x="8341" y="9642"/>
                  <a:pt x="8341" y="9642"/>
                </a:cubicBezTo>
                <a:cubicBezTo>
                  <a:pt x="8341" y="9681"/>
                  <a:pt x="8341" y="9681"/>
                  <a:pt x="8341" y="9681"/>
                </a:cubicBezTo>
                <a:cubicBezTo>
                  <a:pt x="8341" y="9681"/>
                  <a:pt x="8341" y="9681"/>
                  <a:pt x="8341" y="9681"/>
                </a:cubicBezTo>
                <a:cubicBezTo>
                  <a:pt x="8341" y="9684"/>
                  <a:pt x="8341" y="9684"/>
                  <a:pt x="8341" y="9684"/>
                </a:cubicBezTo>
                <a:cubicBezTo>
                  <a:pt x="8373" y="9736"/>
                  <a:pt x="8373" y="9736"/>
                  <a:pt x="8373" y="9736"/>
                </a:cubicBezTo>
                <a:cubicBezTo>
                  <a:pt x="8373" y="9739"/>
                  <a:pt x="8373" y="9739"/>
                  <a:pt x="8373" y="9739"/>
                </a:cubicBezTo>
                <a:cubicBezTo>
                  <a:pt x="8373" y="9739"/>
                  <a:pt x="8373" y="9739"/>
                  <a:pt x="8373" y="9739"/>
                </a:cubicBezTo>
                <a:cubicBezTo>
                  <a:pt x="8376" y="9700"/>
                  <a:pt x="8376" y="9700"/>
                  <a:pt x="8376" y="9700"/>
                </a:cubicBezTo>
                <a:cubicBezTo>
                  <a:pt x="8376" y="9697"/>
                  <a:pt x="8376" y="9697"/>
                  <a:pt x="8376" y="9697"/>
                </a:cubicBezTo>
                <a:cubicBezTo>
                  <a:pt x="8376" y="9697"/>
                  <a:pt x="8376" y="9697"/>
                  <a:pt x="8376" y="9697"/>
                </a:cubicBezTo>
                <a:cubicBezTo>
                  <a:pt x="8344" y="9642"/>
                  <a:pt x="8344" y="9642"/>
                  <a:pt x="8344" y="9642"/>
                </a:cubicBezTo>
                <a:close/>
                <a:moveTo>
                  <a:pt x="8302" y="9574"/>
                </a:moveTo>
                <a:cubicBezTo>
                  <a:pt x="8302" y="9574"/>
                  <a:pt x="8302" y="9574"/>
                  <a:pt x="8302" y="9574"/>
                </a:cubicBezTo>
                <a:cubicBezTo>
                  <a:pt x="8302" y="9574"/>
                  <a:pt x="8302" y="9574"/>
                  <a:pt x="8302" y="9574"/>
                </a:cubicBezTo>
                <a:cubicBezTo>
                  <a:pt x="8299" y="9613"/>
                  <a:pt x="8299" y="9613"/>
                  <a:pt x="8299" y="9613"/>
                </a:cubicBezTo>
                <a:cubicBezTo>
                  <a:pt x="8299" y="9616"/>
                  <a:pt x="8299" y="9616"/>
                  <a:pt x="8299" y="9616"/>
                </a:cubicBezTo>
                <a:cubicBezTo>
                  <a:pt x="8299" y="9616"/>
                  <a:pt x="8299" y="9616"/>
                  <a:pt x="8299" y="9616"/>
                </a:cubicBezTo>
                <a:cubicBezTo>
                  <a:pt x="8331" y="9671"/>
                  <a:pt x="8331" y="9671"/>
                  <a:pt x="8331" y="9671"/>
                </a:cubicBezTo>
                <a:cubicBezTo>
                  <a:pt x="8334" y="9671"/>
                  <a:pt x="8334" y="9671"/>
                  <a:pt x="8334" y="9671"/>
                </a:cubicBezTo>
                <a:cubicBezTo>
                  <a:pt x="8334" y="9671"/>
                  <a:pt x="8334" y="9671"/>
                  <a:pt x="8334" y="9671"/>
                </a:cubicBezTo>
                <a:cubicBezTo>
                  <a:pt x="8334" y="9632"/>
                  <a:pt x="8334" y="9632"/>
                  <a:pt x="8334" y="9632"/>
                </a:cubicBezTo>
                <a:cubicBezTo>
                  <a:pt x="8334" y="9629"/>
                  <a:pt x="8334" y="9629"/>
                  <a:pt x="8334" y="9629"/>
                </a:cubicBezTo>
                <a:cubicBezTo>
                  <a:pt x="8334" y="9629"/>
                  <a:pt x="8334" y="9629"/>
                  <a:pt x="8334" y="9629"/>
                </a:cubicBezTo>
                <a:cubicBezTo>
                  <a:pt x="8302" y="9574"/>
                  <a:pt x="8302" y="9574"/>
                  <a:pt x="8302" y="9574"/>
                </a:cubicBezTo>
                <a:close/>
                <a:moveTo>
                  <a:pt x="8260" y="9506"/>
                </a:moveTo>
                <a:cubicBezTo>
                  <a:pt x="8260" y="9506"/>
                  <a:pt x="8260" y="9506"/>
                  <a:pt x="8260" y="9506"/>
                </a:cubicBezTo>
                <a:cubicBezTo>
                  <a:pt x="8260" y="9506"/>
                  <a:pt x="8260" y="9506"/>
                  <a:pt x="8260" y="9506"/>
                </a:cubicBezTo>
                <a:cubicBezTo>
                  <a:pt x="8257" y="9545"/>
                  <a:pt x="8257" y="9545"/>
                  <a:pt x="8257" y="9545"/>
                </a:cubicBezTo>
                <a:cubicBezTo>
                  <a:pt x="8257" y="9548"/>
                  <a:pt x="8257" y="9548"/>
                  <a:pt x="8257" y="9548"/>
                </a:cubicBezTo>
                <a:cubicBezTo>
                  <a:pt x="8257" y="9548"/>
                  <a:pt x="8257" y="9548"/>
                  <a:pt x="8257" y="9548"/>
                </a:cubicBezTo>
                <a:cubicBezTo>
                  <a:pt x="8289" y="9603"/>
                  <a:pt x="8289" y="9603"/>
                  <a:pt x="8289" y="9603"/>
                </a:cubicBezTo>
                <a:cubicBezTo>
                  <a:pt x="8292" y="9603"/>
                  <a:pt x="8292" y="9603"/>
                  <a:pt x="8292" y="9603"/>
                </a:cubicBezTo>
                <a:cubicBezTo>
                  <a:pt x="8292" y="9603"/>
                  <a:pt x="8292" y="9603"/>
                  <a:pt x="8292" y="9603"/>
                </a:cubicBezTo>
                <a:cubicBezTo>
                  <a:pt x="8292" y="9564"/>
                  <a:pt x="8292" y="9564"/>
                  <a:pt x="8292" y="9564"/>
                </a:cubicBezTo>
                <a:cubicBezTo>
                  <a:pt x="8292" y="9561"/>
                  <a:pt x="8292" y="9561"/>
                  <a:pt x="8292" y="9561"/>
                </a:cubicBezTo>
                <a:cubicBezTo>
                  <a:pt x="8292" y="9561"/>
                  <a:pt x="8292" y="9561"/>
                  <a:pt x="8292" y="9561"/>
                </a:cubicBezTo>
                <a:cubicBezTo>
                  <a:pt x="8260" y="9506"/>
                  <a:pt x="8260" y="9506"/>
                  <a:pt x="8260" y="9506"/>
                </a:cubicBezTo>
                <a:close/>
                <a:moveTo>
                  <a:pt x="8218" y="9438"/>
                </a:moveTo>
                <a:cubicBezTo>
                  <a:pt x="8218" y="9438"/>
                  <a:pt x="8218" y="9438"/>
                  <a:pt x="8218" y="9438"/>
                </a:cubicBezTo>
                <a:cubicBezTo>
                  <a:pt x="8218" y="9438"/>
                  <a:pt x="8218" y="9438"/>
                  <a:pt x="8218" y="9438"/>
                </a:cubicBezTo>
                <a:cubicBezTo>
                  <a:pt x="8215" y="9480"/>
                  <a:pt x="8215" y="9480"/>
                  <a:pt x="8215" y="9480"/>
                </a:cubicBezTo>
                <a:cubicBezTo>
                  <a:pt x="8215" y="9480"/>
                  <a:pt x="8215" y="9480"/>
                  <a:pt x="8215" y="9480"/>
                </a:cubicBezTo>
                <a:cubicBezTo>
                  <a:pt x="8215" y="9483"/>
                  <a:pt x="8215" y="9483"/>
                  <a:pt x="8215" y="9483"/>
                </a:cubicBezTo>
                <a:cubicBezTo>
                  <a:pt x="8250" y="9535"/>
                  <a:pt x="8250" y="9535"/>
                  <a:pt x="8250" y="9535"/>
                </a:cubicBezTo>
                <a:cubicBezTo>
                  <a:pt x="8250" y="9538"/>
                  <a:pt x="8250" y="9538"/>
                  <a:pt x="8250" y="9538"/>
                </a:cubicBezTo>
                <a:cubicBezTo>
                  <a:pt x="8250" y="9535"/>
                  <a:pt x="8250" y="9535"/>
                  <a:pt x="8250" y="9535"/>
                </a:cubicBezTo>
                <a:cubicBezTo>
                  <a:pt x="8250" y="9496"/>
                  <a:pt x="8250" y="9496"/>
                  <a:pt x="8250" y="9496"/>
                </a:cubicBezTo>
                <a:cubicBezTo>
                  <a:pt x="8253" y="9493"/>
                  <a:pt x="8253" y="9493"/>
                  <a:pt x="8253" y="9493"/>
                </a:cubicBezTo>
                <a:cubicBezTo>
                  <a:pt x="8250" y="9493"/>
                  <a:pt x="8250" y="9493"/>
                  <a:pt x="8250" y="9493"/>
                </a:cubicBezTo>
                <a:cubicBezTo>
                  <a:pt x="8218" y="9438"/>
                  <a:pt x="8218" y="9438"/>
                  <a:pt x="8218" y="9438"/>
                </a:cubicBezTo>
                <a:close/>
                <a:moveTo>
                  <a:pt x="8176" y="9370"/>
                </a:moveTo>
                <a:cubicBezTo>
                  <a:pt x="8176" y="9370"/>
                  <a:pt x="8176" y="9370"/>
                  <a:pt x="8176" y="9370"/>
                </a:cubicBezTo>
                <a:cubicBezTo>
                  <a:pt x="8176" y="9370"/>
                  <a:pt x="8176" y="9370"/>
                  <a:pt x="8176" y="9370"/>
                </a:cubicBezTo>
                <a:cubicBezTo>
                  <a:pt x="8172" y="9412"/>
                  <a:pt x="8172" y="9412"/>
                  <a:pt x="8172" y="9412"/>
                </a:cubicBezTo>
                <a:cubicBezTo>
                  <a:pt x="8172" y="9412"/>
                  <a:pt x="8172" y="9412"/>
                  <a:pt x="8172" y="9412"/>
                </a:cubicBezTo>
                <a:cubicBezTo>
                  <a:pt x="8176" y="9415"/>
                  <a:pt x="8176" y="9415"/>
                  <a:pt x="8176" y="9415"/>
                </a:cubicBezTo>
                <a:cubicBezTo>
                  <a:pt x="8208" y="9467"/>
                  <a:pt x="8208" y="9467"/>
                  <a:pt x="8208" y="9467"/>
                </a:cubicBezTo>
                <a:cubicBezTo>
                  <a:pt x="8208" y="9470"/>
                  <a:pt x="8208" y="9470"/>
                  <a:pt x="8208" y="9470"/>
                </a:cubicBezTo>
                <a:cubicBezTo>
                  <a:pt x="8208" y="9467"/>
                  <a:pt x="8208" y="9467"/>
                  <a:pt x="8208" y="9467"/>
                </a:cubicBezTo>
                <a:cubicBezTo>
                  <a:pt x="8211" y="9428"/>
                  <a:pt x="8211" y="9428"/>
                  <a:pt x="8211" y="9428"/>
                </a:cubicBezTo>
                <a:cubicBezTo>
                  <a:pt x="8211" y="9425"/>
                  <a:pt x="8211" y="9425"/>
                  <a:pt x="8211" y="9425"/>
                </a:cubicBezTo>
                <a:cubicBezTo>
                  <a:pt x="8208" y="9425"/>
                  <a:pt x="8208" y="9425"/>
                  <a:pt x="8208" y="9425"/>
                </a:cubicBezTo>
                <a:cubicBezTo>
                  <a:pt x="8176" y="9370"/>
                  <a:pt x="8176" y="9370"/>
                  <a:pt x="8176" y="9370"/>
                </a:cubicBezTo>
                <a:close/>
                <a:moveTo>
                  <a:pt x="8134" y="9302"/>
                </a:moveTo>
                <a:cubicBezTo>
                  <a:pt x="8134" y="9302"/>
                  <a:pt x="8134" y="9302"/>
                  <a:pt x="8134" y="9302"/>
                </a:cubicBezTo>
                <a:cubicBezTo>
                  <a:pt x="8134" y="9302"/>
                  <a:pt x="8134" y="9302"/>
                  <a:pt x="8134" y="9302"/>
                </a:cubicBezTo>
                <a:cubicBezTo>
                  <a:pt x="8130" y="9344"/>
                  <a:pt x="8130" y="9344"/>
                  <a:pt x="8130" y="9344"/>
                </a:cubicBezTo>
                <a:cubicBezTo>
                  <a:pt x="8130" y="9347"/>
                  <a:pt x="8130" y="9347"/>
                  <a:pt x="8130" y="9347"/>
                </a:cubicBezTo>
                <a:cubicBezTo>
                  <a:pt x="8134" y="9347"/>
                  <a:pt x="8134" y="9347"/>
                  <a:pt x="8134" y="9347"/>
                </a:cubicBezTo>
                <a:cubicBezTo>
                  <a:pt x="8166" y="9399"/>
                  <a:pt x="8166" y="9399"/>
                  <a:pt x="8166" y="9399"/>
                </a:cubicBezTo>
                <a:cubicBezTo>
                  <a:pt x="8166" y="9402"/>
                  <a:pt x="8166" y="9402"/>
                  <a:pt x="8166" y="9402"/>
                </a:cubicBezTo>
                <a:cubicBezTo>
                  <a:pt x="8166" y="9402"/>
                  <a:pt x="8166" y="9402"/>
                  <a:pt x="8166" y="9402"/>
                </a:cubicBezTo>
                <a:cubicBezTo>
                  <a:pt x="8169" y="9360"/>
                  <a:pt x="8169" y="9360"/>
                  <a:pt x="8169" y="9360"/>
                </a:cubicBezTo>
                <a:cubicBezTo>
                  <a:pt x="8169" y="9357"/>
                  <a:pt x="8169" y="9357"/>
                  <a:pt x="8169" y="9357"/>
                </a:cubicBezTo>
                <a:cubicBezTo>
                  <a:pt x="8166" y="9357"/>
                  <a:pt x="8166" y="9357"/>
                  <a:pt x="8166" y="9357"/>
                </a:cubicBezTo>
                <a:cubicBezTo>
                  <a:pt x="8134" y="9302"/>
                  <a:pt x="8134" y="9302"/>
                  <a:pt x="8134" y="9302"/>
                </a:cubicBezTo>
                <a:close/>
                <a:moveTo>
                  <a:pt x="8092" y="9234"/>
                </a:moveTo>
                <a:cubicBezTo>
                  <a:pt x="8092" y="9234"/>
                  <a:pt x="8092" y="9234"/>
                  <a:pt x="8092" y="9234"/>
                </a:cubicBezTo>
                <a:cubicBezTo>
                  <a:pt x="8092" y="9234"/>
                  <a:pt x="8092" y="9234"/>
                  <a:pt x="8092" y="9234"/>
                </a:cubicBezTo>
                <a:cubicBezTo>
                  <a:pt x="8088" y="9276"/>
                  <a:pt x="8088" y="9276"/>
                  <a:pt x="8088" y="9276"/>
                </a:cubicBezTo>
                <a:cubicBezTo>
                  <a:pt x="8088" y="9279"/>
                  <a:pt x="8088" y="9279"/>
                  <a:pt x="8088" y="9279"/>
                </a:cubicBezTo>
                <a:cubicBezTo>
                  <a:pt x="8092" y="9279"/>
                  <a:pt x="8092" y="9279"/>
                  <a:pt x="8092" y="9279"/>
                </a:cubicBezTo>
                <a:cubicBezTo>
                  <a:pt x="8124" y="9334"/>
                  <a:pt x="8124" y="9334"/>
                  <a:pt x="8124" y="9334"/>
                </a:cubicBezTo>
                <a:cubicBezTo>
                  <a:pt x="8124" y="9334"/>
                  <a:pt x="8124" y="9334"/>
                  <a:pt x="8124" y="9334"/>
                </a:cubicBezTo>
                <a:cubicBezTo>
                  <a:pt x="8124" y="9334"/>
                  <a:pt x="8124" y="9334"/>
                  <a:pt x="8124" y="9334"/>
                </a:cubicBezTo>
                <a:cubicBezTo>
                  <a:pt x="8127" y="9292"/>
                  <a:pt x="8127" y="9292"/>
                  <a:pt x="8127" y="9292"/>
                </a:cubicBezTo>
                <a:cubicBezTo>
                  <a:pt x="8127" y="9289"/>
                  <a:pt x="8127" y="9289"/>
                  <a:pt x="8127" y="9289"/>
                </a:cubicBezTo>
                <a:cubicBezTo>
                  <a:pt x="8124" y="9289"/>
                  <a:pt x="8124" y="9289"/>
                  <a:pt x="8124" y="9289"/>
                </a:cubicBezTo>
                <a:cubicBezTo>
                  <a:pt x="8092" y="9234"/>
                  <a:pt x="8092" y="9234"/>
                  <a:pt x="8092" y="9234"/>
                </a:cubicBezTo>
                <a:close/>
                <a:moveTo>
                  <a:pt x="8049" y="9166"/>
                </a:moveTo>
                <a:cubicBezTo>
                  <a:pt x="8049" y="9166"/>
                  <a:pt x="8049" y="9166"/>
                  <a:pt x="8049" y="9166"/>
                </a:cubicBezTo>
                <a:cubicBezTo>
                  <a:pt x="8049" y="9166"/>
                  <a:pt x="8049" y="9166"/>
                  <a:pt x="8049" y="9166"/>
                </a:cubicBezTo>
                <a:cubicBezTo>
                  <a:pt x="8049" y="9208"/>
                  <a:pt x="8049" y="9208"/>
                  <a:pt x="8049" y="9208"/>
                </a:cubicBezTo>
                <a:cubicBezTo>
                  <a:pt x="8049" y="9211"/>
                  <a:pt x="8049" y="9211"/>
                  <a:pt x="8049" y="9211"/>
                </a:cubicBezTo>
                <a:cubicBezTo>
                  <a:pt x="8049" y="9211"/>
                  <a:pt x="8049" y="9211"/>
                  <a:pt x="8049" y="9211"/>
                </a:cubicBezTo>
                <a:cubicBezTo>
                  <a:pt x="8082" y="9266"/>
                  <a:pt x="8082" y="9266"/>
                  <a:pt x="8082" y="9266"/>
                </a:cubicBezTo>
                <a:cubicBezTo>
                  <a:pt x="8082" y="9266"/>
                  <a:pt x="8082" y="9266"/>
                  <a:pt x="8082" y="9266"/>
                </a:cubicBezTo>
                <a:cubicBezTo>
                  <a:pt x="8082" y="9266"/>
                  <a:pt x="8082" y="9266"/>
                  <a:pt x="8082" y="9266"/>
                </a:cubicBezTo>
                <a:cubicBezTo>
                  <a:pt x="8085" y="9224"/>
                  <a:pt x="8085" y="9224"/>
                  <a:pt x="8085" y="9224"/>
                </a:cubicBezTo>
                <a:cubicBezTo>
                  <a:pt x="8085" y="9221"/>
                  <a:pt x="8085" y="9221"/>
                  <a:pt x="8085" y="9221"/>
                </a:cubicBezTo>
                <a:cubicBezTo>
                  <a:pt x="8082" y="9221"/>
                  <a:pt x="8082" y="9221"/>
                  <a:pt x="8082" y="9221"/>
                </a:cubicBezTo>
                <a:cubicBezTo>
                  <a:pt x="8049" y="9166"/>
                  <a:pt x="8049" y="9166"/>
                  <a:pt x="8049" y="9166"/>
                </a:cubicBezTo>
                <a:close/>
                <a:moveTo>
                  <a:pt x="8007" y="9098"/>
                </a:moveTo>
                <a:cubicBezTo>
                  <a:pt x="8007" y="9098"/>
                  <a:pt x="8007" y="9098"/>
                  <a:pt x="8007" y="9098"/>
                </a:cubicBezTo>
                <a:cubicBezTo>
                  <a:pt x="8007" y="9098"/>
                  <a:pt x="8007" y="9098"/>
                  <a:pt x="8007" y="9098"/>
                </a:cubicBezTo>
                <a:cubicBezTo>
                  <a:pt x="8007" y="9140"/>
                  <a:pt x="8007" y="9140"/>
                  <a:pt x="8007" y="9140"/>
                </a:cubicBezTo>
                <a:cubicBezTo>
                  <a:pt x="8007" y="9143"/>
                  <a:pt x="8007" y="9143"/>
                  <a:pt x="8007" y="9143"/>
                </a:cubicBezTo>
                <a:cubicBezTo>
                  <a:pt x="8007" y="9147"/>
                  <a:pt x="8007" y="9147"/>
                  <a:pt x="8007" y="9147"/>
                </a:cubicBezTo>
                <a:cubicBezTo>
                  <a:pt x="8040" y="9198"/>
                  <a:pt x="8040" y="9198"/>
                  <a:pt x="8040" y="9198"/>
                </a:cubicBezTo>
                <a:cubicBezTo>
                  <a:pt x="8043" y="9202"/>
                  <a:pt x="8043" y="9202"/>
                  <a:pt x="8043" y="9202"/>
                </a:cubicBezTo>
                <a:cubicBezTo>
                  <a:pt x="8043" y="9198"/>
                  <a:pt x="8043" y="9198"/>
                  <a:pt x="8043" y="9198"/>
                </a:cubicBezTo>
                <a:cubicBezTo>
                  <a:pt x="8043" y="9156"/>
                  <a:pt x="8043" y="9156"/>
                  <a:pt x="8043" y="9156"/>
                </a:cubicBezTo>
                <a:cubicBezTo>
                  <a:pt x="8043" y="9153"/>
                  <a:pt x="8043" y="9153"/>
                  <a:pt x="8043" y="9153"/>
                </a:cubicBezTo>
                <a:cubicBezTo>
                  <a:pt x="8040" y="9153"/>
                  <a:pt x="8040" y="9153"/>
                  <a:pt x="8040" y="9153"/>
                </a:cubicBezTo>
                <a:cubicBezTo>
                  <a:pt x="8007" y="9098"/>
                  <a:pt x="8007" y="9098"/>
                  <a:pt x="8007" y="9098"/>
                </a:cubicBezTo>
                <a:close/>
                <a:moveTo>
                  <a:pt x="7965" y="9030"/>
                </a:moveTo>
                <a:cubicBezTo>
                  <a:pt x="7965" y="9030"/>
                  <a:pt x="7965" y="9030"/>
                  <a:pt x="7965" y="9030"/>
                </a:cubicBezTo>
                <a:cubicBezTo>
                  <a:pt x="7965" y="9030"/>
                  <a:pt x="7965" y="9030"/>
                  <a:pt x="7965" y="9030"/>
                </a:cubicBezTo>
                <a:cubicBezTo>
                  <a:pt x="7965" y="9075"/>
                  <a:pt x="7965" y="9075"/>
                  <a:pt x="7965" y="9075"/>
                </a:cubicBezTo>
                <a:cubicBezTo>
                  <a:pt x="7965" y="9075"/>
                  <a:pt x="7965" y="9075"/>
                  <a:pt x="7965" y="9075"/>
                </a:cubicBezTo>
                <a:cubicBezTo>
                  <a:pt x="7965" y="9079"/>
                  <a:pt x="7965" y="9079"/>
                  <a:pt x="7965" y="9079"/>
                </a:cubicBezTo>
                <a:cubicBezTo>
                  <a:pt x="7998" y="9130"/>
                  <a:pt x="7998" y="9130"/>
                  <a:pt x="7998" y="9130"/>
                </a:cubicBezTo>
                <a:cubicBezTo>
                  <a:pt x="8001" y="9134"/>
                  <a:pt x="8001" y="9134"/>
                  <a:pt x="8001" y="9134"/>
                </a:cubicBezTo>
                <a:cubicBezTo>
                  <a:pt x="8001" y="9130"/>
                  <a:pt x="8001" y="9130"/>
                  <a:pt x="8001" y="9130"/>
                </a:cubicBezTo>
                <a:cubicBezTo>
                  <a:pt x="8001" y="9088"/>
                  <a:pt x="8001" y="9088"/>
                  <a:pt x="8001" y="9088"/>
                </a:cubicBezTo>
                <a:cubicBezTo>
                  <a:pt x="8001" y="9085"/>
                  <a:pt x="8001" y="9085"/>
                  <a:pt x="8001" y="9085"/>
                </a:cubicBezTo>
                <a:cubicBezTo>
                  <a:pt x="7998" y="9085"/>
                  <a:pt x="7998" y="9085"/>
                  <a:pt x="7998" y="9085"/>
                </a:cubicBezTo>
                <a:cubicBezTo>
                  <a:pt x="7965" y="9030"/>
                  <a:pt x="7965" y="9030"/>
                  <a:pt x="7965" y="9030"/>
                </a:cubicBezTo>
                <a:close/>
                <a:moveTo>
                  <a:pt x="7923" y="8962"/>
                </a:moveTo>
                <a:cubicBezTo>
                  <a:pt x="7923" y="8962"/>
                  <a:pt x="7923" y="8962"/>
                  <a:pt x="7923" y="8962"/>
                </a:cubicBezTo>
                <a:cubicBezTo>
                  <a:pt x="7923" y="8962"/>
                  <a:pt x="7923" y="8962"/>
                  <a:pt x="7923" y="8962"/>
                </a:cubicBezTo>
                <a:cubicBezTo>
                  <a:pt x="7923" y="9007"/>
                  <a:pt x="7923" y="9007"/>
                  <a:pt x="7923" y="9007"/>
                </a:cubicBezTo>
                <a:cubicBezTo>
                  <a:pt x="7923" y="9007"/>
                  <a:pt x="7923" y="9007"/>
                  <a:pt x="7923" y="9007"/>
                </a:cubicBezTo>
                <a:cubicBezTo>
                  <a:pt x="7923" y="9011"/>
                  <a:pt x="7923" y="9011"/>
                  <a:pt x="7923" y="9011"/>
                </a:cubicBezTo>
                <a:cubicBezTo>
                  <a:pt x="7956" y="9063"/>
                  <a:pt x="7956" y="9063"/>
                  <a:pt x="7956" y="9063"/>
                </a:cubicBezTo>
                <a:cubicBezTo>
                  <a:pt x="7959" y="9066"/>
                  <a:pt x="7959" y="9066"/>
                  <a:pt x="7959" y="9066"/>
                </a:cubicBezTo>
                <a:cubicBezTo>
                  <a:pt x="7959" y="9063"/>
                  <a:pt x="7959" y="9063"/>
                  <a:pt x="7959" y="9063"/>
                </a:cubicBezTo>
                <a:cubicBezTo>
                  <a:pt x="7959" y="9020"/>
                  <a:pt x="7959" y="9020"/>
                  <a:pt x="7959" y="9020"/>
                </a:cubicBezTo>
                <a:cubicBezTo>
                  <a:pt x="7959" y="9017"/>
                  <a:pt x="7959" y="9017"/>
                  <a:pt x="7959" y="9017"/>
                </a:cubicBezTo>
                <a:cubicBezTo>
                  <a:pt x="7956" y="9017"/>
                  <a:pt x="7956" y="9017"/>
                  <a:pt x="7956" y="9017"/>
                </a:cubicBezTo>
                <a:cubicBezTo>
                  <a:pt x="7923" y="8962"/>
                  <a:pt x="7923" y="8962"/>
                  <a:pt x="7923" y="8962"/>
                </a:cubicBezTo>
                <a:close/>
                <a:moveTo>
                  <a:pt x="7881" y="8894"/>
                </a:moveTo>
                <a:cubicBezTo>
                  <a:pt x="7881" y="8894"/>
                  <a:pt x="7881" y="8894"/>
                  <a:pt x="7881" y="8894"/>
                </a:cubicBezTo>
                <a:cubicBezTo>
                  <a:pt x="7881" y="8894"/>
                  <a:pt x="7881" y="8894"/>
                  <a:pt x="7881" y="8894"/>
                </a:cubicBezTo>
                <a:cubicBezTo>
                  <a:pt x="7881" y="8939"/>
                  <a:pt x="7881" y="8939"/>
                  <a:pt x="7881" y="8939"/>
                </a:cubicBezTo>
                <a:cubicBezTo>
                  <a:pt x="7881" y="8939"/>
                  <a:pt x="7881" y="8939"/>
                  <a:pt x="7881" y="8939"/>
                </a:cubicBezTo>
                <a:cubicBezTo>
                  <a:pt x="7881" y="8943"/>
                  <a:pt x="7881" y="8943"/>
                  <a:pt x="7881" y="8943"/>
                </a:cubicBezTo>
                <a:cubicBezTo>
                  <a:pt x="7917" y="8995"/>
                  <a:pt x="7917" y="8995"/>
                  <a:pt x="7917" y="8995"/>
                </a:cubicBezTo>
                <a:cubicBezTo>
                  <a:pt x="7917" y="8998"/>
                  <a:pt x="7917" y="8998"/>
                  <a:pt x="7917" y="8998"/>
                </a:cubicBezTo>
                <a:cubicBezTo>
                  <a:pt x="7917" y="8995"/>
                  <a:pt x="7917" y="8995"/>
                  <a:pt x="7917" y="8995"/>
                </a:cubicBezTo>
                <a:cubicBezTo>
                  <a:pt x="7917" y="8952"/>
                  <a:pt x="7917" y="8952"/>
                  <a:pt x="7917" y="8952"/>
                </a:cubicBezTo>
                <a:cubicBezTo>
                  <a:pt x="7917" y="8949"/>
                  <a:pt x="7917" y="8949"/>
                  <a:pt x="7917" y="8949"/>
                </a:cubicBezTo>
                <a:cubicBezTo>
                  <a:pt x="7914" y="8949"/>
                  <a:pt x="7914" y="8949"/>
                  <a:pt x="7914" y="8949"/>
                </a:cubicBezTo>
                <a:cubicBezTo>
                  <a:pt x="7881" y="8894"/>
                  <a:pt x="7881" y="8894"/>
                  <a:pt x="7881" y="8894"/>
                </a:cubicBezTo>
                <a:close/>
                <a:moveTo>
                  <a:pt x="7839" y="8826"/>
                </a:moveTo>
                <a:cubicBezTo>
                  <a:pt x="7839" y="8826"/>
                  <a:pt x="7839" y="8826"/>
                  <a:pt x="7839" y="8826"/>
                </a:cubicBezTo>
                <a:cubicBezTo>
                  <a:pt x="7839" y="8826"/>
                  <a:pt x="7839" y="8826"/>
                  <a:pt x="7839" y="8826"/>
                </a:cubicBezTo>
                <a:cubicBezTo>
                  <a:pt x="7839" y="8872"/>
                  <a:pt x="7839" y="8872"/>
                  <a:pt x="7839" y="8872"/>
                </a:cubicBezTo>
                <a:cubicBezTo>
                  <a:pt x="7839" y="8875"/>
                  <a:pt x="7839" y="8875"/>
                  <a:pt x="7839" y="8875"/>
                </a:cubicBezTo>
                <a:cubicBezTo>
                  <a:pt x="7842" y="8875"/>
                  <a:pt x="7842" y="8875"/>
                  <a:pt x="7842" y="8875"/>
                </a:cubicBezTo>
                <a:cubicBezTo>
                  <a:pt x="7875" y="8930"/>
                  <a:pt x="7875" y="8930"/>
                  <a:pt x="7875" y="8930"/>
                </a:cubicBezTo>
                <a:cubicBezTo>
                  <a:pt x="7875" y="8930"/>
                  <a:pt x="7875" y="8930"/>
                  <a:pt x="7875" y="8930"/>
                </a:cubicBezTo>
                <a:cubicBezTo>
                  <a:pt x="7875" y="8930"/>
                  <a:pt x="7875" y="8930"/>
                  <a:pt x="7875" y="8930"/>
                </a:cubicBezTo>
                <a:cubicBezTo>
                  <a:pt x="7875" y="8884"/>
                  <a:pt x="7875" y="8884"/>
                  <a:pt x="7875" y="8884"/>
                </a:cubicBezTo>
                <a:cubicBezTo>
                  <a:pt x="7875" y="8881"/>
                  <a:pt x="7875" y="8881"/>
                  <a:pt x="7875" y="8881"/>
                </a:cubicBezTo>
                <a:cubicBezTo>
                  <a:pt x="7871" y="8881"/>
                  <a:pt x="7871" y="8881"/>
                  <a:pt x="7871" y="8881"/>
                </a:cubicBezTo>
                <a:cubicBezTo>
                  <a:pt x="7839" y="8826"/>
                  <a:pt x="7839" y="8826"/>
                  <a:pt x="7839" y="8826"/>
                </a:cubicBezTo>
                <a:close/>
                <a:moveTo>
                  <a:pt x="7797" y="8758"/>
                </a:moveTo>
                <a:cubicBezTo>
                  <a:pt x="7797" y="8755"/>
                  <a:pt x="7797" y="8755"/>
                  <a:pt x="7797" y="8755"/>
                </a:cubicBezTo>
                <a:cubicBezTo>
                  <a:pt x="7797" y="8758"/>
                  <a:pt x="7797" y="8758"/>
                  <a:pt x="7797" y="8758"/>
                </a:cubicBezTo>
                <a:cubicBezTo>
                  <a:pt x="7797" y="8804"/>
                  <a:pt x="7797" y="8804"/>
                  <a:pt x="7797" y="8804"/>
                </a:cubicBezTo>
                <a:cubicBezTo>
                  <a:pt x="7797" y="8807"/>
                  <a:pt x="7797" y="8807"/>
                  <a:pt x="7797" y="8807"/>
                </a:cubicBezTo>
                <a:cubicBezTo>
                  <a:pt x="7800" y="8807"/>
                  <a:pt x="7800" y="8807"/>
                  <a:pt x="7800" y="8807"/>
                </a:cubicBezTo>
                <a:cubicBezTo>
                  <a:pt x="7833" y="8862"/>
                  <a:pt x="7833" y="8862"/>
                  <a:pt x="7833" y="8862"/>
                </a:cubicBezTo>
                <a:cubicBezTo>
                  <a:pt x="7833" y="8862"/>
                  <a:pt x="7833" y="8862"/>
                  <a:pt x="7833" y="8862"/>
                </a:cubicBezTo>
                <a:cubicBezTo>
                  <a:pt x="7833" y="8862"/>
                  <a:pt x="7833" y="8862"/>
                  <a:pt x="7833" y="8862"/>
                </a:cubicBezTo>
                <a:cubicBezTo>
                  <a:pt x="7833" y="8817"/>
                  <a:pt x="7833" y="8817"/>
                  <a:pt x="7833" y="8817"/>
                </a:cubicBezTo>
                <a:cubicBezTo>
                  <a:pt x="7833" y="8813"/>
                  <a:pt x="7833" y="8813"/>
                  <a:pt x="7833" y="8813"/>
                </a:cubicBezTo>
                <a:cubicBezTo>
                  <a:pt x="7829" y="8813"/>
                  <a:pt x="7829" y="8813"/>
                  <a:pt x="7829" y="8813"/>
                </a:cubicBezTo>
                <a:cubicBezTo>
                  <a:pt x="7797" y="8758"/>
                  <a:pt x="7797" y="8758"/>
                  <a:pt x="7797" y="8758"/>
                </a:cubicBezTo>
                <a:close/>
                <a:moveTo>
                  <a:pt x="7755" y="8690"/>
                </a:moveTo>
                <a:cubicBezTo>
                  <a:pt x="7755" y="8687"/>
                  <a:pt x="7755" y="8687"/>
                  <a:pt x="7755" y="8687"/>
                </a:cubicBezTo>
                <a:cubicBezTo>
                  <a:pt x="7755" y="8690"/>
                  <a:pt x="7755" y="8690"/>
                  <a:pt x="7755" y="8690"/>
                </a:cubicBezTo>
                <a:cubicBezTo>
                  <a:pt x="7755" y="8736"/>
                  <a:pt x="7755" y="8736"/>
                  <a:pt x="7755" y="8736"/>
                </a:cubicBezTo>
                <a:cubicBezTo>
                  <a:pt x="7755" y="8739"/>
                  <a:pt x="7755" y="8739"/>
                  <a:pt x="7755" y="8739"/>
                </a:cubicBezTo>
                <a:cubicBezTo>
                  <a:pt x="7758" y="8739"/>
                  <a:pt x="7758" y="8739"/>
                  <a:pt x="7758" y="8739"/>
                </a:cubicBezTo>
                <a:cubicBezTo>
                  <a:pt x="7791" y="8794"/>
                  <a:pt x="7791" y="8794"/>
                  <a:pt x="7791" y="8794"/>
                </a:cubicBezTo>
                <a:cubicBezTo>
                  <a:pt x="7791" y="8794"/>
                  <a:pt x="7791" y="8794"/>
                  <a:pt x="7791" y="8794"/>
                </a:cubicBezTo>
                <a:cubicBezTo>
                  <a:pt x="7791" y="8794"/>
                  <a:pt x="7791" y="8794"/>
                  <a:pt x="7791" y="8794"/>
                </a:cubicBezTo>
                <a:cubicBezTo>
                  <a:pt x="7791" y="8749"/>
                  <a:pt x="7791" y="8749"/>
                  <a:pt x="7791" y="8749"/>
                </a:cubicBezTo>
                <a:cubicBezTo>
                  <a:pt x="7791" y="8745"/>
                  <a:pt x="7791" y="8745"/>
                  <a:pt x="7791" y="8745"/>
                </a:cubicBezTo>
                <a:cubicBezTo>
                  <a:pt x="7787" y="8745"/>
                  <a:pt x="7787" y="8745"/>
                  <a:pt x="7787" y="8745"/>
                </a:cubicBezTo>
                <a:cubicBezTo>
                  <a:pt x="7755" y="8690"/>
                  <a:pt x="7755" y="8690"/>
                  <a:pt x="7755" y="8690"/>
                </a:cubicBezTo>
                <a:close/>
                <a:moveTo>
                  <a:pt x="7713" y="8622"/>
                </a:moveTo>
                <a:cubicBezTo>
                  <a:pt x="7713" y="8619"/>
                  <a:pt x="7713" y="8619"/>
                  <a:pt x="7713" y="8619"/>
                </a:cubicBezTo>
                <a:cubicBezTo>
                  <a:pt x="7713" y="8622"/>
                  <a:pt x="7713" y="8622"/>
                  <a:pt x="7713" y="8622"/>
                </a:cubicBezTo>
                <a:cubicBezTo>
                  <a:pt x="7713" y="8668"/>
                  <a:pt x="7713" y="8668"/>
                  <a:pt x="7713" y="8668"/>
                </a:cubicBezTo>
                <a:cubicBezTo>
                  <a:pt x="7713" y="8671"/>
                  <a:pt x="7713" y="8671"/>
                  <a:pt x="7713" y="8671"/>
                </a:cubicBezTo>
                <a:cubicBezTo>
                  <a:pt x="7716" y="8671"/>
                  <a:pt x="7716" y="8671"/>
                  <a:pt x="7716" y="8671"/>
                </a:cubicBezTo>
                <a:cubicBezTo>
                  <a:pt x="7748" y="8726"/>
                  <a:pt x="7748" y="8726"/>
                  <a:pt x="7748" y="8726"/>
                </a:cubicBezTo>
                <a:cubicBezTo>
                  <a:pt x="7748" y="8726"/>
                  <a:pt x="7748" y="8726"/>
                  <a:pt x="7748" y="8726"/>
                </a:cubicBezTo>
                <a:cubicBezTo>
                  <a:pt x="7748" y="8726"/>
                  <a:pt x="7748" y="8726"/>
                  <a:pt x="7748" y="8726"/>
                </a:cubicBezTo>
                <a:cubicBezTo>
                  <a:pt x="7748" y="8681"/>
                  <a:pt x="7748" y="8681"/>
                  <a:pt x="7748" y="8681"/>
                </a:cubicBezTo>
                <a:cubicBezTo>
                  <a:pt x="7748" y="8677"/>
                  <a:pt x="7748" y="8677"/>
                  <a:pt x="7748" y="8677"/>
                </a:cubicBezTo>
                <a:cubicBezTo>
                  <a:pt x="7745" y="8674"/>
                  <a:pt x="7745" y="8674"/>
                  <a:pt x="7745" y="8674"/>
                </a:cubicBezTo>
                <a:cubicBezTo>
                  <a:pt x="7713" y="8622"/>
                  <a:pt x="7713" y="8622"/>
                  <a:pt x="7713" y="8622"/>
                </a:cubicBezTo>
                <a:close/>
                <a:moveTo>
                  <a:pt x="7671" y="8554"/>
                </a:moveTo>
                <a:cubicBezTo>
                  <a:pt x="7671" y="8551"/>
                  <a:pt x="7671" y="8551"/>
                  <a:pt x="7671" y="8551"/>
                </a:cubicBezTo>
                <a:cubicBezTo>
                  <a:pt x="7671" y="8554"/>
                  <a:pt x="7671" y="8554"/>
                  <a:pt x="7671" y="8554"/>
                </a:cubicBezTo>
                <a:cubicBezTo>
                  <a:pt x="7674" y="8600"/>
                  <a:pt x="7674" y="8600"/>
                  <a:pt x="7674" y="8600"/>
                </a:cubicBezTo>
                <a:cubicBezTo>
                  <a:pt x="7674" y="8603"/>
                  <a:pt x="7674" y="8603"/>
                  <a:pt x="7674" y="8603"/>
                </a:cubicBezTo>
                <a:cubicBezTo>
                  <a:pt x="7674" y="8603"/>
                  <a:pt x="7674" y="8603"/>
                  <a:pt x="7674" y="8603"/>
                </a:cubicBezTo>
                <a:cubicBezTo>
                  <a:pt x="7706" y="8658"/>
                  <a:pt x="7706" y="8658"/>
                  <a:pt x="7706" y="8658"/>
                </a:cubicBezTo>
                <a:cubicBezTo>
                  <a:pt x="7706" y="8658"/>
                  <a:pt x="7706" y="8658"/>
                  <a:pt x="7706" y="8658"/>
                </a:cubicBezTo>
                <a:cubicBezTo>
                  <a:pt x="7706" y="8658"/>
                  <a:pt x="7706" y="8658"/>
                  <a:pt x="7706" y="8658"/>
                </a:cubicBezTo>
                <a:cubicBezTo>
                  <a:pt x="7706" y="8613"/>
                  <a:pt x="7706" y="8613"/>
                  <a:pt x="7706" y="8613"/>
                </a:cubicBezTo>
                <a:cubicBezTo>
                  <a:pt x="7706" y="8609"/>
                  <a:pt x="7706" y="8609"/>
                  <a:pt x="7706" y="8609"/>
                </a:cubicBezTo>
                <a:cubicBezTo>
                  <a:pt x="7703" y="8606"/>
                  <a:pt x="7703" y="8606"/>
                  <a:pt x="7703" y="8606"/>
                </a:cubicBezTo>
                <a:cubicBezTo>
                  <a:pt x="7671" y="8554"/>
                  <a:pt x="7671" y="8554"/>
                  <a:pt x="7671" y="8554"/>
                </a:cubicBezTo>
                <a:close/>
                <a:moveTo>
                  <a:pt x="7612" y="8457"/>
                </a:moveTo>
                <a:cubicBezTo>
                  <a:pt x="7609" y="8457"/>
                  <a:pt x="7609" y="8457"/>
                  <a:pt x="7609" y="8457"/>
                </a:cubicBezTo>
                <a:cubicBezTo>
                  <a:pt x="7612" y="8457"/>
                  <a:pt x="7612" y="8457"/>
                  <a:pt x="7612" y="8457"/>
                </a:cubicBezTo>
                <a:cubicBezTo>
                  <a:pt x="7612" y="8506"/>
                  <a:pt x="7612" y="8506"/>
                  <a:pt x="7612" y="8506"/>
                </a:cubicBezTo>
                <a:cubicBezTo>
                  <a:pt x="7612" y="8509"/>
                  <a:pt x="7612" y="8509"/>
                  <a:pt x="7612" y="8509"/>
                </a:cubicBezTo>
                <a:cubicBezTo>
                  <a:pt x="7616" y="8509"/>
                  <a:pt x="7616" y="8509"/>
                  <a:pt x="7616" y="8509"/>
                </a:cubicBezTo>
                <a:cubicBezTo>
                  <a:pt x="7664" y="8590"/>
                  <a:pt x="7664" y="8590"/>
                  <a:pt x="7664" y="8590"/>
                </a:cubicBezTo>
                <a:cubicBezTo>
                  <a:pt x="7664" y="8590"/>
                  <a:pt x="7664" y="8590"/>
                  <a:pt x="7664" y="8590"/>
                </a:cubicBezTo>
                <a:cubicBezTo>
                  <a:pt x="7664" y="8590"/>
                  <a:pt x="7664" y="8590"/>
                  <a:pt x="7664" y="8590"/>
                </a:cubicBezTo>
                <a:cubicBezTo>
                  <a:pt x="7664" y="8541"/>
                  <a:pt x="7664" y="8541"/>
                  <a:pt x="7664" y="8541"/>
                </a:cubicBezTo>
                <a:cubicBezTo>
                  <a:pt x="7664" y="8541"/>
                  <a:pt x="7664" y="8541"/>
                  <a:pt x="7664" y="8541"/>
                </a:cubicBezTo>
                <a:cubicBezTo>
                  <a:pt x="7661" y="8538"/>
                  <a:pt x="7661" y="8538"/>
                  <a:pt x="7661" y="8538"/>
                </a:cubicBezTo>
                <a:cubicBezTo>
                  <a:pt x="7612" y="8457"/>
                  <a:pt x="7612" y="8457"/>
                  <a:pt x="7612" y="8457"/>
                </a:cubicBezTo>
                <a:close/>
                <a:moveTo>
                  <a:pt x="8341" y="9694"/>
                </a:moveTo>
                <a:cubicBezTo>
                  <a:pt x="8338" y="9690"/>
                  <a:pt x="8338" y="9690"/>
                  <a:pt x="8338" y="9690"/>
                </a:cubicBezTo>
                <a:cubicBezTo>
                  <a:pt x="8338" y="9694"/>
                  <a:pt x="8338" y="9694"/>
                  <a:pt x="8338" y="9694"/>
                </a:cubicBezTo>
                <a:cubicBezTo>
                  <a:pt x="8338" y="9732"/>
                  <a:pt x="8338" y="9732"/>
                  <a:pt x="8338" y="9732"/>
                </a:cubicBezTo>
                <a:cubicBezTo>
                  <a:pt x="8338" y="9732"/>
                  <a:pt x="8338" y="9732"/>
                  <a:pt x="8338" y="9732"/>
                </a:cubicBezTo>
                <a:cubicBezTo>
                  <a:pt x="8338" y="9736"/>
                  <a:pt x="8338" y="9736"/>
                  <a:pt x="8338" y="9736"/>
                </a:cubicBezTo>
                <a:cubicBezTo>
                  <a:pt x="8370" y="9787"/>
                  <a:pt x="8370" y="9787"/>
                  <a:pt x="8370" y="9787"/>
                </a:cubicBezTo>
                <a:cubicBezTo>
                  <a:pt x="8370" y="9787"/>
                  <a:pt x="8370" y="9787"/>
                  <a:pt x="8370" y="9787"/>
                </a:cubicBezTo>
                <a:cubicBezTo>
                  <a:pt x="8370" y="9787"/>
                  <a:pt x="8370" y="9787"/>
                  <a:pt x="8370" y="9787"/>
                </a:cubicBezTo>
                <a:cubicBezTo>
                  <a:pt x="8373" y="9749"/>
                  <a:pt x="8373" y="9749"/>
                  <a:pt x="8373" y="9749"/>
                </a:cubicBezTo>
                <a:cubicBezTo>
                  <a:pt x="8373" y="9749"/>
                  <a:pt x="8373" y="9749"/>
                  <a:pt x="8373" y="9749"/>
                </a:cubicBezTo>
                <a:cubicBezTo>
                  <a:pt x="8373" y="9745"/>
                  <a:pt x="8373" y="9745"/>
                  <a:pt x="8373" y="9745"/>
                </a:cubicBezTo>
                <a:cubicBezTo>
                  <a:pt x="8341" y="9694"/>
                  <a:pt x="8341" y="9694"/>
                  <a:pt x="8341" y="9694"/>
                </a:cubicBezTo>
                <a:close/>
                <a:moveTo>
                  <a:pt x="8299" y="9626"/>
                </a:moveTo>
                <a:cubicBezTo>
                  <a:pt x="8299" y="9626"/>
                  <a:pt x="8299" y="9626"/>
                  <a:pt x="8299" y="9626"/>
                </a:cubicBezTo>
                <a:cubicBezTo>
                  <a:pt x="8299" y="9626"/>
                  <a:pt x="8299" y="9626"/>
                  <a:pt x="8299" y="9626"/>
                </a:cubicBezTo>
                <a:cubicBezTo>
                  <a:pt x="8295" y="9665"/>
                  <a:pt x="8295" y="9665"/>
                  <a:pt x="8295" y="9665"/>
                </a:cubicBezTo>
                <a:cubicBezTo>
                  <a:pt x="8295" y="9668"/>
                  <a:pt x="8295" y="9668"/>
                  <a:pt x="8295" y="9668"/>
                </a:cubicBezTo>
                <a:cubicBezTo>
                  <a:pt x="8295" y="9668"/>
                  <a:pt x="8295" y="9668"/>
                  <a:pt x="8295" y="9668"/>
                </a:cubicBezTo>
                <a:cubicBezTo>
                  <a:pt x="8328" y="9720"/>
                  <a:pt x="8328" y="9720"/>
                  <a:pt x="8328" y="9720"/>
                </a:cubicBezTo>
                <a:cubicBezTo>
                  <a:pt x="8331" y="9723"/>
                  <a:pt x="8331" y="9723"/>
                  <a:pt x="8331" y="9723"/>
                </a:cubicBezTo>
                <a:cubicBezTo>
                  <a:pt x="8331" y="9720"/>
                  <a:pt x="8331" y="9720"/>
                  <a:pt x="8331" y="9720"/>
                </a:cubicBezTo>
                <a:cubicBezTo>
                  <a:pt x="8331" y="9684"/>
                  <a:pt x="8331" y="9684"/>
                  <a:pt x="8331" y="9684"/>
                </a:cubicBezTo>
                <a:cubicBezTo>
                  <a:pt x="8331" y="9681"/>
                  <a:pt x="8331" y="9681"/>
                  <a:pt x="8331" y="9681"/>
                </a:cubicBezTo>
                <a:cubicBezTo>
                  <a:pt x="8331" y="9681"/>
                  <a:pt x="8331" y="9681"/>
                  <a:pt x="8331" y="9681"/>
                </a:cubicBezTo>
                <a:cubicBezTo>
                  <a:pt x="8299" y="9626"/>
                  <a:pt x="8299" y="9626"/>
                  <a:pt x="8299" y="9626"/>
                </a:cubicBezTo>
                <a:close/>
                <a:moveTo>
                  <a:pt x="8257" y="9561"/>
                </a:moveTo>
                <a:cubicBezTo>
                  <a:pt x="8257" y="9558"/>
                  <a:pt x="8257" y="9558"/>
                  <a:pt x="8257" y="9558"/>
                </a:cubicBezTo>
                <a:cubicBezTo>
                  <a:pt x="8257" y="9558"/>
                  <a:pt x="8257" y="9558"/>
                  <a:pt x="8257" y="9558"/>
                </a:cubicBezTo>
                <a:cubicBezTo>
                  <a:pt x="8253" y="9600"/>
                  <a:pt x="8253" y="9600"/>
                  <a:pt x="8253" y="9600"/>
                </a:cubicBezTo>
                <a:cubicBezTo>
                  <a:pt x="8253" y="9600"/>
                  <a:pt x="8253" y="9600"/>
                  <a:pt x="8253" y="9600"/>
                </a:cubicBezTo>
                <a:cubicBezTo>
                  <a:pt x="8257" y="9600"/>
                  <a:pt x="8257" y="9600"/>
                  <a:pt x="8257" y="9600"/>
                </a:cubicBezTo>
                <a:cubicBezTo>
                  <a:pt x="8289" y="9655"/>
                  <a:pt x="8289" y="9655"/>
                  <a:pt x="8289" y="9655"/>
                </a:cubicBezTo>
                <a:cubicBezTo>
                  <a:pt x="8289" y="9655"/>
                  <a:pt x="8289" y="9655"/>
                  <a:pt x="8289" y="9655"/>
                </a:cubicBezTo>
                <a:cubicBezTo>
                  <a:pt x="8289" y="9655"/>
                  <a:pt x="8289" y="9655"/>
                  <a:pt x="8289" y="9655"/>
                </a:cubicBezTo>
                <a:cubicBezTo>
                  <a:pt x="8292" y="9616"/>
                  <a:pt x="8292" y="9616"/>
                  <a:pt x="8292" y="9616"/>
                </a:cubicBezTo>
                <a:cubicBezTo>
                  <a:pt x="8292" y="9613"/>
                  <a:pt x="8292" y="9613"/>
                  <a:pt x="8292" y="9613"/>
                </a:cubicBezTo>
                <a:cubicBezTo>
                  <a:pt x="8289" y="9613"/>
                  <a:pt x="8289" y="9613"/>
                  <a:pt x="8289" y="9613"/>
                </a:cubicBezTo>
                <a:cubicBezTo>
                  <a:pt x="8257" y="9561"/>
                  <a:pt x="8257" y="9561"/>
                  <a:pt x="8257" y="9561"/>
                </a:cubicBezTo>
                <a:close/>
                <a:moveTo>
                  <a:pt x="8215" y="9493"/>
                </a:moveTo>
                <a:cubicBezTo>
                  <a:pt x="8215" y="9490"/>
                  <a:pt x="8215" y="9490"/>
                  <a:pt x="8215" y="9490"/>
                </a:cubicBezTo>
                <a:cubicBezTo>
                  <a:pt x="8215" y="9493"/>
                  <a:pt x="8215" y="9493"/>
                  <a:pt x="8215" y="9493"/>
                </a:cubicBezTo>
                <a:cubicBezTo>
                  <a:pt x="8211" y="9532"/>
                  <a:pt x="8211" y="9532"/>
                  <a:pt x="8211" y="9532"/>
                </a:cubicBezTo>
                <a:cubicBezTo>
                  <a:pt x="8211" y="9532"/>
                  <a:pt x="8211" y="9532"/>
                  <a:pt x="8211" y="9532"/>
                </a:cubicBezTo>
                <a:cubicBezTo>
                  <a:pt x="8215" y="9535"/>
                  <a:pt x="8215" y="9535"/>
                  <a:pt x="8215" y="9535"/>
                </a:cubicBezTo>
                <a:cubicBezTo>
                  <a:pt x="8247" y="9587"/>
                  <a:pt x="8247" y="9587"/>
                  <a:pt x="8247" y="9587"/>
                </a:cubicBezTo>
                <a:cubicBezTo>
                  <a:pt x="8247" y="9590"/>
                  <a:pt x="8247" y="9590"/>
                  <a:pt x="8247" y="9590"/>
                </a:cubicBezTo>
                <a:cubicBezTo>
                  <a:pt x="8247" y="9587"/>
                  <a:pt x="8247" y="9587"/>
                  <a:pt x="8247" y="9587"/>
                </a:cubicBezTo>
                <a:cubicBezTo>
                  <a:pt x="8250" y="9548"/>
                  <a:pt x="8250" y="9548"/>
                  <a:pt x="8250" y="9548"/>
                </a:cubicBezTo>
                <a:cubicBezTo>
                  <a:pt x="8250" y="9548"/>
                  <a:pt x="8250" y="9548"/>
                  <a:pt x="8250" y="9548"/>
                </a:cubicBezTo>
                <a:cubicBezTo>
                  <a:pt x="8247" y="9545"/>
                  <a:pt x="8247" y="9545"/>
                  <a:pt x="8247" y="9545"/>
                </a:cubicBezTo>
                <a:cubicBezTo>
                  <a:pt x="8215" y="9493"/>
                  <a:pt x="8215" y="9493"/>
                  <a:pt x="8215" y="9493"/>
                </a:cubicBezTo>
                <a:close/>
                <a:moveTo>
                  <a:pt x="8172" y="9425"/>
                </a:moveTo>
                <a:cubicBezTo>
                  <a:pt x="8172" y="9422"/>
                  <a:pt x="8172" y="9422"/>
                  <a:pt x="8172" y="9422"/>
                </a:cubicBezTo>
                <a:cubicBezTo>
                  <a:pt x="8172" y="9425"/>
                  <a:pt x="8172" y="9425"/>
                  <a:pt x="8172" y="9425"/>
                </a:cubicBezTo>
                <a:cubicBezTo>
                  <a:pt x="8172" y="9464"/>
                  <a:pt x="8172" y="9464"/>
                  <a:pt x="8172" y="9464"/>
                </a:cubicBezTo>
                <a:cubicBezTo>
                  <a:pt x="8172" y="9467"/>
                  <a:pt x="8172" y="9467"/>
                  <a:pt x="8172" y="9467"/>
                </a:cubicBezTo>
                <a:cubicBezTo>
                  <a:pt x="8172" y="9467"/>
                  <a:pt x="8172" y="9467"/>
                  <a:pt x="8172" y="9467"/>
                </a:cubicBezTo>
                <a:cubicBezTo>
                  <a:pt x="8205" y="9522"/>
                  <a:pt x="8205" y="9522"/>
                  <a:pt x="8205" y="9522"/>
                </a:cubicBezTo>
                <a:cubicBezTo>
                  <a:pt x="8205" y="9522"/>
                  <a:pt x="8205" y="9522"/>
                  <a:pt x="8205" y="9522"/>
                </a:cubicBezTo>
                <a:cubicBezTo>
                  <a:pt x="8205" y="9522"/>
                  <a:pt x="8205" y="9522"/>
                  <a:pt x="8205" y="9522"/>
                </a:cubicBezTo>
                <a:cubicBezTo>
                  <a:pt x="8208" y="9480"/>
                  <a:pt x="8208" y="9480"/>
                  <a:pt x="8208" y="9480"/>
                </a:cubicBezTo>
                <a:cubicBezTo>
                  <a:pt x="8208" y="9480"/>
                  <a:pt x="8208" y="9480"/>
                  <a:pt x="8208" y="9480"/>
                </a:cubicBezTo>
                <a:cubicBezTo>
                  <a:pt x="8208" y="9477"/>
                  <a:pt x="8208" y="9477"/>
                  <a:pt x="8208" y="9477"/>
                </a:cubicBezTo>
                <a:cubicBezTo>
                  <a:pt x="8172" y="9425"/>
                  <a:pt x="8172" y="9425"/>
                  <a:pt x="8172" y="9425"/>
                </a:cubicBezTo>
                <a:close/>
                <a:moveTo>
                  <a:pt x="8134" y="9357"/>
                </a:moveTo>
                <a:cubicBezTo>
                  <a:pt x="8130" y="9357"/>
                  <a:pt x="8130" y="9357"/>
                  <a:pt x="8130" y="9357"/>
                </a:cubicBezTo>
                <a:cubicBezTo>
                  <a:pt x="8130" y="9357"/>
                  <a:pt x="8130" y="9357"/>
                  <a:pt x="8130" y="9357"/>
                </a:cubicBezTo>
                <a:cubicBezTo>
                  <a:pt x="8130" y="9399"/>
                  <a:pt x="8130" y="9399"/>
                  <a:pt x="8130" y="9399"/>
                </a:cubicBezTo>
                <a:cubicBezTo>
                  <a:pt x="8130" y="9399"/>
                  <a:pt x="8130" y="9399"/>
                  <a:pt x="8130" y="9399"/>
                </a:cubicBezTo>
                <a:cubicBezTo>
                  <a:pt x="8130" y="9402"/>
                  <a:pt x="8130" y="9402"/>
                  <a:pt x="8130" y="9402"/>
                </a:cubicBezTo>
                <a:cubicBezTo>
                  <a:pt x="8163" y="9454"/>
                  <a:pt x="8163" y="9454"/>
                  <a:pt x="8163" y="9454"/>
                </a:cubicBezTo>
                <a:cubicBezTo>
                  <a:pt x="8166" y="9454"/>
                  <a:pt x="8166" y="9454"/>
                  <a:pt x="8166" y="9454"/>
                </a:cubicBezTo>
                <a:cubicBezTo>
                  <a:pt x="8166" y="9454"/>
                  <a:pt x="8166" y="9454"/>
                  <a:pt x="8166" y="9454"/>
                </a:cubicBezTo>
                <a:cubicBezTo>
                  <a:pt x="8166" y="9415"/>
                  <a:pt x="8166" y="9415"/>
                  <a:pt x="8166" y="9415"/>
                </a:cubicBezTo>
                <a:cubicBezTo>
                  <a:pt x="8166" y="9412"/>
                  <a:pt x="8166" y="9412"/>
                  <a:pt x="8166" y="9412"/>
                </a:cubicBezTo>
                <a:cubicBezTo>
                  <a:pt x="8166" y="9412"/>
                  <a:pt x="8166" y="9412"/>
                  <a:pt x="8166" y="9412"/>
                </a:cubicBezTo>
                <a:cubicBezTo>
                  <a:pt x="8134" y="9357"/>
                  <a:pt x="8134" y="9357"/>
                  <a:pt x="8134" y="9357"/>
                </a:cubicBezTo>
                <a:close/>
                <a:moveTo>
                  <a:pt x="8092" y="9289"/>
                </a:moveTo>
                <a:cubicBezTo>
                  <a:pt x="8088" y="9289"/>
                  <a:pt x="8088" y="9289"/>
                  <a:pt x="8088" y="9289"/>
                </a:cubicBezTo>
                <a:cubicBezTo>
                  <a:pt x="8088" y="9289"/>
                  <a:pt x="8088" y="9289"/>
                  <a:pt x="8088" y="9289"/>
                </a:cubicBezTo>
                <a:cubicBezTo>
                  <a:pt x="8088" y="9331"/>
                  <a:pt x="8088" y="9331"/>
                  <a:pt x="8088" y="9331"/>
                </a:cubicBezTo>
                <a:cubicBezTo>
                  <a:pt x="8088" y="9334"/>
                  <a:pt x="8088" y="9334"/>
                  <a:pt x="8088" y="9334"/>
                </a:cubicBezTo>
                <a:cubicBezTo>
                  <a:pt x="8092" y="9334"/>
                  <a:pt x="8092" y="9334"/>
                  <a:pt x="8092" y="9334"/>
                </a:cubicBezTo>
                <a:cubicBezTo>
                  <a:pt x="8124" y="9386"/>
                  <a:pt x="8124" y="9386"/>
                  <a:pt x="8124" y="9386"/>
                </a:cubicBezTo>
                <a:cubicBezTo>
                  <a:pt x="8124" y="9389"/>
                  <a:pt x="8124" y="9389"/>
                  <a:pt x="8124" y="9389"/>
                </a:cubicBezTo>
                <a:cubicBezTo>
                  <a:pt x="8124" y="9386"/>
                  <a:pt x="8124" y="9386"/>
                  <a:pt x="8124" y="9386"/>
                </a:cubicBezTo>
                <a:cubicBezTo>
                  <a:pt x="8124" y="9347"/>
                  <a:pt x="8124" y="9347"/>
                  <a:pt x="8124" y="9347"/>
                </a:cubicBezTo>
                <a:cubicBezTo>
                  <a:pt x="8124" y="9344"/>
                  <a:pt x="8124" y="9344"/>
                  <a:pt x="8124" y="9344"/>
                </a:cubicBezTo>
                <a:cubicBezTo>
                  <a:pt x="8124" y="9344"/>
                  <a:pt x="8124" y="9344"/>
                  <a:pt x="8124" y="9344"/>
                </a:cubicBezTo>
                <a:cubicBezTo>
                  <a:pt x="8092" y="9289"/>
                  <a:pt x="8092" y="9289"/>
                  <a:pt x="8092" y="9289"/>
                </a:cubicBezTo>
                <a:close/>
                <a:moveTo>
                  <a:pt x="8049" y="9224"/>
                </a:moveTo>
                <a:cubicBezTo>
                  <a:pt x="8049" y="9221"/>
                  <a:pt x="8049" y="9221"/>
                  <a:pt x="8049" y="9221"/>
                </a:cubicBezTo>
                <a:cubicBezTo>
                  <a:pt x="8049" y="9224"/>
                  <a:pt x="8049" y="9224"/>
                  <a:pt x="8049" y="9224"/>
                </a:cubicBezTo>
                <a:cubicBezTo>
                  <a:pt x="8046" y="9263"/>
                  <a:pt x="8046" y="9263"/>
                  <a:pt x="8046" y="9263"/>
                </a:cubicBezTo>
                <a:cubicBezTo>
                  <a:pt x="8046" y="9266"/>
                  <a:pt x="8046" y="9266"/>
                  <a:pt x="8046" y="9266"/>
                </a:cubicBezTo>
                <a:cubicBezTo>
                  <a:pt x="8049" y="9270"/>
                  <a:pt x="8049" y="9270"/>
                  <a:pt x="8049" y="9270"/>
                </a:cubicBezTo>
                <a:cubicBezTo>
                  <a:pt x="8082" y="9321"/>
                  <a:pt x="8082" y="9321"/>
                  <a:pt x="8082" y="9321"/>
                </a:cubicBezTo>
                <a:cubicBezTo>
                  <a:pt x="8082" y="9321"/>
                  <a:pt x="8082" y="9321"/>
                  <a:pt x="8082" y="9321"/>
                </a:cubicBezTo>
                <a:cubicBezTo>
                  <a:pt x="8082" y="9321"/>
                  <a:pt x="8082" y="9321"/>
                  <a:pt x="8082" y="9321"/>
                </a:cubicBezTo>
                <a:cubicBezTo>
                  <a:pt x="8082" y="9279"/>
                  <a:pt x="8082" y="9279"/>
                  <a:pt x="8082" y="9279"/>
                </a:cubicBezTo>
                <a:cubicBezTo>
                  <a:pt x="8082" y="9279"/>
                  <a:pt x="8082" y="9279"/>
                  <a:pt x="8082" y="9279"/>
                </a:cubicBezTo>
                <a:cubicBezTo>
                  <a:pt x="8082" y="9276"/>
                  <a:pt x="8082" y="9276"/>
                  <a:pt x="8082" y="9276"/>
                </a:cubicBezTo>
                <a:cubicBezTo>
                  <a:pt x="8049" y="9224"/>
                  <a:pt x="8049" y="9224"/>
                  <a:pt x="8049" y="9224"/>
                </a:cubicBezTo>
                <a:close/>
                <a:moveTo>
                  <a:pt x="8007" y="9156"/>
                </a:moveTo>
                <a:cubicBezTo>
                  <a:pt x="8007" y="9153"/>
                  <a:pt x="8007" y="9153"/>
                  <a:pt x="8007" y="9153"/>
                </a:cubicBezTo>
                <a:cubicBezTo>
                  <a:pt x="8007" y="9156"/>
                  <a:pt x="8007" y="9156"/>
                  <a:pt x="8007" y="9156"/>
                </a:cubicBezTo>
                <a:cubicBezTo>
                  <a:pt x="8007" y="9198"/>
                  <a:pt x="8007" y="9198"/>
                  <a:pt x="8007" y="9198"/>
                </a:cubicBezTo>
                <a:cubicBezTo>
                  <a:pt x="8007" y="9198"/>
                  <a:pt x="8007" y="9198"/>
                  <a:pt x="8007" y="9198"/>
                </a:cubicBezTo>
                <a:cubicBezTo>
                  <a:pt x="8007" y="9202"/>
                  <a:pt x="8007" y="9202"/>
                  <a:pt x="8007" y="9202"/>
                </a:cubicBezTo>
                <a:cubicBezTo>
                  <a:pt x="8040" y="9253"/>
                  <a:pt x="8040" y="9253"/>
                  <a:pt x="8040" y="9253"/>
                </a:cubicBezTo>
                <a:cubicBezTo>
                  <a:pt x="8040" y="9257"/>
                  <a:pt x="8040" y="9257"/>
                  <a:pt x="8040" y="9257"/>
                </a:cubicBezTo>
                <a:cubicBezTo>
                  <a:pt x="8040" y="9253"/>
                  <a:pt x="8040" y="9253"/>
                  <a:pt x="8040" y="9253"/>
                </a:cubicBezTo>
                <a:cubicBezTo>
                  <a:pt x="8043" y="9211"/>
                  <a:pt x="8043" y="9211"/>
                  <a:pt x="8043" y="9211"/>
                </a:cubicBezTo>
                <a:cubicBezTo>
                  <a:pt x="8043" y="9211"/>
                  <a:pt x="8043" y="9211"/>
                  <a:pt x="8043" y="9211"/>
                </a:cubicBezTo>
                <a:cubicBezTo>
                  <a:pt x="8040" y="9208"/>
                  <a:pt x="8040" y="9208"/>
                  <a:pt x="8040" y="9208"/>
                </a:cubicBezTo>
                <a:cubicBezTo>
                  <a:pt x="8007" y="9156"/>
                  <a:pt x="8007" y="9156"/>
                  <a:pt x="8007" y="9156"/>
                </a:cubicBezTo>
                <a:close/>
                <a:moveTo>
                  <a:pt x="7965" y="9088"/>
                </a:moveTo>
                <a:cubicBezTo>
                  <a:pt x="7965" y="9085"/>
                  <a:pt x="7965" y="9085"/>
                  <a:pt x="7965" y="9085"/>
                </a:cubicBezTo>
                <a:cubicBezTo>
                  <a:pt x="7965" y="9088"/>
                  <a:pt x="7965" y="9088"/>
                  <a:pt x="7965" y="9088"/>
                </a:cubicBezTo>
                <a:cubicBezTo>
                  <a:pt x="7965" y="9130"/>
                  <a:pt x="7965" y="9130"/>
                  <a:pt x="7965" y="9130"/>
                </a:cubicBezTo>
                <a:cubicBezTo>
                  <a:pt x="7965" y="9134"/>
                  <a:pt x="7965" y="9134"/>
                  <a:pt x="7965" y="9134"/>
                </a:cubicBezTo>
                <a:cubicBezTo>
                  <a:pt x="7965" y="9134"/>
                  <a:pt x="7965" y="9134"/>
                  <a:pt x="7965" y="9134"/>
                </a:cubicBezTo>
                <a:cubicBezTo>
                  <a:pt x="7998" y="9185"/>
                  <a:pt x="7998" y="9185"/>
                  <a:pt x="7998" y="9185"/>
                </a:cubicBezTo>
                <a:cubicBezTo>
                  <a:pt x="8001" y="9189"/>
                  <a:pt x="8001" y="9189"/>
                  <a:pt x="8001" y="9189"/>
                </a:cubicBezTo>
                <a:cubicBezTo>
                  <a:pt x="8001" y="9185"/>
                  <a:pt x="8001" y="9185"/>
                  <a:pt x="8001" y="9185"/>
                </a:cubicBezTo>
                <a:cubicBezTo>
                  <a:pt x="8001" y="9143"/>
                  <a:pt x="8001" y="9143"/>
                  <a:pt x="8001" y="9143"/>
                </a:cubicBezTo>
                <a:cubicBezTo>
                  <a:pt x="8001" y="9143"/>
                  <a:pt x="8001" y="9143"/>
                  <a:pt x="8001" y="9143"/>
                </a:cubicBezTo>
                <a:cubicBezTo>
                  <a:pt x="7998" y="9140"/>
                  <a:pt x="7998" y="9140"/>
                  <a:pt x="7998" y="9140"/>
                </a:cubicBezTo>
                <a:cubicBezTo>
                  <a:pt x="7965" y="9088"/>
                  <a:pt x="7965" y="9088"/>
                  <a:pt x="7965" y="9088"/>
                </a:cubicBezTo>
                <a:close/>
                <a:moveTo>
                  <a:pt x="7923" y="9020"/>
                </a:moveTo>
                <a:cubicBezTo>
                  <a:pt x="7923" y="9020"/>
                  <a:pt x="7923" y="9020"/>
                  <a:pt x="7923" y="9020"/>
                </a:cubicBezTo>
                <a:cubicBezTo>
                  <a:pt x="7923" y="9020"/>
                  <a:pt x="7923" y="9020"/>
                  <a:pt x="7923" y="9020"/>
                </a:cubicBezTo>
                <a:cubicBezTo>
                  <a:pt x="7923" y="9063"/>
                  <a:pt x="7923" y="9063"/>
                  <a:pt x="7923" y="9063"/>
                </a:cubicBezTo>
                <a:cubicBezTo>
                  <a:pt x="7923" y="9066"/>
                  <a:pt x="7923" y="9066"/>
                  <a:pt x="7923" y="9066"/>
                </a:cubicBezTo>
                <a:cubicBezTo>
                  <a:pt x="7926" y="9069"/>
                  <a:pt x="7926" y="9069"/>
                  <a:pt x="7926" y="9069"/>
                </a:cubicBezTo>
                <a:cubicBezTo>
                  <a:pt x="7959" y="9121"/>
                  <a:pt x="7959" y="9121"/>
                  <a:pt x="7959" y="9121"/>
                </a:cubicBezTo>
                <a:cubicBezTo>
                  <a:pt x="7959" y="9121"/>
                  <a:pt x="7959" y="9121"/>
                  <a:pt x="7959" y="9121"/>
                </a:cubicBezTo>
                <a:cubicBezTo>
                  <a:pt x="7959" y="9121"/>
                  <a:pt x="7959" y="9121"/>
                  <a:pt x="7959" y="9121"/>
                </a:cubicBezTo>
                <a:cubicBezTo>
                  <a:pt x="7959" y="9079"/>
                  <a:pt x="7959" y="9079"/>
                  <a:pt x="7959" y="9079"/>
                </a:cubicBezTo>
                <a:cubicBezTo>
                  <a:pt x="7959" y="9075"/>
                  <a:pt x="7959" y="9075"/>
                  <a:pt x="7959" y="9075"/>
                </a:cubicBezTo>
                <a:cubicBezTo>
                  <a:pt x="7956" y="9075"/>
                  <a:pt x="7956" y="9075"/>
                  <a:pt x="7956" y="9075"/>
                </a:cubicBezTo>
                <a:cubicBezTo>
                  <a:pt x="7923" y="9020"/>
                  <a:pt x="7923" y="9020"/>
                  <a:pt x="7923" y="9020"/>
                </a:cubicBezTo>
                <a:close/>
                <a:moveTo>
                  <a:pt x="7884" y="8952"/>
                </a:moveTo>
                <a:cubicBezTo>
                  <a:pt x="7881" y="8952"/>
                  <a:pt x="7881" y="8952"/>
                  <a:pt x="7881" y="8952"/>
                </a:cubicBezTo>
                <a:cubicBezTo>
                  <a:pt x="7881" y="8952"/>
                  <a:pt x="7881" y="8952"/>
                  <a:pt x="7881" y="8952"/>
                </a:cubicBezTo>
                <a:cubicBezTo>
                  <a:pt x="7881" y="8998"/>
                  <a:pt x="7881" y="8998"/>
                  <a:pt x="7881" y="8998"/>
                </a:cubicBezTo>
                <a:cubicBezTo>
                  <a:pt x="7881" y="8998"/>
                  <a:pt x="7881" y="8998"/>
                  <a:pt x="7881" y="8998"/>
                </a:cubicBezTo>
                <a:cubicBezTo>
                  <a:pt x="7884" y="9001"/>
                  <a:pt x="7884" y="9001"/>
                  <a:pt x="7884" y="9001"/>
                </a:cubicBezTo>
                <a:cubicBezTo>
                  <a:pt x="7917" y="9053"/>
                  <a:pt x="7917" y="9053"/>
                  <a:pt x="7917" y="9053"/>
                </a:cubicBezTo>
                <a:cubicBezTo>
                  <a:pt x="7917" y="9056"/>
                  <a:pt x="7917" y="9056"/>
                  <a:pt x="7917" y="9056"/>
                </a:cubicBezTo>
                <a:cubicBezTo>
                  <a:pt x="7917" y="9053"/>
                  <a:pt x="7917" y="9053"/>
                  <a:pt x="7917" y="9053"/>
                </a:cubicBezTo>
                <a:cubicBezTo>
                  <a:pt x="7917" y="9011"/>
                  <a:pt x="7917" y="9011"/>
                  <a:pt x="7917" y="9011"/>
                </a:cubicBezTo>
                <a:cubicBezTo>
                  <a:pt x="7917" y="9007"/>
                  <a:pt x="7917" y="9007"/>
                  <a:pt x="7917" y="9007"/>
                </a:cubicBezTo>
                <a:cubicBezTo>
                  <a:pt x="7917" y="9007"/>
                  <a:pt x="7917" y="9007"/>
                  <a:pt x="7917" y="9007"/>
                </a:cubicBezTo>
                <a:cubicBezTo>
                  <a:pt x="7884" y="8952"/>
                  <a:pt x="7884" y="8952"/>
                  <a:pt x="7884" y="8952"/>
                </a:cubicBezTo>
                <a:close/>
                <a:moveTo>
                  <a:pt x="7842" y="8888"/>
                </a:moveTo>
                <a:cubicBezTo>
                  <a:pt x="7839" y="8884"/>
                  <a:pt x="7839" y="8884"/>
                  <a:pt x="7839" y="8884"/>
                </a:cubicBezTo>
                <a:cubicBezTo>
                  <a:pt x="7839" y="8884"/>
                  <a:pt x="7839" y="8884"/>
                  <a:pt x="7839" y="8884"/>
                </a:cubicBezTo>
                <a:cubicBezTo>
                  <a:pt x="7842" y="8930"/>
                  <a:pt x="7842" y="8930"/>
                  <a:pt x="7842" y="8930"/>
                </a:cubicBezTo>
                <a:cubicBezTo>
                  <a:pt x="7842" y="8933"/>
                  <a:pt x="7842" y="8933"/>
                  <a:pt x="7842" y="8933"/>
                </a:cubicBezTo>
                <a:cubicBezTo>
                  <a:pt x="7842" y="8933"/>
                  <a:pt x="7842" y="8933"/>
                  <a:pt x="7842" y="8933"/>
                </a:cubicBezTo>
                <a:cubicBezTo>
                  <a:pt x="7875" y="8985"/>
                  <a:pt x="7875" y="8985"/>
                  <a:pt x="7875" y="8985"/>
                </a:cubicBezTo>
                <a:cubicBezTo>
                  <a:pt x="7875" y="8988"/>
                  <a:pt x="7875" y="8988"/>
                  <a:pt x="7875" y="8988"/>
                </a:cubicBezTo>
                <a:cubicBezTo>
                  <a:pt x="7875" y="8985"/>
                  <a:pt x="7875" y="8985"/>
                  <a:pt x="7875" y="8985"/>
                </a:cubicBezTo>
                <a:cubicBezTo>
                  <a:pt x="7875" y="8943"/>
                  <a:pt x="7875" y="8943"/>
                  <a:pt x="7875" y="8943"/>
                </a:cubicBezTo>
                <a:cubicBezTo>
                  <a:pt x="7875" y="8939"/>
                  <a:pt x="7875" y="8939"/>
                  <a:pt x="7875" y="8939"/>
                </a:cubicBezTo>
                <a:cubicBezTo>
                  <a:pt x="7875" y="8939"/>
                  <a:pt x="7875" y="8939"/>
                  <a:pt x="7875" y="8939"/>
                </a:cubicBezTo>
                <a:cubicBezTo>
                  <a:pt x="7842" y="8888"/>
                  <a:pt x="7842" y="8888"/>
                  <a:pt x="7842" y="8888"/>
                </a:cubicBezTo>
                <a:close/>
                <a:moveTo>
                  <a:pt x="7800" y="8820"/>
                </a:moveTo>
                <a:cubicBezTo>
                  <a:pt x="7797" y="8817"/>
                  <a:pt x="7797" y="8817"/>
                  <a:pt x="7797" y="8817"/>
                </a:cubicBezTo>
                <a:cubicBezTo>
                  <a:pt x="7797" y="8820"/>
                  <a:pt x="7797" y="8820"/>
                  <a:pt x="7797" y="8820"/>
                </a:cubicBezTo>
                <a:cubicBezTo>
                  <a:pt x="7800" y="8862"/>
                  <a:pt x="7800" y="8862"/>
                  <a:pt x="7800" y="8862"/>
                </a:cubicBezTo>
                <a:cubicBezTo>
                  <a:pt x="7800" y="8865"/>
                  <a:pt x="7800" y="8865"/>
                  <a:pt x="7800" y="8865"/>
                </a:cubicBezTo>
                <a:cubicBezTo>
                  <a:pt x="7800" y="8868"/>
                  <a:pt x="7800" y="8868"/>
                  <a:pt x="7800" y="8868"/>
                </a:cubicBezTo>
                <a:cubicBezTo>
                  <a:pt x="7833" y="8920"/>
                  <a:pt x="7833" y="8920"/>
                  <a:pt x="7833" y="8920"/>
                </a:cubicBezTo>
                <a:cubicBezTo>
                  <a:pt x="7836" y="8920"/>
                  <a:pt x="7836" y="8920"/>
                  <a:pt x="7836" y="8920"/>
                </a:cubicBezTo>
                <a:cubicBezTo>
                  <a:pt x="7836" y="8920"/>
                  <a:pt x="7836" y="8920"/>
                  <a:pt x="7836" y="8920"/>
                </a:cubicBezTo>
                <a:cubicBezTo>
                  <a:pt x="7833" y="8875"/>
                  <a:pt x="7833" y="8875"/>
                  <a:pt x="7833" y="8875"/>
                </a:cubicBezTo>
                <a:cubicBezTo>
                  <a:pt x="7833" y="8875"/>
                  <a:pt x="7833" y="8875"/>
                  <a:pt x="7833" y="8875"/>
                </a:cubicBezTo>
                <a:cubicBezTo>
                  <a:pt x="7833" y="8872"/>
                  <a:pt x="7833" y="8872"/>
                  <a:pt x="7833" y="8872"/>
                </a:cubicBezTo>
                <a:cubicBezTo>
                  <a:pt x="7800" y="8820"/>
                  <a:pt x="7800" y="8820"/>
                  <a:pt x="7800" y="8820"/>
                </a:cubicBezTo>
                <a:close/>
                <a:moveTo>
                  <a:pt x="7758" y="8752"/>
                </a:moveTo>
                <a:cubicBezTo>
                  <a:pt x="7758" y="8749"/>
                  <a:pt x="7758" y="8749"/>
                  <a:pt x="7758" y="8749"/>
                </a:cubicBezTo>
                <a:cubicBezTo>
                  <a:pt x="7758" y="8752"/>
                  <a:pt x="7758" y="8752"/>
                  <a:pt x="7758" y="8752"/>
                </a:cubicBezTo>
                <a:cubicBezTo>
                  <a:pt x="7758" y="8797"/>
                  <a:pt x="7758" y="8797"/>
                  <a:pt x="7758" y="8797"/>
                </a:cubicBezTo>
                <a:cubicBezTo>
                  <a:pt x="7758" y="8797"/>
                  <a:pt x="7758" y="8797"/>
                  <a:pt x="7758" y="8797"/>
                </a:cubicBezTo>
                <a:cubicBezTo>
                  <a:pt x="7758" y="8800"/>
                  <a:pt x="7758" y="8800"/>
                  <a:pt x="7758" y="8800"/>
                </a:cubicBezTo>
                <a:cubicBezTo>
                  <a:pt x="7794" y="8852"/>
                  <a:pt x="7794" y="8852"/>
                  <a:pt x="7794" y="8852"/>
                </a:cubicBezTo>
                <a:cubicBezTo>
                  <a:pt x="7794" y="8855"/>
                  <a:pt x="7794" y="8855"/>
                  <a:pt x="7794" y="8855"/>
                </a:cubicBezTo>
                <a:cubicBezTo>
                  <a:pt x="7794" y="8852"/>
                  <a:pt x="7794" y="8852"/>
                  <a:pt x="7794" y="8852"/>
                </a:cubicBezTo>
                <a:cubicBezTo>
                  <a:pt x="7791" y="8807"/>
                  <a:pt x="7791" y="8807"/>
                  <a:pt x="7791" y="8807"/>
                </a:cubicBezTo>
                <a:cubicBezTo>
                  <a:pt x="7791" y="8807"/>
                  <a:pt x="7791" y="8807"/>
                  <a:pt x="7791" y="8807"/>
                </a:cubicBezTo>
                <a:cubicBezTo>
                  <a:pt x="7791" y="8804"/>
                  <a:pt x="7791" y="8804"/>
                  <a:pt x="7791" y="8804"/>
                </a:cubicBezTo>
                <a:cubicBezTo>
                  <a:pt x="7758" y="8752"/>
                  <a:pt x="7758" y="8752"/>
                  <a:pt x="7758" y="8752"/>
                </a:cubicBezTo>
                <a:close/>
                <a:moveTo>
                  <a:pt x="7716" y="8684"/>
                </a:moveTo>
                <a:cubicBezTo>
                  <a:pt x="7716" y="8681"/>
                  <a:pt x="7716" y="8681"/>
                  <a:pt x="7716" y="8681"/>
                </a:cubicBezTo>
                <a:cubicBezTo>
                  <a:pt x="7716" y="8684"/>
                  <a:pt x="7716" y="8684"/>
                  <a:pt x="7716" y="8684"/>
                </a:cubicBezTo>
                <a:cubicBezTo>
                  <a:pt x="7716" y="8729"/>
                  <a:pt x="7716" y="8729"/>
                  <a:pt x="7716" y="8729"/>
                </a:cubicBezTo>
                <a:cubicBezTo>
                  <a:pt x="7716" y="8729"/>
                  <a:pt x="7716" y="8729"/>
                  <a:pt x="7716" y="8729"/>
                </a:cubicBezTo>
                <a:cubicBezTo>
                  <a:pt x="7719" y="8732"/>
                  <a:pt x="7719" y="8732"/>
                  <a:pt x="7719" y="8732"/>
                </a:cubicBezTo>
                <a:cubicBezTo>
                  <a:pt x="7752" y="8784"/>
                  <a:pt x="7752" y="8784"/>
                  <a:pt x="7752" y="8784"/>
                </a:cubicBezTo>
                <a:cubicBezTo>
                  <a:pt x="7752" y="8787"/>
                  <a:pt x="7752" y="8787"/>
                  <a:pt x="7752" y="8787"/>
                </a:cubicBezTo>
                <a:cubicBezTo>
                  <a:pt x="7752" y="8784"/>
                  <a:pt x="7752" y="8784"/>
                  <a:pt x="7752" y="8784"/>
                </a:cubicBezTo>
                <a:cubicBezTo>
                  <a:pt x="7748" y="8739"/>
                  <a:pt x="7748" y="8739"/>
                  <a:pt x="7748" y="8739"/>
                </a:cubicBezTo>
                <a:cubicBezTo>
                  <a:pt x="7748" y="8739"/>
                  <a:pt x="7748" y="8739"/>
                  <a:pt x="7748" y="8739"/>
                </a:cubicBezTo>
                <a:cubicBezTo>
                  <a:pt x="7748" y="8736"/>
                  <a:pt x="7748" y="8736"/>
                  <a:pt x="7748" y="8736"/>
                </a:cubicBezTo>
                <a:cubicBezTo>
                  <a:pt x="7716" y="8684"/>
                  <a:pt x="7716" y="8684"/>
                  <a:pt x="7716" y="8684"/>
                </a:cubicBezTo>
                <a:close/>
                <a:moveTo>
                  <a:pt x="7674" y="8616"/>
                </a:moveTo>
                <a:cubicBezTo>
                  <a:pt x="7674" y="8613"/>
                  <a:pt x="7674" y="8613"/>
                  <a:pt x="7674" y="8613"/>
                </a:cubicBezTo>
                <a:cubicBezTo>
                  <a:pt x="7674" y="8616"/>
                  <a:pt x="7674" y="8616"/>
                  <a:pt x="7674" y="8616"/>
                </a:cubicBezTo>
                <a:cubicBezTo>
                  <a:pt x="7674" y="8661"/>
                  <a:pt x="7674" y="8661"/>
                  <a:pt x="7674" y="8661"/>
                </a:cubicBezTo>
                <a:cubicBezTo>
                  <a:pt x="7674" y="8664"/>
                  <a:pt x="7674" y="8664"/>
                  <a:pt x="7674" y="8664"/>
                </a:cubicBezTo>
                <a:cubicBezTo>
                  <a:pt x="7677" y="8664"/>
                  <a:pt x="7677" y="8664"/>
                  <a:pt x="7677" y="8664"/>
                </a:cubicBezTo>
                <a:cubicBezTo>
                  <a:pt x="7710" y="8719"/>
                  <a:pt x="7710" y="8719"/>
                  <a:pt x="7710" y="8719"/>
                </a:cubicBezTo>
                <a:cubicBezTo>
                  <a:pt x="7710" y="8719"/>
                  <a:pt x="7710" y="8719"/>
                  <a:pt x="7710" y="8719"/>
                </a:cubicBezTo>
                <a:cubicBezTo>
                  <a:pt x="7710" y="8719"/>
                  <a:pt x="7710" y="8719"/>
                  <a:pt x="7710" y="8719"/>
                </a:cubicBezTo>
                <a:cubicBezTo>
                  <a:pt x="7710" y="8674"/>
                  <a:pt x="7710" y="8674"/>
                  <a:pt x="7710" y="8674"/>
                </a:cubicBezTo>
                <a:cubicBezTo>
                  <a:pt x="7710" y="8671"/>
                  <a:pt x="7710" y="8671"/>
                  <a:pt x="7710" y="8671"/>
                </a:cubicBezTo>
                <a:cubicBezTo>
                  <a:pt x="7706" y="8668"/>
                  <a:pt x="7706" y="8668"/>
                  <a:pt x="7706" y="8668"/>
                </a:cubicBezTo>
                <a:cubicBezTo>
                  <a:pt x="7674" y="8616"/>
                  <a:pt x="7674" y="8616"/>
                  <a:pt x="7674" y="8616"/>
                </a:cubicBezTo>
                <a:close/>
                <a:moveTo>
                  <a:pt x="7616" y="8522"/>
                </a:moveTo>
                <a:cubicBezTo>
                  <a:pt x="7616" y="8519"/>
                  <a:pt x="7616" y="8519"/>
                  <a:pt x="7616" y="8519"/>
                </a:cubicBezTo>
                <a:cubicBezTo>
                  <a:pt x="7616" y="8522"/>
                  <a:pt x="7616" y="8522"/>
                  <a:pt x="7616" y="8522"/>
                </a:cubicBezTo>
                <a:cubicBezTo>
                  <a:pt x="7619" y="8567"/>
                  <a:pt x="7619" y="8567"/>
                  <a:pt x="7619" y="8567"/>
                </a:cubicBezTo>
                <a:cubicBezTo>
                  <a:pt x="7619" y="8571"/>
                  <a:pt x="7619" y="8571"/>
                  <a:pt x="7619" y="8571"/>
                </a:cubicBezTo>
                <a:cubicBezTo>
                  <a:pt x="7619" y="8571"/>
                  <a:pt x="7619" y="8571"/>
                  <a:pt x="7619" y="8571"/>
                </a:cubicBezTo>
                <a:cubicBezTo>
                  <a:pt x="7668" y="8651"/>
                  <a:pt x="7668" y="8651"/>
                  <a:pt x="7668" y="8651"/>
                </a:cubicBezTo>
                <a:cubicBezTo>
                  <a:pt x="7668" y="8651"/>
                  <a:pt x="7668" y="8651"/>
                  <a:pt x="7668" y="8651"/>
                </a:cubicBezTo>
                <a:cubicBezTo>
                  <a:pt x="7668" y="8651"/>
                  <a:pt x="7668" y="8651"/>
                  <a:pt x="7668" y="8651"/>
                </a:cubicBezTo>
                <a:cubicBezTo>
                  <a:pt x="7668" y="8606"/>
                  <a:pt x="7668" y="8606"/>
                  <a:pt x="7668" y="8606"/>
                </a:cubicBezTo>
                <a:cubicBezTo>
                  <a:pt x="7668" y="8603"/>
                  <a:pt x="7668" y="8603"/>
                  <a:pt x="7668" y="8603"/>
                </a:cubicBezTo>
                <a:cubicBezTo>
                  <a:pt x="7664" y="8603"/>
                  <a:pt x="7664" y="8603"/>
                  <a:pt x="7664" y="8603"/>
                </a:cubicBezTo>
                <a:cubicBezTo>
                  <a:pt x="7616" y="8522"/>
                  <a:pt x="7616" y="8522"/>
                  <a:pt x="7616" y="8522"/>
                </a:cubicBezTo>
                <a:close/>
                <a:moveTo>
                  <a:pt x="8338" y="9745"/>
                </a:moveTo>
                <a:cubicBezTo>
                  <a:pt x="8334" y="9742"/>
                  <a:pt x="8334" y="9742"/>
                  <a:pt x="8334" y="9742"/>
                </a:cubicBezTo>
                <a:cubicBezTo>
                  <a:pt x="8334" y="9742"/>
                  <a:pt x="8334" y="9742"/>
                  <a:pt x="8334" y="9742"/>
                </a:cubicBezTo>
                <a:cubicBezTo>
                  <a:pt x="8334" y="9781"/>
                  <a:pt x="8334" y="9781"/>
                  <a:pt x="8334" y="9781"/>
                </a:cubicBezTo>
                <a:cubicBezTo>
                  <a:pt x="8334" y="9781"/>
                  <a:pt x="8334" y="9781"/>
                  <a:pt x="8334" y="9781"/>
                </a:cubicBezTo>
                <a:cubicBezTo>
                  <a:pt x="8334" y="9784"/>
                  <a:pt x="8334" y="9784"/>
                  <a:pt x="8334" y="9784"/>
                </a:cubicBezTo>
                <a:cubicBezTo>
                  <a:pt x="8367" y="9836"/>
                  <a:pt x="8367" y="9836"/>
                  <a:pt x="8367" y="9836"/>
                </a:cubicBezTo>
                <a:cubicBezTo>
                  <a:pt x="8367" y="9839"/>
                  <a:pt x="8367" y="9839"/>
                  <a:pt x="8367" y="9839"/>
                </a:cubicBezTo>
                <a:cubicBezTo>
                  <a:pt x="8367" y="9836"/>
                  <a:pt x="8367" y="9836"/>
                  <a:pt x="8367" y="9836"/>
                </a:cubicBezTo>
                <a:cubicBezTo>
                  <a:pt x="8370" y="9800"/>
                  <a:pt x="8370" y="9800"/>
                  <a:pt x="8370" y="9800"/>
                </a:cubicBezTo>
                <a:cubicBezTo>
                  <a:pt x="8370" y="9797"/>
                  <a:pt x="8370" y="9797"/>
                  <a:pt x="8370" y="9797"/>
                </a:cubicBezTo>
                <a:cubicBezTo>
                  <a:pt x="8370" y="9797"/>
                  <a:pt x="8370" y="9797"/>
                  <a:pt x="8370" y="9797"/>
                </a:cubicBezTo>
                <a:cubicBezTo>
                  <a:pt x="8338" y="9745"/>
                  <a:pt x="8338" y="9745"/>
                  <a:pt x="8338" y="9745"/>
                </a:cubicBezTo>
                <a:close/>
                <a:moveTo>
                  <a:pt x="8295" y="9677"/>
                </a:moveTo>
                <a:cubicBezTo>
                  <a:pt x="8295" y="9677"/>
                  <a:pt x="8295" y="9677"/>
                  <a:pt x="8295" y="9677"/>
                </a:cubicBezTo>
                <a:cubicBezTo>
                  <a:pt x="8295" y="9677"/>
                  <a:pt x="8295" y="9677"/>
                  <a:pt x="8295" y="9677"/>
                </a:cubicBezTo>
                <a:cubicBezTo>
                  <a:pt x="8292" y="9716"/>
                  <a:pt x="8292" y="9716"/>
                  <a:pt x="8292" y="9716"/>
                </a:cubicBezTo>
                <a:cubicBezTo>
                  <a:pt x="8292" y="9716"/>
                  <a:pt x="8292" y="9716"/>
                  <a:pt x="8292" y="9716"/>
                </a:cubicBezTo>
                <a:cubicBezTo>
                  <a:pt x="8292" y="9720"/>
                  <a:pt x="8292" y="9720"/>
                  <a:pt x="8292" y="9720"/>
                </a:cubicBezTo>
                <a:cubicBezTo>
                  <a:pt x="8325" y="9771"/>
                  <a:pt x="8325" y="9771"/>
                  <a:pt x="8325" y="9771"/>
                </a:cubicBezTo>
                <a:cubicBezTo>
                  <a:pt x="8328" y="9771"/>
                  <a:pt x="8328" y="9771"/>
                  <a:pt x="8328" y="9771"/>
                </a:cubicBezTo>
                <a:cubicBezTo>
                  <a:pt x="8328" y="9771"/>
                  <a:pt x="8328" y="9771"/>
                  <a:pt x="8328" y="9771"/>
                </a:cubicBezTo>
                <a:cubicBezTo>
                  <a:pt x="8328" y="9732"/>
                  <a:pt x="8328" y="9732"/>
                  <a:pt x="8328" y="9732"/>
                </a:cubicBezTo>
                <a:cubicBezTo>
                  <a:pt x="8328" y="9732"/>
                  <a:pt x="8328" y="9732"/>
                  <a:pt x="8328" y="9732"/>
                </a:cubicBezTo>
                <a:cubicBezTo>
                  <a:pt x="8328" y="9729"/>
                  <a:pt x="8328" y="9729"/>
                  <a:pt x="8328" y="9729"/>
                </a:cubicBezTo>
                <a:cubicBezTo>
                  <a:pt x="8295" y="9677"/>
                  <a:pt x="8295" y="9677"/>
                  <a:pt x="8295" y="9677"/>
                </a:cubicBezTo>
                <a:close/>
                <a:moveTo>
                  <a:pt x="8253" y="9609"/>
                </a:moveTo>
                <a:cubicBezTo>
                  <a:pt x="8253" y="9609"/>
                  <a:pt x="8253" y="9609"/>
                  <a:pt x="8253" y="9609"/>
                </a:cubicBezTo>
                <a:cubicBezTo>
                  <a:pt x="8253" y="9609"/>
                  <a:pt x="8253" y="9609"/>
                  <a:pt x="8253" y="9609"/>
                </a:cubicBezTo>
                <a:cubicBezTo>
                  <a:pt x="8250" y="9648"/>
                  <a:pt x="8250" y="9648"/>
                  <a:pt x="8250" y="9648"/>
                </a:cubicBezTo>
                <a:cubicBezTo>
                  <a:pt x="8250" y="9652"/>
                  <a:pt x="8250" y="9652"/>
                  <a:pt x="8250" y="9652"/>
                </a:cubicBezTo>
                <a:cubicBezTo>
                  <a:pt x="8253" y="9652"/>
                  <a:pt x="8253" y="9652"/>
                  <a:pt x="8253" y="9652"/>
                </a:cubicBezTo>
                <a:cubicBezTo>
                  <a:pt x="8286" y="9703"/>
                  <a:pt x="8286" y="9703"/>
                  <a:pt x="8286" y="9703"/>
                </a:cubicBezTo>
                <a:cubicBezTo>
                  <a:pt x="8286" y="9707"/>
                  <a:pt x="8286" y="9707"/>
                  <a:pt x="8286" y="9707"/>
                </a:cubicBezTo>
                <a:cubicBezTo>
                  <a:pt x="8286" y="9703"/>
                  <a:pt x="8286" y="9703"/>
                  <a:pt x="8286" y="9703"/>
                </a:cubicBezTo>
                <a:cubicBezTo>
                  <a:pt x="8289" y="9668"/>
                  <a:pt x="8289" y="9668"/>
                  <a:pt x="8289" y="9668"/>
                </a:cubicBezTo>
                <a:cubicBezTo>
                  <a:pt x="8289" y="9665"/>
                  <a:pt x="8289" y="9665"/>
                  <a:pt x="8289" y="9665"/>
                </a:cubicBezTo>
                <a:cubicBezTo>
                  <a:pt x="8286" y="9665"/>
                  <a:pt x="8286" y="9665"/>
                  <a:pt x="8286" y="9665"/>
                </a:cubicBezTo>
                <a:cubicBezTo>
                  <a:pt x="8253" y="9609"/>
                  <a:pt x="8253" y="9609"/>
                  <a:pt x="8253" y="9609"/>
                </a:cubicBezTo>
                <a:close/>
                <a:moveTo>
                  <a:pt x="8215" y="9545"/>
                </a:moveTo>
                <a:cubicBezTo>
                  <a:pt x="8211" y="9542"/>
                  <a:pt x="8211" y="9542"/>
                  <a:pt x="8211" y="9542"/>
                </a:cubicBezTo>
                <a:cubicBezTo>
                  <a:pt x="8211" y="9545"/>
                  <a:pt x="8211" y="9545"/>
                  <a:pt x="8211" y="9545"/>
                </a:cubicBezTo>
                <a:cubicBezTo>
                  <a:pt x="8211" y="9584"/>
                  <a:pt x="8211" y="9584"/>
                  <a:pt x="8211" y="9584"/>
                </a:cubicBezTo>
                <a:cubicBezTo>
                  <a:pt x="8211" y="9584"/>
                  <a:pt x="8211" y="9584"/>
                  <a:pt x="8211" y="9584"/>
                </a:cubicBezTo>
                <a:cubicBezTo>
                  <a:pt x="8211" y="9587"/>
                  <a:pt x="8211" y="9587"/>
                  <a:pt x="8211" y="9587"/>
                </a:cubicBezTo>
                <a:cubicBezTo>
                  <a:pt x="8244" y="9639"/>
                  <a:pt x="8244" y="9639"/>
                  <a:pt x="8244" y="9639"/>
                </a:cubicBezTo>
                <a:cubicBezTo>
                  <a:pt x="8244" y="9639"/>
                  <a:pt x="8244" y="9639"/>
                  <a:pt x="8244" y="9639"/>
                </a:cubicBezTo>
                <a:cubicBezTo>
                  <a:pt x="8244" y="9639"/>
                  <a:pt x="8244" y="9639"/>
                  <a:pt x="8244" y="9639"/>
                </a:cubicBezTo>
                <a:cubicBezTo>
                  <a:pt x="8247" y="9600"/>
                  <a:pt x="8247" y="9600"/>
                  <a:pt x="8247" y="9600"/>
                </a:cubicBezTo>
                <a:cubicBezTo>
                  <a:pt x="8247" y="9600"/>
                  <a:pt x="8247" y="9600"/>
                  <a:pt x="8247" y="9600"/>
                </a:cubicBezTo>
                <a:cubicBezTo>
                  <a:pt x="8247" y="9597"/>
                  <a:pt x="8247" y="9597"/>
                  <a:pt x="8247" y="9597"/>
                </a:cubicBezTo>
                <a:cubicBezTo>
                  <a:pt x="8215" y="9545"/>
                  <a:pt x="8215" y="9545"/>
                  <a:pt x="8215" y="9545"/>
                </a:cubicBezTo>
                <a:close/>
                <a:moveTo>
                  <a:pt x="8172" y="9477"/>
                </a:moveTo>
                <a:cubicBezTo>
                  <a:pt x="8172" y="9477"/>
                  <a:pt x="8172" y="9477"/>
                  <a:pt x="8172" y="9477"/>
                </a:cubicBezTo>
                <a:cubicBezTo>
                  <a:pt x="8172" y="9477"/>
                  <a:pt x="8172" y="9477"/>
                  <a:pt x="8172" y="9477"/>
                </a:cubicBezTo>
                <a:cubicBezTo>
                  <a:pt x="8169" y="9516"/>
                  <a:pt x="8169" y="9516"/>
                  <a:pt x="8169" y="9516"/>
                </a:cubicBezTo>
                <a:cubicBezTo>
                  <a:pt x="8169" y="9519"/>
                  <a:pt x="8169" y="9519"/>
                  <a:pt x="8169" y="9519"/>
                </a:cubicBezTo>
                <a:cubicBezTo>
                  <a:pt x="8172" y="9519"/>
                  <a:pt x="8172" y="9519"/>
                  <a:pt x="8172" y="9519"/>
                </a:cubicBezTo>
                <a:cubicBezTo>
                  <a:pt x="8202" y="9571"/>
                  <a:pt x="8202" y="9571"/>
                  <a:pt x="8202" y="9571"/>
                </a:cubicBezTo>
                <a:cubicBezTo>
                  <a:pt x="8205" y="9574"/>
                  <a:pt x="8205" y="9574"/>
                  <a:pt x="8205" y="9574"/>
                </a:cubicBezTo>
                <a:cubicBezTo>
                  <a:pt x="8205" y="9574"/>
                  <a:pt x="8205" y="9574"/>
                  <a:pt x="8205" y="9574"/>
                </a:cubicBezTo>
                <a:cubicBezTo>
                  <a:pt x="8205" y="9535"/>
                  <a:pt x="8205" y="9535"/>
                  <a:pt x="8205" y="9535"/>
                </a:cubicBezTo>
                <a:cubicBezTo>
                  <a:pt x="8205" y="9532"/>
                  <a:pt x="8205" y="9532"/>
                  <a:pt x="8205" y="9532"/>
                </a:cubicBezTo>
                <a:cubicBezTo>
                  <a:pt x="8205" y="9532"/>
                  <a:pt x="8205" y="9532"/>
                  <a:pt x="8205" y="9532"/>
                </a:cubicBezTo>
                <a:cubicBezTo>
                  <a:pt x="8172" y="9477"/>
                  <a:pt x="8172" y="9477"/>
                  <a:pt x="8172" y="9477"/>
                </a:cubicBezTo>
                <a:close/>
                <a:moveTo>
                  <a:pt x="8130" y="9412"/>
                </a:moveTo>
                <a:cubicBezTo>
                  <a:pt x="8130" y="9409"/>
                  <a:pt x="8130" y="9409"/>
                  <a:pt x="8130" y="9409"/>
                </a:cubicBezTo>
                <a:cubicBezTo>
                  <a:pt x="8130" y="9412"/>
                  <a:pt x="8130" y="9412"/>
                  <a:pt x="8130" y="9412"/>
                </a:cubicBezTo>
                <a:cubicBezTo>
                  <a:pt x="8127" y="9451"/>
                  <a:pt x="8127" y="9451"/>
                  <a:pt x="8127" y="9451"/>
                </a:cubicBezTo>
                <a:cubicBezTo>
                  <a:pt x="8130" y="9454"/>
                  <a:pt x="8130" y="9454"/>
                  <a:pt x="8130" y="9454"/>
                </a:cubicBezTo>
                <a:cubicBezTo>
                  <a:pt x="8130" y="9454"/>
                  <a:pt x="8130" y="9454"/>
                  <a:pt x="8130" y="9454"/>
                </a:cubicBezTo>
                <a:cubicBezTo>
                  <a:pt x="8163" y="9506"/>
                  <a:pt x="8163" y="9506"/>
                  <a:pt x="8163" y="9506"/>
                </a:cubicBezTo>
                <a:cubicBezTo>
                  <a:pt x="8163" y="9509"/>
                  <a:pt x="8163" y="9509"/>
                  <a:pt x="8163" y="9509"/>
                </a:cubicBezTo>
                <a:cubicBezTo>
                  <a:pt x="8163" y="9506"/>
                  <a:pt x="8163" y="9506"/>
                  <a:pt x="8163" y="9506"/>
                </a:cubicBezTo>
                <a:cubicBezTo>
                  <a:pt x="8163" y="9467"/>
                  <a:pt x="8163" y="9467"/>
                  <a:pt x="8163" y="9467"/>
                </a:cubicBezTo>
                <a:cubicBezTo>
                  <a:pt x="8166" y="9467"/>
                  <a:pt x="8166" y="9467"/>
                  <a:pt x="8166" y="9467"/>
                </a:cubicBezTo>
                <a:cubicBezTo>
                  <a:pt x="8163" y="9464"/>
                  <a:pt x="8163" y="9464"/>
                  <a:pt x="8163" y="9464"/>
                </a:cubicBezTo>
                <a:cubicBezTo>
                  <a:pt x="8130" y="9412"/>
                  <a:pt x="8130" y="9412"/>
                  <a:pt x="8130" y="9412"/>
                </a:cubicBezTo>
                <a:close/>
                <a:moveTo>
                  <a:pt x="8088" y="9344"/>
                </a:moveTo>
                <a:cubicBezTo>
                  <a:pt x="8088" y="9344"/>
                  <a:pt x="8088" y="9344"/>
                  <a:pt x="8088" y="9344"/>
                </a:cubicBezTo>
                <a:cubicBezTo>
                  <a:pt x="8088" y="9344"/>
                  <a:pt x="8088" y="9344"/>
                  <a:pt x="8088" y="9344"/>
                </a:cubicBezTo>
                <a:cubicBezTo>
                  <a:pt x="8088" y="9386"/>
                  <a:pt x="8088" y="9386"/>
                  <a:pt x="8088" y="9386"/>
                </a:cubicBezTo>
                <a:cubicBezTo>
                  <a:pt x="8088" y="9386"/>
                  <a:pt x="8088" y="9386"/>
                  <a:pt x="8088" y="9386"/>
                </a:cubicBezTo>
                <a:cubicBezTo>
                  <a:pt x="8088" y="9389"/>
                  <a:pt x="8088" y="9389"/>
                  <a:pt x="8088" y="9389"/>
                </a:cubicBezTo>
                <a:cubicBezTo>
                  <a:pt x="8121" y="9441"/>
                  <a:pt x="8121" y="9441"/>
                  <a:pt x="8121" y="9441"/>
                </a:cubicBezTo>
                <a:cubicBezTo>
                  <a:pt x="8121" y="9441"/>
                  <a:pt x="8121" y="9441"/>
                  <a:pt x="8121" y="9441"/>
                </a:cubicBezTo>
                <a:cubicBezTo>
                  <a:pt x="8124" y="9441"/>
                  <a:pt x="8124" y="9441"/>
                  <a:pt x="8124" y="9441"/>
                </a:cubicBezTo>
                <a:cubicBezTo>
                  <a:pt x="8124" y="9399"/>
                  <a:pt x="8124" y="9399"/>
                  <a:pt x="8124" y="9399"/>
                </a:cubicBezTo>
                <a:cubicBezTo>
                  <a:pt x="8124" y="9399"/>
                  <a:pt x="8124" y="9399"/>
                  <a:pt x="8124" y="9399"/>
                </a:cubicBezTo>
                <a:cubicBezTo>
                  <a:pt x="8121" y="9396"/>
                  <a:pt x="8121" y="9396"/>
                  <a:pt x="8121" y="9396"/>
                </a:cubicBezTo>
                <a:cubicBezTo>
                  <a:pt x="8088" y="9344"/>
                  <a:pt x="8088" y="9344"/>
                  <a:pt x="8088" y="9344"/>
                </a:cubicBezTo>
                <a:close/>
                <a:moveTo>
                  <a:pt x="8049" y="9279"/>
                </a:moveTo>
                <a:cubicBezTo>
                  <a:pt x="8046" y="9276"/>
                  <a:pt x="8046" y="9276"/>
                  <a:pt x="8046" y="9276"/>
                </a:cubicBezTo>
                <a:cubicBezTo>
                  <a:pt x="8046" y="9279"/>
                  <a:pt x="8046" y="9279"/>
                  <a:pt x="8046" y="9279"/>
                </a:cubicBezTo>
                <a:cubicBezTo>
                  <a:pt x="8046" y="9318"/>
                  <a:pt x="8046" y="9318"/>
                  <a:pt x="8046" y="9318"/>
                </a:cubicBezTo>
                <a:cubicBezTo>
                  <a:pt x="8046" y="9321"/>
                  <a:pt x="8046" y="9321"/>
                  <a:pt x="8046" y="9321"/>
                </a:cubicBezTo>
                <a:cubicBezTo>
                  <a:pt x="8049" y="9321"/>
                  <a:pt x="8049" y="9321"/>
                  <a:pt x="8049" y="9321"/>
                </a:cubicBezTo>
                <a:cubicBezTo>
                  <a:pt x="8082" y="9373"/>
                  <a:pt x="8082" y="9373"/>
                  <a:pt x="8082" y="9373"/>
                </a:cubicBezTo>
                <a:cubicBezTo>
                  <a:pt x="8082" y="9376"/>
                  <a:pt x="8082" y="9376"/>
                  <a:pt x="8082" y="9376"/>
                </a:cubicBezTo>
                <a:cubicBezTo>
                  <a:pt x="8082" y="9373"/>
                  <a:pt x="8082" y="9373"/>
                  <a:pt x="8082" y="9373"/>
                </a:cubicBezTo>
                <a:cubicBezTo>
                  <a:pt x="8082" y="9334"/>
                  <a:pt x="8082" y="9334"/>
                  <a:pt x="8082" y="9334"/>
                </a:cubicBezTo>
                <a:cubicBezTo>
                  <a:pt x="8082" y="9331"/>
                  <a:pt x="8082" y="9331"/>
                  <a:pt x="8082" y="9331"/>
                </a:cubicBezTo>
                <a:cubicBezTo>
                  <a:pt x="8082" y="9331"/>
                  <a:pt x="8082" y="9331"/>
                  <a:pt x="8082" y="9331"/>
                </a:cubicBezTo>
                <a:cubicBezTo>
                  <a:pt x="8049" y="9279"/>
                  <a:pt x="8049" y="9279"/>
                  <a:pt x="8049" y="9279"/>
                </a:cubicBezTo>
                <a:close/>
                <a:moveTo>
                  <a:pt x="8007" y="9211"/>
                </a:moveTo>
                <a:cubicBezTo>
                  <a:pt x="8007" y="9211"/>
                  <a:pt x="8007" y="9211"/>
                  <a:pt x="8007" y="9211"/>
                </a:cubicBezTo>
                <a:cubicBezTo>
                  <a:pt x="8007" y="9211"/>
                  <a:pt x="8007" y="9211"/>
                  <a:pt x="8007" y="9211"/>
                </a:cubicBezTo>
                <a:cubicBezTo>
                  <a:pt x="8007" y="9253"/>
                  <a:pt x="8007" y="9253"/>
                  <a:pt x="8007" y="9253"/>
                </a:cubicBezTo>
                <a:cubicBezTo>
                  <a:pt x="8007" y="9253"/>
                  <a:pt x="8007" y="9253"/>
                  <a:pt x="8007" y="9253"/>
                </a:cubicBezTo>
                <a:cubicBezTo>
                  <a:pt x="8007" y="9257"/>
                  <a:pt x="8007" y="9257"/>
                  <a:pt x="8007" y="9257"/>
                </a:cubicBezTo>
                <a:cubicBezTo>
                  <a:pt x="8040" y="9308"/>
                  <a:pt x="8040" y="9308"/>
                  <a:pt x="8040" y="9308"/>
                </a:cubicBezTo>
                <a:cubicBezTo>
                  <a:pt x="8040" y="9308"/>
                  <a:pt x="8040" y="9308"/>
                  <a:pt x="8040" y="9308"/>
                </a:cubicBezTo>
                <a:cubicBezTo>
                  <a:pt x="8040" y="9308"/>
                  <a:pt x="8040" y="9308"/>
                  <a:pt x="8040" y="9308"/>
                </a:cubicBezTo>
                <a:cubicBezTo>
                  <a:pt x="8040" y="9266"/>
                  <a:pt x="8040" y="9266"/>
                  <a:pt x="8040" y="9266"/>
                </a:cubicBezTo>
                <a:cubicBezTo>
                  <a:pt x="8040" y="9266"/>
                  <a:pt x="8040" y="9266"/>
                  <a:pt x="8040" y="9266"/>
                </a:cubicBezTo>
                <a:cubicBezTo>
                  <a:pt x="8040" y="9263"/>
                  <a:pt x="8040" y="9263"/>
                  <a:pt x="8040" y="9263"/>
                </a:cubicBezTo>
                <a:cubicBezTo>
                  <a:pt x="8007" y="9211"/>
                  <a:pt x="8007" y="9211"/>
                  <a:pt x="8007" y="9211"/>
                </a:cubicBezTo>
                <a:close/>
                <a:moveTo>
                  <a:pt x="7965" y="9143"/>
                </a:moveTo>
                <a:cubicBezTo>
                  <a:pt x="7965" y="9143"/>
                  <a:pt x="7965" y="9143"/>
                  <a:pt x="7965" y="9143"/>
                </a:cubicBezTo>
                <a:cubicBezTo>
                  <a:pt x="7965" y="9143"/>
                  <a:pt x="7965" y="9143"/>
                  <a:pt x="7965" y="9143"/>
                </a:cubicBezTo>
                <a:cubicBezTo>
                  <a:pt x="7965" y="9185"/>
                  <a:pt x="7965" y="9185"/>
                  <a:pt x="7965" y="9185"/>
                </a:cubicBezTo>
                <a:cubicBezTo>
                  <a:pt x="7965" y="9189"/>
                  <a:pt x="7965" y="9189"/>
                  <a:pt x="7965" y="9189"/>
                </a:cubicBezTo>
                <a:cubicBezTo>
                  <a:pt x="7965" y="9189"/>
                  <a:pt x="7965" y="9189"/>
                  <a:pt x="7965" y="9189"/>
                </a:cubicBezTo>
                <a:cubicBezTo>
                  <a:pt x="7998" y="9240"/>
                  <a:pt x="7998" y="9240"/>
                  <a:pt x="7998" y="9240"/>
                </a:cubicBezTo>
                <a:cubicBezTo>
                  <a:pt x="8001" y="9244"/>
                  <a:pt x="8001" y="9244"/>
                  <a:pt x="8001" y="9244"/>
                </a:cubicBezTo>
                <a:cubicBezTo>
                  <a:pt x="8001" y="9240"/>
                  <a:pt x="8001" y="9240"/>
                  <a:pt x="8001" y="9240"/>
                </a:cubicBezTo>
                <a:cubicBezTo>
                  <a:pt x="8001" y="9202"/>
                  <a:pt x="8001" y="9202"/>
                  <a:pt x="8001" y="9202"/>
                </a:cubicBezTo>
                <a:cubicBezTo>
                  <a:pt x="8001" y="9198"/>
                  <a:pt x="8001" y="9198"/>
                  <a:pt x="8001" y="9198"/>
                </a:cubicBezTo>
                <a:cubicBezTo>
                  <a:pt x="7998" y="9198"/>
                  <a:pt x="7998" y="9198"/>
                  <a:pt x="7998" y="9198"/>
                </a:cubicBezTo>
                <a:cubicBezTo>
                  <a:pt x="7965" y="9143"/>
                  <a:pt x="7965" y="9143"/>
                  <a:pt x="7965" y="9143"/>
                </a:cubicBezTo>
                <a:close/>
                <a:moveTo>
                  <a:pt x="7926" y="9079"/>
                </a:moveTo>
                <a:cubicBezTo>
                  <a:pt x="7923" y="9075"/>
                  <a:pt x="7923" y="9075"/>
                  <a:pt x="7923" y="9075"/>
                </a:cubicBezTo>
                <a:cubicBezTo>
                  <a:pt x="7923" y="9079"/>
                  <a:pt x="7923" y="9079"/>
                  <a:pt x="7923" y="9079"/>
                </a:cubicBezTo>
                <a:cubicBezTo>
                  <a:pt x="7923" y="9121"/>
                  <a:pt x="7923" y="9121"/>
                  <a:pt x="7923" y="9121"/>
                </a:cubicBezTo>
                <a:cubicBezTo>
                  <a:pt x="7923" y="9121"/>
                  <a:pt x="7923" y="9121"/>
                  <a:pt x="7923" y="9121"/>
                </a:cubicBezTo>
                <a:cubicBezTo>
                  <a:pt x="7926" y="9124"/>
                  <a:pt x="7926" y="9124"/>
                  <a:pt x="7926" y="9124"/>
                </a:cubicBezTo>
                <a:cubicBezTo>
                  <a:pt x="7959" y="9176"/>
                  <a:pt x="7959" y="9176"/>
                  <a:pt x="7959" y="9176"/>
                </a:cubicBezTo>
                <a:cubicBezTo>
                  <a:pt x="7959" y="9176"/>
                  <a:pt x="7959" y="9176"/>
                  <a:pt x="7959" y="9176"/>
                </a:cubicBezTo>
                <a:cubicBezTo>
                  <a:pt x="7959" y="9176"/>
                  <a:pt x="7959" y="9176"/>
                  <a:pt x="7959" y="9176"/>
                </a:cubicBezTo>
                <a:cubicBezTo>
                  <a:pt x="7959" y="9134"/>
                  <a:pt x="7959" y="9134"/>
                  <a:pt x="7959" y="9134"/>
                </a:cubicBezTo>
                <a:cubicBezTo>
                  <a:pt x="7959" y="9134"/>
                  <a:pt x="7959" y="9134"/>
                  <a:pt x="7959" y="9134"/>
                </a:cubicBezTo>
                <a:cubicBezTo>
                  <a:pt x="7959" y="9130"/>
                  <a:pt x="7959" y="9130"/>
                  <a:pt x="7959" y="9130"/>
                </a:cubicBezTo>
                <a:cubicBezTo>
                  <a:pt x="7926" y="9079"/>
                  <a:pt x="7926" y="9079"/>
                  <a:pt x="7926" y="9079"/>
                </a:cubicBezTo>
                <a:close/>
                <a:moveTo>
                  <a:pt x="7884" y="9011"/>
                </a:moveTo>
                <a:cubicBezTo>
                  <a:pt x="7884" y="9011"/>
                  <a:pt x="7884" y="9011"/>
                  <a:pt x="7884" y="9011"/>
                </a:cubicBezTo>
                <a:cubicBezTo>
                  <a:pt x="7881" y="9011"/>
                  <a:pt x="7881" y="9011"/>
                  <a:pt x="7881" y="9011"/>
                </a:cubicBezTo>
                <a:cubicBezTo>
                  <a:pt x="7884" y="9053"/>
                  <a:pt x="7884" y="9053"/>
                  <a:pt x="7884" y="9053"/>
                </a:cubicBezTo>
                <a:cubicBezTo>
                  <a:pt x="7884" y="9056"/>
                  <a:pt x="7884" y="9056"/>
                  <a:pt x="7884" y="9056"/>
                </a:cubicBezTo>
                <a:cubicBezTo>
                  <a:pt x="7884" y="9056"/>
                  <a:pt x="7884" y="9056"/>
                  <a:pt x="7884" y="9056"/>
                </a:cubicBezTo>
                <a:cubicBezTo>
                  <a:pt x="7917" y="9108"/>
                  <a:pt x="7917" y="9108"/>
                  <a:pt x="7917" y="9108"/>
                </a:cubicBezTo>
                <a:cubicBezTo>
                  <a:pt x="7917" y="9111"/>
                  <a:pt x="7917" y="9111"/>
                  <a:pt x="7917" y="9111"/>
                </a:cubicBezTo>
                <a:cubicBezTo>
                  <a:pt x="7917" y="9111"/>
                  <a:pt x="7917" y="9111"/>
                  <a:pt x="7917" y="9111"/>
                </a:cubicBezTo>
                <a:cubicBezTo>
                  <a:pt x="7917" y="9066"/>
                  <a:pt x="7917" y="9066"/>
                  <a:pt x="7917" y="9066"/>
                </a:cubicBezTo>
                <a:cubicBezTo>
                  <a:pt x="7917" y="9066"/>
                  <a:pt x="7917" y="9066"/>
                  <a:pt x="7917" y="9066"/>
                </a:cubicBezTo>
                <a:cubicBezTo>
                  <a:pt x="7917" y="9063"/>
                  <a:pt x="7917" y="9063"/>
                  <a:pt x="7917" y="9063"/>
                </a:cubicBezTo>
                <a:cubicBezTo>
                  <a:pt x="7884" y="9011"/>
                  <a:pt x="7884" y="9011"/>
                  <a:pt x="7884" y="9011"/>
                </a:cubicBezTo>
                <a:close/>
                <a:moveTo>
                  <a:pt x="7842" y="8946"/>
                </a:moveTo>
                <a:cubicBezTo>
                  <a:pt x="7842" y="8943"/>
                  <a:pt x="7842" y="8943"/>
                  <a:pt x="7842" y="8943"/>
                </a:cubicBezTo>
                <a:cubicBezTo>
                  <a:pt x="7842" y="8946"/>
                  <a:pt x="7842" y="8946"/>
                  <a:pt x="7842" y="8946"/>
                </a:cubicBezTo>
                <a:cubicBezTo>
                  <a:pt x="7842" y="8988"/>
                  <a:pt x="7842" y="8988"/>
                  <a:pt x="7842" y="8988"/>
                </a:cubicBezTo>
                <a:cubicBezTo>
                  <a:pt x="7842" y="8988"/>
                  <a:pt x="7842" y="8988"/>
                  <a:pt x="7842" y="8988"/>
                </a:cubicBezTo>
                <a:cubicBezTo>
                  <a:pt x="7842" y="8991"/>
                  <a:pt x="7842" y="8991"/>
                  <a:pt x="7842" y="8991"/>
                </a:cubicBezTo>
                <a:cubicBezTo>
                  <a:pt x="7875" y="9043"/>
                  <a:pt x="7875" y="9043"/>
                  <a:pt x="7875" y="9043"/>
                </a:cubicBezTo>
                <a:cubicBezTo>
                  <a:pt x="7878" y="9046"/>
                  <a:pt x="7878" y="9046"/>
                  <a:pt x="7878" y="9046"/>
                </a:cubicBezTo>
                <a:cubicBezTo>
                  <a:pt x="7878" y="9043"/>
                  <a:pt x="7878" y="9043"/>
                  <a:pt x="7878" y="9043"/>
                </a:cubicBezTo>
                <a:cubicBezTo>
                  <a:pt x="7875" y="9001"/>
                  <a:pt x="7875" y="9001"/>
                  <a:pt x="7875" y="9001"/>
                </a:cubicBezTo>
                <a:cubicBezTo>
                  <a:pt x="7875" y="8998"/>
                  <a:pt x="7875" y="8998"/>
                  <a:pt x="7875" y="8998"/>
                </a:cubicBezTo>
                <a:cubicBezTo>
                  <a:pt x="7875" y="8998"/>
                  <a:pt x="7875" y="8998"/>
                  <a:pt x="7875" y="8998"/>
                </a:cubicBezTo>
                <a:cubicBezTo>
                  <a:pt x="7842" y="8946"/>
                  <a:pt x="7842" y="8946"/>
                  <a:pt x="7842" y="8946"/>
                </a:cubicBezTo>
                <a:close/>
                <a:moveTo>
                  <a:pt x="7800" y="8878"/>
                </a:moveTo>
                <a:cubicBezTo>
                  <a:pt x="7800" y="8875"/>
                  <a:pt x="7800" y="8875"/>
                  <a:pt x="7800" y="8875"/>
                </a:cubicBezTo>
                <a:cubicBezTo>
                  <a:pt x="7800" y="8878"/>
                  <a:pt x="7800" y="8878"/>
                  <a:pt x="7800" y="8878"/>
                </a:cubicBezTo>
                <a:cubicBezTo>
                  <a:pt x="7800" y="8920"/>
                  <a:pt x="7800" y="8920"/>
                  <a:pt x="7800" y="8920"/>
                </a:cubicBezTo>
                <a:cubicBezTo>
                  <a:pt x="7800" y="8923"/>
                  <a:pt x="7800" y="8923"/>
                  <a:pt x="7800" y="8923"/>
                </a:cubicBezTo>
                <a:cubicBezTo>
                  <a:pt x="7803" y="8923"/>
                  <a:pt x="7803" y="8923"/>
                  <a:pt x="7803" y="8923"/>
                </a:cubicBezTo>
                <a:cubicBezTo>
                  <a:pt x="7836" y="8978"/>
                  <a:pt x="7836" y="8978"/>
                  <a:pt x="7836" y="8978"/>
                </a:cubicBezTo>
                <a:cubicBezTo>
                  <a:pt x="7836" y="8978"/>
                  <a:pt x="7836" y="8978"/>
                  <a:pt x="7836" y="8978"/>
                </a:cubicBezTo>
                <a:cubicBezTo>
                  <a:pt x="7836" y="8978"/>
                  <a:pt x="7836" y="8978"/>
                  <a:pt x="7836" y="8978"/>
                </a:cubicBezTo>
                <a:cubicBezTo>
                  <a:pt x="7836" y="8933"/>
                  <a:pt x="7836" y="8933"/>
                  <a:pt x="7836" y="8933"/>
                </a:cubicBezTo>
                <a:cubicBezTo>
                  <a:pt x="7836" y="8933"/>
                  <a:pt x="7836" y="8933"/>
                  <a:pt x="7836" y="8933"/>
                </a:cubicBezTo>
                <a:cubicBezTo>
                  <a:pt x="7833" y="8930"/>
                  <a:pt x="7833" y="8930"/>
                  <a:pt x="7833" y="8930"/>
                </a:cubicBezTo>
                <a:cubicBezTo>
                  <a:pt x="7800" y="8878"/>
                  <a:pt x="7800" y="8878"/>
                  <a:pt x="7800" y="8878"/>
                </a:cubicBezTo>
                <a:close/>
                <a:moveTo>
                  <a:pt x="7761" y="8810"/>
                </a:moveTo>
                <a:cubicBezTo>
                  <a:pt x="7758" y="8810"/>
                  <a:pt x="7758" y="8810"/>
                  <a:pt x="7758" y="8810"/>
                </a:cubicBezTo>
                <a:cubicBezTo>
                  <a:pt x="7758" y="8810"/>
                  <a:pt x="7758" y="8810"/>
                  <a:pt x="7758" y="8810"/>
                </a:cubicBezTo>
                <a:cubicBezTo>
                  <a:pt x="7761" y="8855"/>
                  <a:pt x="7761" y="8855"/>
                  <a:pt x="7761" y="8855"/>
                </a:cubicBezTo>
                <a:cubicBezTo>
                  <a:pt x="7761" y="8855"/>
                  <a:pt x="7761" y="8855"/>
                  <a:pt x="7761" y="8855"/>
                </a:cubicBezTo>
                <a:cubicBezTo>
                  <a:pt x="7761" y="8859"/>
                  <a:pt x="7761" y="8859"/>
                  <a:pt x="7761" y="8859"/>
                </a:cubicBezTo>
                <a:cubicBezTo>
                  <a:pt x="7794" y="8910"/>
                  <a:pt x="7794" y="8910"/>
                  <a:pt x="7794" y="8910"/>
                </a:cubicBezTo>
                <a:cubicBezTo>
                  <a:pt x="7794" y="8914"/>
                  <a:pt x="7794" y="8914"/>
                  <a:pt x="7794" y="8914"/>
                </a:cubicBezTo>
                <a:cubicBezTo>
                  <a:pt x="7794" y="8910"/>
                  <a:pt x="7794" y="8910"/>
                  <a:pt x="7794" y="8910"/>
                </a:cubicBezTo>
                <a:cubicBezTo>
                  <a:pt x="7794" y="8868"/>
                  <a:pt x="7794" y="8868"/>
                  <a:pt x="7794" y="8868"/>
                </a:cubicBezTo>
                <a:cubicBezTo>
                  <a:pt x="7794" y="8865"/>
                  <a:pt x="7794" y="8865"/>
                  <a:pt x="7794" y="8865"/>
                </a:cubicBezTo>
                <a:cubicBezTo>
                  <a:pt x="7794" y="8862"/>
                  <a:pt x="7794" y="8862"/>
                  <a:pt x="7794" y="8862"/>
                </a:cubicBezTo>
                <a:cubicBezTo>
                  <a:pt x="7761" y="8810"/>
                  <a:pt x="7761" y="8810"/>
                  <a:pt x="7761" y="8810"/>
                </a:cubicBezTo>
                <a:close/>
                <a:moveTo>
                  <a:pt x="7719" y="8742"/>
                </a:moveTo>
                <a:cubicBezTo>
                  <a:pt x="7716" y="8742"/>
                  <a:pt x="7716" y="8742"/>
                  <a:pt x="7716" y="8742"/>
                </a:cubicBezTo>
                <a:cubicBezTo>
                  <a:pt x="7716" y="8742"/>
                  <a:pt x="7716" y="8742"/>
                  <a:pt x="7716" y="8742"/>
                </a:cubicBezTo>
                <a:cubicBezTo>
                  <a:pt x="7719" y="8787"/>
                  <a:pt x="7719" y="8787"/>
                  <a:pt x="7719" y="8787"/>
                </a:cubicBezTo>
                <a:cubicBezTo>
                  <a:pt x="7719" y="8791"/>
                  <a:pt x="7719" y="8791"/>
                  <a:pt x="7719" y="8791"/>
                </a:cubicBezTo>
                <a:cubicBezTo>
                  <a:pt x="7719" y="8791"/>
                  <a:pt x="7719" y="8791"/>
                  <a:pt x="7719" y="8791"/>
                </a:cubicBezTo>
                <a:cubicBezTo>
                  <a:pt x="7752" y="8846"/>
                  <a:pt x="7752" y="8846"/>
                  <a:pt x="7752" y="8846"/>
                </a:cubicBezTo>
                <a:cubicBezTo>
                  <a:pt x="7755" y="8846"/>
                  <a:pt x="7755" y="8846"/>
                  <a:pt x="7755" y="8846"/>
                </a:cubicBezTo>
                <a:cubicBezTo>
                  <a:pt x="7755" y="8846"/>
                  <a:pt x="7755" y="8846"/>
                  <a:pt x="7755" y="8846"/>
                </a:cubicBezTo>
                <a:cubicBezTo>
                  <a:pt x="7752" y="8800"/>
                  <a:pt x="7752" y="8800"/>
                  <a:pt x="7752" y="8800"/>
                </a:cubicBezTo>
                <a:cubicBezTo>
                  <a:pt x="7752" y="8797"/>
                  <a:pt x="7752" y="8797"/>
                  <a:pt x="7752" y="8797"/>
                </a:cubicBezTo>
                <a:cubicBezTo>
                  <a:pt x="7752" y="8797"/>
                  <a:pt x="7752" y="8797"/>
                  <a:pt x="7752" y="8797"/>
                </a:cubicBezTo>
                <a:cubicBezTo>
                  <a:pt x="7719" y="8742"/>
                  <a:pt x="7719" y="8742"/>
                  <a:pt x="7719" y="8742"/>
                </a:cubicBezTo>
                <a:close/>
                <a:moveTo>
                  <a:pt x="7677" y="8677"/>
                </a:moveTo>
                <a:cubicBezTo>
                  <a:pt x="7677" y="8674"/>
                  <a:pt x="7677" y="8674"/>
                  <a:pt x="7677" y="8674"/>
                </a:cubicBezTo>
                <a:cubicBezTo>
                  <a:pt x="7677" y="8677"/>
                  <a:pt x="7677" y="8677"/>
                  <a:pt x="7677" y="8677"/>
                </a:cubicBezTo>
                <a:cubicBezTo>
                  <a:pt x="7677" y="8723"/>
                  <a:pt x="7677" y="8723"/>
                  <a:pt x="7677" y="8723"/>
                </a:cubicBezTo>
                <a:cubicBezTo>
                  <a:pt x="7677" y="8723"/>
                  <a:pt x="7677" y="8723"/>
                  <a:pt x="7677" y="8723"/>
                </a:cubicBezTo>
                <a:cubicBezTo>
                  <a:pt x="7680" y="8726"/>
                  <a:pt x="7680" y="8726"/>
                  <a:pt x="7680" y="8726"/>
                </a:cubicBezTo>
                <a:cubicBezTo>
                  <a:pt x="7713" y="8778"/>
                  <a:pt x="7713" y="8778"/>
                  <a:pt x="7713" y="8778"/>
                </a:cubicBezTo>
                <a:cubicBezTo>
                  <a:pt x="7713" y="8781"/>
                  <a:pt x="7713" y="8781"/>
                  <a:pt x="7713" y="8781"/>
                </a:cubicBezTo>
                <a:cubicBezTo>
                  <a:pt x="7713" y="8778"/>
                  <a:pt x="7713" y="8778"/>
                  <a:pt x="7713" y="8778"/>
                </a:cubicBezTo>
                <a:cubicBezTo>
                  <a:pt x="7710" y="8732"/>
                  <a:pt x="7710" y="8732"/>
                  <a:pt x="7710" y="8732"/>
                </a:cubicBezTo>
                <a:cubicBezTo>
                  <a:pt x="7710" y="8732"/>
                  <a:pt x="7710" y="8732"/>
                  <a:pt x="7710" y="8732"/>
                </a:cubicBezTo>
                <a:cubicBezTo>
                  <a:pt x="7710" y="8729"/>
                  <a:pt x="7710" y="8729"/>
                  <a:pt x="7710" y="8729"/>
                </a:cubicBezTo>
                <a:cubicBezTo>
                  <a:pt x="7677" y="8677"/>
                  <a:pt x="7677" y="8677"/>
                  <a:pt x="7677" y="8677"/>
                </a:cubicBezTo>
                <a:close/>
                <a:moveTo>
                  <a:pt x="7619" y="8583"/>
                </a:moveTo>
                <a:cubicBezTo>
                  <a:pt x="7619" y="8580"/>
                  <a:pt x="7619" y="8580"/>
                  <a:pt x="7619" y="8580"/>
                </a:cubicBezTo>
                <a:cubicBezTo>
                  <a:pt x="7619" y="8583"/>
                  <a:pt x="7619" y="8583"/>
                  <a:pt x="7619" y="8583"/>
                </a:cubicBezTo>
                <a:cubicBezTo>
                  <a:pt x="7622" y="8629"/>
                  <a:pt x="7622" y="8629"/>
                  <a:pt x="7622" y="8629"/>
                </a:cubicBezTo>
                <a:cubicBezTo>
                  <a:pt x="7622" y="8632"/>
                  <a:pt x="7622" y="8632"/>
                  <a:pt x="7622" y="8632"/>
                </a:cubicBezTo>
                <a:cubicBezTo>
                  <a:pt x="7622" y="8632"/>
                  <a:pt x="7622" y="8632"/>
                  <a:pt x="7622" y="8632"/>
                </a:cubicBezTo>
                <a:cubicBezTo>
                  <a:pt x="7671" y="8710"/>
                  <a:pt x="7671" y="8710"/>
                  <a:pt x="7671" y="8710"/>
                </a:cubicBezTo>
                <a:cubicBezTo>
                  <a:pt x="7671" y="8713"/>
                  <a:pt x="7671" y="8713"/>
                  <a:pt x="7671" y="8713"/>
                </a:cubicBezTo>
                <a:cubicBezTo>
                  <a:pt x="7671" y="8713"/>
                  <a:pt x="7671" y="8713"/>
                  <a:pt x="7671" y="8713"/>
                </a:cubicBezTo>
                <a:cubicBezTo>
                  <a:pt x="7671" y="8668"/>
                  <a:pt x="7671" y="8668"/>
                  <a:pt x="7671" y="8668"/>
                </a:cubicBezTo>
                <a:cubicBezTo>
                  <a:pt x="7671" y="8664"/>
                  <a:pt x="7671" y="8664"/>
                  <a:pt x="7671" y="8664"/>
                </a:cubicBezTo>
                <a:cubicBezTo>
                  <a:pt x="7668" y="8661"/>
                  <a:pt x="7668" y="8661"/>
                  <a:pt x="7668" y="8661"/>
                </a:cubicBezTo>
                <a:cubicBezTo>
                  <a:pt x="7619" y="8583"/>
                  <a:pt x="7619" y="8583"/>
                  <a:pt x="7619" y="8583"/>
                </a:cubicBezTo>
                <a:close/>
                <a:moveTo>
                  <a:pt x="8334" y="9794"/>
                </a:moveTo>
                <a:cubicBezTo>
                  <a:pt x="8331" y="9791"/>
                  <a:pt x="8331" y="9791"/>
                  <a:pt x="8331" y="9791"/>
                </a:cubicBezTo>
                <a:cubicBezTo>
                  <a:pt x="8331" y="9794"/>
                  <a:pt x="8331" y="9794"/>
                  <a:pt x="8331" y="9794"/>
                </a:cubicBezTo>
                <a:cubicBezTo>
                  <a:pt x="8331" y="9830"/>
                  <a:pt x="8331" y="9830"/>
                  <a:pt x="8331" y="9830"/>
                </a:cubicBezTo>
                <a:cubicBezTo>
                  <a:pt x="8331" y="9833"/>
                  <a:pt x="8331" y="9833"/>
                  <a:pt x="8331" y="9833"/>
                </a:cubicBezTo>
                <a:cubicBezTo>
                  <a:pt x="8331" y="9833"/>
                  <a:pt x="8331" y="9833"/>
                  <a:pt x="8331" y="9833"/>
                </a:cubicBezTo>
                <a:cubicBezTo>
                  <a:pt x="8363" y="9885"/>
                  <a:pt x="8363" y="9885"/>
                  <a:pt x="8363" y="9885"/>
                </a:cubicBezTo>
                <a:cubicBezTo>
                  <a:pt x="8363" y="9885"/>
                  <a:pt x="8363" y="9885"/>
                  <a:pt x="8363" y="9885"/>
                </a:cubicBezTo>
                <a:cubicBezTo>
                  <a:pt x="8363" y="9885"/>
                  <a:pt x="8363" y="9885"/>
                  <a:pt x="8363" y="9885"/>
                </a:cubicBezTo>
                <a:cubicBezTo>
                  <a:pt x="8367" y="9849"/>
                  <a:pt x="8367" y="9849"/>
                  <a:pt x="8367" y="9849"/>
                </a:cubicBezTo>
                <a:cubicBezTo>
                  <a:pt x="8367" y="9846"/>
                  <a:pt x="8367" y="9846"/>
                  <a:pt x="8367" y="9846"/>
                </a:cubicBezTo>
                <a:cubicBezTo>
                  <a:pt x="8367" y="9846"/>
                  <a:pt x="8367" y="9846"/>
                  <a:pt x="8367" y="9846"/>
                </a:cubicBezTo>
                <a:cubicBezTo>
                  <a:pt x="8334" y="9794"/>
                  <a:pt x="8334" y="9794"/>
                  <a:pt x="8334" y="9794"/>
                </a:cubicBezTo>
                <a:close/>
                <a:moveTo>
                  <a:pt x="8292" y="9726"/>
                </a:moveTo>
                <a:cubicBezTo>
                  <a:pt x="8292" y="9726"/>
                  <a:pt x="8292" y="9726"/>
                  <a:pt x="8292" y="9726"/>
                </a:cubicBezTo>
                <a:cubicBezTo>
                  <a:pt x="8292" y="9726"/>
                  <a:pt x="8292" y="9726"/>
                  <a:pt x="8292" y="9726"/>
                </a:cubicBezTo>
                <a:cubicBezTo>
                  <a:pt x="8289" y="9765"/>
                  <a:pt x="8289" y="9765"/>
                  <a:pt x="8289" y="9765"/>
                </a:cubicBezTo>
                <a:cubicBezTo>
                  <a:pt x="8289" y="9765"/>
                  <a:pt x="8289" y="9765"/>
                  <a:pt x="8289" y="9765"/>
                </a:cubicBezTo>
                <a:cubicBezTo>
                  <a:pt x="8289" y="9768"/>
                  <a:pt x="8289" y="9768"/>
                  <a:pt x="8289" y="9768"/>
                </a:cubicBezTo>
                <a:cubicBezTo>
                  <a:pt x="8321" y="9820"/>
                  <a:pt x="8321" y="9820"/>
                  <a:pt x="8321" y="9820"/>
                </a:cubicBezTo>
                <a:cubicBezTo>
                  <a:pt x="8325" y="9820"/>
                  <a:pt x="8325" y="9820"/>
                  <a:pt x="8325" y="9820"/>
                </a:cubicBezTo>
                <a:cubicBezTo>
                  <a:pt x="8325" y="9820"/>
                  <a:pt x="8325" y="9820"/>
                  <a:pt x="8325" y="9820"/>
                </a:cubicBezTo>
                <a:cubicBezTo>
                  <a:pt x="8325" y="9784"/>
                  <a:pt x="8325" y="9784"/>
                  <a:pt x="8325" y="9784"/>
                </a:cubicBezTo>
                <a:cubicBezTo>
                  <a:pt x="8325" y="9781"/>
                  <a:pt x="8325" y="9781"/>
                  <a:pt x="8325" y="9781"/>
                </a:cubicBezTo>
                <a:cubicBezTo>
                  <a:pt x="8325" y="9781"/>
                  <a:pt x="8325" y="9781"/>
                  <a:pt x="8325" y="9781"/>
                </a:cubicBezTo>
                <a:cubicBezTo>
                  <a:pt x="8292" y="9726"/>
                  <a:pt x="8292" y="9726"/>
                  <a:pt x="8292" y="9726"/>
                </a:cubicBezTo>
                <a:close/>
                <a:moveTo>
                  <a:pt x="8253" y="9661"/>
                </a:moveTo>
                <a:cubicBezTo>
                  <a:pt x="8250" y="9661"/>
                  <a:pt x="8250" y="9661"/>
                  <a:pt x="8250" y="9661"/>
                </a:cubicBezTo>
                <a:cubicBezTo>
                  <a:pt x="8250" y="9661"/>
                  <a:pt x="8250" y="9661"/>
                  <a:pt x="8250" y="9661"/>
                </a:cubicBezTo>
                <a:cubicBezTo>
                  <a:pt x="8250" y="9700"/>
                  <a:pt x="8250" y="9700"/>
                  <a:pt x="8250" y="9700"/>
                </a:cubicBezTo>
                <a:cubicBezTo>
                  <a:pt x="8250" y="9700"/>
                  <a:pt x="8250" y="9700"/>
                  <a:pt x="8250" y="9700"/>
                </a:cubicBezTo>
                <a:cubicBezTo>
                  <a:pt x="8250" y="9703"/>
                  <a:pt x="8250" y="9703"/>
                  <a:pt x="8250" y="9703"/>
                </a:cubicBezTo>
                <a:cubicBezTo>
                  <a:pt x="8282" y="9755"/>
                  <a:pt x="8282" y="9755"/>
                  <a:pt x="8282" y="9755"/>
                </a:cubicBezTo>
                <a:cubicBezTo>
                  <a:pt x="8282" y="9755"/>
                  <a:pt x="8282" y="9755"/>
                  <a:pt x="8282" y="9755"/>
                </a:cubicBezTo>
                <a:cubicBezTo>
                  <a:pt x="8282" y="9755"/>
                  <a:pt x="8282" y="9755"/>
                  <a:pt x="8282" y="9755"/>
                </a:cubicBezTo>
                <a:cubicBezTo>
                  <a:pt x="8286" y="9716"/>
                  <a:pt x="8286" y="9716"/>
                  <a:pt x="8286" y="9716"/>
                </a:cubicBezTo>
                <a:cubicBezTo>
                  <a:pt x="8286" y="9716"/>
                  <a:pt x="8286" y="9716"/>
                  <a:pt x="8286" y="9716"/>
                </a:cubicBezTo>
                <a:cubicBezTo>
                  <a:pt x="8282" y="9713"/>
                  <a:pt x="8282" y="9713"/>
                  <a:pt x="8282" y="9713"/>
                </a:cubicBezTo>
                <a:cubicBezTo>
                  <a:pt x="8253" y="9661"/>
                  <a:pt x="8253" y="9661"/>
                  <a:pt x="8253" y="9661"/>
                </a:cubicBezTo>
                <a:close/>
                <a:moveTo>
                  <a:pt x="8211" y="9597"/>
                </a:moveTo>
                <a:cubicBezTo>
                  <a:pt x="8211" y="9593"/>
                  <a:pt x="8211" y="9593"/>
                  <a:pt x="8211" y="9593"/>
                </a:cubicBezTo>
                <a:cubicBezTo>
                  <a:pt x="8211" y="9597"/>
                  <a:pt x="8211" y="9597"/>
                  <a:pt x="8211" y="9597"/>
                </a:cubicBezTo>
                <a:cubicBezTo>
                  <a:pt x="8208" y="9632"/>
                  <a:pt x="8208" y="9632"/>
                  <a:pt x="8208" y="9632"/>
                </a:cubicBezTo>
                <a:cubicBezTo>
                  <a:pt x="8208" y="9635"/>
                  <a:pt x="8208" y="9635"/>
                  <a:pt x="8208" y="9635"/>
                </a:cubicBezTo>
                <a:cubicBezTo>
                  <a:pt x="8211" y="9635"/>
                  <a:pt x="8211" y="9635"/>
                  <a:pt x="8211" y="9635"/>
                </a:cubicBezTo>
                <a:cubicBezTo>
                  <a:pt x="8240" y="9687"/>
                  <a:pt x="8240" y="9687"/>
                  <a:pt x="8240" y="9687"/>
                </a:cubicBezTo>
                <a:cubicBezTo>
                  <a:pt x="8244" y="9690"/>
                  <a:pt x="8244" y="9690"/>
                  <a:pt x="8244" y="9690"/>
                </a:cubicBezTo>
                <a:cubicBezTo>
                  <a:pt x="8244" y="9690"/>
                  <a:pt x="8244" y="9690"/>
                  <a:pt x="8244" y="9690"/>
                </a:cubicBezTo>
                <a:cubicBezTo>
                  <a:pt x="8244" y="9652"/>
                  <a:pt x="8244" y="9652"/>
                  <a:pt x="8244" y="9652"/>
                </a:cubicBezTo>
                <a:cubicBezTo>
                  <a:pt x="8244" y="9648"/>
                  <a:pt x="8244" y="9648"/>
                  <a:pt x="8244" y="9648"/>
                </a:cubicBezTo>
                <a:cubicBezTo>
                  <a:pt x="8244" y="9648"/>
                  <a:pt x="8244" y="9648"/>
                  <a:pt x="8244" y="9648"/>
                </a:cubicBezTo>
                <a:cubicBezTo>
                  <a:pt x="8211" y="9597"/>
                  <a:pt x="8211" y="9597"/>
                  <a:pt x="8211" y="9597"/>
                </a:cubicBezTo>
                <a:close/>
                <a:moveTo>
                  <a:pt x="8169" y="9529"/>
                </a:moveTo>
                <a:cubicBezTo>
                  <a:pt x="8169" y="9529"/>
                  <a:pt x="8169" y="9529"/>
                  <a:pt x="8169" y="9529"/>
                </a:cubicBezTo>
                <a:cubicBezTo>
                  <a:pt x="8169" y="9529"/>
                  <a:pt x="8169" y="9529"/>
                  <a:pt x="8169" y="9529"/>
                </a:cubicBezTo>
                <a:cubicBezTo>
                  <a:pt x="8169" y="9567"/>
                  <a:pt x="8169" y="9567"/>
                  <a:pt x="8169" y="9567"/>
                </a:cubicBezTo>
                <a:cubicBezTo>
                  <a:pt x="8169" y="9571"/>
                  <a:pt x="8169" y="9571"/>
                  <a:pt x="8169" y="9571"/>
                </a:cubicBezTo>
                <a:cubicBezTo>
                  <a:pt x="8169" y="9571"/>
                  <a:pt x="8169" y="9571"/>
                  <a:pt x="8169" y="9571"/>
                </a:cubicBezTo>
                <a:cubicBezTo>
                  <a:pt x="8202" y="9622"/>
                  <a:pt x="8202" y="9622"/>
                  <a:pt x="8202" y="9622"/>
                </a:cubicBezTo>
                <a:cubicBezTo>
                  <a:pt x="8202" y="9626"/>
                  <a:pt x="8202" y="9626"/>
                  <a:pt x="8202" y="9626"/>
                </a:cubicBezTo>
                <a:cubicBezTo>
                  <a:pt x="8202" y="9622"/>
                  <a:pt x="8202" y="9622"/>
                  <a:pt x="8202" y="9622"/>
                </a:cubicBezTo>
                <a:cubicBezTo>
                  <a:pt x="8205" y="9584"/>
                  <a:pt x="8205" y="9584"/>
                  <a:pt x="8205" y="9584"/>
                </a:cubicBezTo>
                <a:cubicBezTo>
                  <a:pt x="8205" y="9584"/>
                  <a:pt x="8205" y="9584"/>
                  <a:pt x="8205" y="9584"/>
                </a:cubicBezTo>
                <a:cubicBezTo>
                  <a:pt x="8202" y="9580"/>
                  <a:pt x="8202" y="9580"/>
                  <a:pt x="8202" y="9580"/>
                </a:cubicBezTo>
                <a:cubicBezTo>
                  <a:pt x="8169" y="9529"/>
                  <a:pt x="8169" y="9529"/>
                  <a:pt x="8169" y="9529"/>
                </a:cubicBezTo>
                <a:close/>
                <a:moveTo>
                  <a:pt x="8130" y="9464"/>
                </a:moveTo>
                <a:cubicBezTo>
                  <a:pt x="8127" y="9464"/>
                  <a:pt x="8127" y="9464"/>
                  <a:pt x="8127" y="9464"/>
                </a:cubicBezTo>
                <a:cubicBezTo>
                  <a:pt x="8127" y="9464"/>
                  <a:pt x="8127" y="9464"/>
                  <a:pt x="8127" y="9464"/>
                </a:cubicBezTo>
                <a:cubicBezTo>
                  <a:pt x="8127" y="9503"/>
                  <a:pt x="8127" y="9503"/>
                  <a:pt x="8127" y="9503"/>
                </a:cubicBezTo>
                <a:cubicBezTo>
                  <a:pt x="8127" y="9506"/>
                  <a:pt x="8127" y="9506"/>
                  <a:pt x="8127" y="9506"/>
                </a:cubicBezTo>
                <a:cubicBezTo>
                  <a:pt x="8127" y="9506"/>
                  <a:pt x="8127" y="9506"/>
                  <a:pt x="8127" y="9506"/>
                </a:cubicBezTo>
                <a:cubicBezTo>
                  <a:pt x="8159" y="9558"/>
                  <a:pt x="8159" y="9558"/>
                  <a:pt x="8159" y="9558"/>
                </a:cubicBezTo>
                <a:cubicBezTo>
                  <a:pt x="8163" y="9561"/>
                  <a:pt x="8163" y="9561"/>
                  <a:pt x="8163" y="9561"/>
                </a:cubicBezTo>
                <a:cubicBezTo>
                  <a:pt x="8163" y="9558"/>
                  <a:pt x="8163" y="9558"/>
                  <a:pt x="8163" y="9558"/>
                </a:cubicBezTo>
                <a:cubicBezTo>
                  <a:pt x="8163" y="9519"/>
                  <a:pt x="8163" y="9519"/>
                  <a:pt x="8163" y="9519"/>
                </a:cubicBezTo>
                <a:cubicBezTo>
                  <a:pt x="8163" y="9519"/>
                  <a:pt x="8163" y="9519"/>
                  <a:pt x="8163" y="9519"/>
                </a:cubicBezTo>
                <a:cubicBezTo>
                  <a:pt x="8163" y="9516"/>
                  <a:pt x="8163" y="9516"/>
                  <a:pt x="8163" y="9516"/>
                </a:cubicBezTo>
                <a:cubicBezTo>
                  <a:pt x="8130" y="9464"/>
                  <a:pt x="8130" y="9464"/>
                  <a:pt x="8130" y="9464"/>
                </a:cubicBezTo>
                <a:close/>
                <a:moveTo>
                  <a:pt x="8088" y="9399"/>
                </a:moveTo>
                <a:cubicBezTo>
                  <a:pt x="8088" y="9396"/>
                  <a:pt x="8088" y="9396"/>
                  <a:pt x="8088" y="9396"/>
                </a:cubicBezTo>
                <a:cubicBezTo>
                  <a:pt x="8088" y="9399"/>
                  <a:pt x="8088" y="9399"/>
                  <a:pt x="8088" y="9399"/>
                </a:cubicBezTo>
                <a:cubicBezTo>
                  <a:pt x="8088" y="9438"/>
                  <a:pt x="8088" y="9438"/>
                  <a:pt x="8088" y="9438"/>
                </a:cubicBezTo>
                <a:cubicBezTo>
                  <a:pt x="8088" y="9438"/>
                  <a:pt x="8088" y="9438"/>
                  <a:pt x="8088" y="9438"/>
                </a:cubicBezTo>
                <a:cubicBezTo>
                  <a:pt x="8088" y="9441"/>
                  <a:pt x="8088" y="9441"/>
                  <a:pt x="8088" y="9441"/>
                </a:cubicBezTo>
                <a:cubicBezTo>
                  <a:pt x="8121" y="9493"/>
                  <a:pt x="8121" y="9493"/>
                  <a:pt x="8121" y="9493"/>
                </a:cubicBezTo>
                <a:cubicBezTo>
                  <a:pt x="8121" y="9493"/>
                  <a:pt x="8121" y="9493"/>
                  <a:pt x="8121" y="9493"/>
                </a:cubicBezTo>
                <a:cubicBezTo>
                  <a:pt x="8121" y="9493"/>
                  <a:pt x="8121" y="9493"/>
                  <a:pt x="8121" y="9493"/>
                </a:cubicBezTo>
                <a:cubicBezTo>
                  <a:pt x="8121" y="9454"/>
                  <a:pt x="8121" y="9454"/>
                  <a:pt x="8121" y="9454"/>
                </a:cubicBezTo>
                <a:cubicBezTo>
                  <a:pt x="8121" y="9451"/>
                  <a:pt x="8121" y="9451"/>
                  <a:pt x="8121" y="9451"/>
                </a:cubicBezTo>
                <a:cubicBezTo>
                  <a:pt x="8121" y="9451"/>
                  <a:pt x="8121" y="9451"/>
                  <a:pt x="8121" y="9451"/>
                </a:cubicBezTo>
                <a:cubicBezTo>
                  <a:pt x="8088" y="9399"/>
                  <a:pt x="8088" y="9399"/>
                  <a:pt x="8088" y="9399"/>
                </a:cubicBezTo>
                <a:close/>
                <a:moveTo>
                  <a:pt x="8049" y="9331"/>
                </a:moveTo>
                <a:cubicBezTo>
                  <a:pt x="8046" y="9331"/>
                  <a:pt x="8046" y="9331"/>
                  <a:pt x="8046" y="9331"/>
                </a:cubicBezTo>
                <a:cubicBezTo>
                  <a:pt x="8046" y="9331"/>
                  <a:pt x="8046" y="9331"/>
                  <a:pt x="8046" y="9331"/>
                </a:cubicBezTo>
                <a:cubicBezTo>
                  <a:pt x="8046" y="9373"/>
                  <a:pt x="8046" y="9373"/>
                  <a:pt x="8046" y="9373"/>
                </a:cubicBezTo>
                <a:cubicBezTo>
                  <a:pt x="8046" y="9373"/>
                  <a:pt x="8046" y="9373"/>
                  <a:pt x="8046" y="9373"/>
                </a:cubicBezTo>
                <a:cubicBezTo>
                  <a:pt x="8046" y="9376"/>
                  <a:pt x="8046" y="9376"/>
                  <a:pt x="8046" y="9376"/>
                </a:cubicBezTo>
                <a:cubicBezTo>
                  <a:pt x="8079" y="9428"/>
                  <a:pt x="8079" y="9428"/>
                  <a:pt x="8079" y="9428"/>
                </a:cubicBezTo>
                <a:cubicBezTo>
                  <a:pt x="8082" y="9428"/>
                  <a:pt x="8082" y="9428"/>
                  <a:pt x="8082" y="9428"/>
                </a:cubicBezTo>
                <a:cubicBezTo>
                  <a:pt x="8082" y="9428"/>
                  <a:pt x="8082" y="9428"/>
                  <a:pt x="8082" y="9428"/>
                </a:cubicBezTo>
                <a:cubicBezTo>
                  <a:pt x="8082" y="9386"/>
                  <a:pt x="8082" y="9386"/>
                  <a:pt x="8082" y="9386"/>
                </a:cubicBezTo>
                <a:cubicBezTo>
                  <a:pt x="8082" y="9386"/>
                  <a:pt x="8082" y="9386"/>
                  <a:pt x="8082" y="9386"/>
                </a:cubicBezTo>
                <a:cubicBezTo>
                  <a:pt x="8082" y="9383"/>
                  <a:pt x="8082" y="9383"/>
                  <a:pt x="8082" y="9383"/>
                </a:cubicBezTo>
                <a:cubicBezTo>
                  <a:pt x="8049" y="9331"/>
                  <a:pt x="8049" y="9331"/>
                  <a:pt x="8049" y="9331"/>
                </a:cubicBezTo>
                <a:close/>
                <a:moveTo>
                  <a:pt x="8007" y="9266"/>
                </a:moveTo>
                <a:cubicBezTo>
                  <a:pt x="8007" y="9263"/>
                  <a:pt x="8007" y="9263"/>
                  <a:pt x="8007" y="9263"/>
                </a:cubicBezTo>
                <a:cubicBezTo>
                  <a:pt x="8007" y="9266"/>
                  <a:pt x="8007" y="9266"/>
                  <a:pt x="8007" y="9266"/>
                </a:cubicBezTo>
                <a:cubicBezTo>
                  <a:pt x="8007" y="9305"/>
                  <a:pt x="8007" y="9305"/>
                  <a:pt x="8007" y="9305"/>
                </a:cubicBezTo>
                <a:cubicBezTo>
                  <a:pt x="8007" y="9308"/>
                  <a:pt x="8007" y="9308"/>
                  <a:pt x="8007" y="9308"/>
                </a:cubicBezTo>
                <a:cubicBezTo>
                  <a:pt x="8007" y="9308"/>
                  <a:pt x="8007" y="9308"/>
                  <a:pt x="8007" y="9308"/>
                </a:cubicBezTo>
                <a:cubicBezTo>
                  <a:pt x="8040" y="9360"/>
                  <a:pt x="8040" y="9360"/>
                  <a:pt x="8040" y="9360"/>
                </a:cubicBezTo>
                <a:cubicBezTo>
                  <a:pt x="8040" y="9364"/>
                  <a:pt x="8040" y="9364"/>
                  <a:pt x="8040" y="9364"/>
                </a:cubicBezTo>
                <a:cubicBezTo>
                  <a:pt x="8040" y="9360"/>
                  <a:pt x="8040" y="9360"/>
                  <a:pt x="8040" y="9360"/>
                </a:cubicBezTo>
                <a:cubicBezTo>
                  <a:pt x="8040" y="9321"/>
                  <a:pt x="8040" y="9321"/>
                  <a:pt x="8040" y="9321"/>
                </a:cubicBezTo>
                <a:cubicBezTo>
                  <a:pt x="8040" y="9321"/>
                  <a:pt x="8040" y="9321"/>
                  <a:pt x="8040" y="9321"/>
                </a:cubicBezTo>
                <a:cubicBezTo>
                  <a:pt x="8040" y="9318"/>
                  <a:pt x="8040" y="9318"/>
                  <a:pt x="8040" y="9318"/>
                </a:cubicBezTo>
                <a:cubicBezTo>
                  <a:pt x="8007" y="9266"/>
                  <a:pt x="8007" y="9266"/>
                  <a:pt x="8007" y="9266"/>
                </a:cubicBezTo>
                <a:close/>
                <a:moveTo>
                  <a:pt x="7965" y="9202"/>
                </a:moveTo>
                <a:cubicBezTo>
                  <a:pt x="7965" y="9198"/>
                  <a:pt x="7965" y="9198"/>
                  <a:pt x="7965" y="9198"/>
                </a:cubicBezTo>
                <a:cubicBezTo>
                  <a:pt x="7965" y="9198"/>
                  <a:pt x="7965" y="9198"/>
                  <a:pt x="7965" y="9198"/>
                </a:cubicBezTo>
                <a:cubicBezTo>
                  <a:pt x="7965" y="9240"/>
                  <a:pt x="7965" y="9240"/>
                  <a:pt x="7965" y="9240"/>
                </a:cubicBezTo>
                <a:cubicBezTo>
                  <a:pt x="7965" y="9244"/>
                  <a:pt x="7965" y="9244"/>
                  <a:pt x="7965" y="9244"/>
                </a:cubicBezTo>
                <a:cubicBezTo>
                  <a:pt x="7965" y="9244"/>
                  <a:pt x="7965" y="9244"/>
                  <a:pt x="7965" y="9244"/>
                </a:cubicBezTo>
                <a:cubicBezTo>
                  <a:pt x="7998" y="9296"/>
                  <a:pt x="7998" y="9296"/>
                  <a:pt x="7998" y="9296"/>
                </a:cubicBezTo>
                <a:cubicBezTo>
                  <a:pt x="8001" y="9299"/>
                  <a:pt x="8001" y="9299"/>
                  <a:pt x="8001" y="9299"/>
                </a:cubicBezTo>
                <a:cubicBezTo>
                  <a:pt x="8001" y="9296"/>
                  <a:pt x="8001" y="9296"/>
                  <a:pt x="8001" y="9296"/>
                </a:cubicBezTo>
                <a:cubicBezTo>
                  <a:pt x="8001" y="9257"/>
                  <a:pt x="8001" y="9257"/>
                  <a:pt x="8001" y="9257"/>
                </a:cubicBezTo>
                <a:cubicBezTo>
                  <a:pt x="8001" y="9253"/>
                  <a:pt x="8001" y="9253"/>
                  <a:pt x="8001" y="9253"/>
                </a:cubicBezTo>
                <a:cubicBezTo>
                  <a:pt x="7998" y="9253"/>
                  <a:pt x="7998" y="9253"/>
                  <a:pt x="7998" y="9253"/>
                </a:cubicBezTo>
                <a:cubicBezTo>
                  <a:pt x="7965" y="9202"/>
                  <a:pt x="7965" y="9202"/>
                  <a:pt x="7965" y="9202"/>
                </a:cubicBezTo>
                <a:close/>
                <a:moveTo>
                  <a:pt x="7926" y="9134"/>
                </a:moveTo>
                <a:cubicBezTo>
                  <a:pt x="7923" y="9134"/>
                  <a:pt x="7923" y="9134"/>
                  <a:pt x="7923" y="9134"/>
                </a:cubicBezTo>
                <a:cubicBezTo>
                  <a:pt x="7923" y="9134"/>
                  <a:pt x="7923" y="9134"/>
                  <a:pt x="7923" y="9134"/>
                </a:cubicBezTo>
                <a:cubicBezTo>
                  <a:pt x="7926" y="9176"/>
                  <a:pt x="7926" y="9176"/>
                  <a:pt x="7926" y="9176"/>
                </a:cubicBezTo>
                <a:cubicBezTo>
                  <a:pt x="7926" y="9176"/>
                  <a:pt x="7926" y="9176"/>
                  <a:pt x="7926" y="9176"/>
                </a:cubicBezTo>
                <a:cubicBezTo>
                  <a:pt x="7926" y="9179"/>
                  <a:pt x="7926" y="9179"/>
                  <a:pt x="7926" y="9179"/>
                </a:cubicBezTo>
                <a:cubicBezTo>
                  <a:pt x="7959" y="9231"/>
                  <a:pt x="7959" y="9231"/>
                  <a:pt x="7959" y="9231"/>
                </a:cubicBezTo>
                <a:cubicBezTo>
                  <a:pt x="7959" y="9231"/>
                  <a:pt x="7959" y="9231"/>
                  <a:pt x="7959" y="9231"/>
                </a:cubicBezTo>
                <a:cubicBezTo>
                  <a:pt x="7959" y="9231"/>
                  <a:pt x="7959" y="9231"/>
                  <a:pt x="7959" y="9231"/>
                </a:cubicBezTo>
                <a:cubicBezTo>
                  <a:pt x="7959" y="9189"/>
                  <a:pt x="7959" y="9189"/>
                  <a:pt x="7959" y="9189"/>
                </a:cubicBezTo>
                <a:cubicBezTo>
                  <a:pt x="7959" y="9189"/>
                  <a:pt x="7959" y="9189"/>
                  <a:pt x="7959" y="9189"/>
                </a:cubicBezTo>
                <a:cubicBezTo>
                  <a:pt x="7959" y="9185"/>
                  <a:pt x="7959" y="9185"/>
                  <a:pt x="7959" y="9185"/>
                </a:cubicBezTo>
                <a:cubicBezTo>
                  <a:pt x="7926" y="9134"/>
                  <a:pt x="7926" y="9134"/>
                  <a:pt x="7926" y="9134"/>
                </a:cubicBezTo>
                <a:close/>
                <a:moveTo>
                  <a:pt x="7884" y="9069"/>
                </a:moveTo>
                <a:cubicBezTo>
                  <a:pt x="7884" y="9066"/>
                  <a:pt x="7884" y="9066"/>
                  <a:pt x="7884" y="9066"/>
                </a:cubicBezTo>
                <a:cubicBezTo>
                  <a:pt x="7884" y="9069"/>
                  <a:pt x="7884" y="9069"/>
                  <a:pt x="7884" y="9069"/>
                </a:cubicBezTo>
                <a:cubicBezTo>
                  <a:pt x="7884" y="9108"/>
                  <a:pt x="7884" y="9108"/>
                  <a:pt x="7884" y="9108"/>
                </a:cubicBezTo>
                <a:cubicBezTo>
                  <a:pt x="7884" y="9111"/>
                  <a:pt x="7884" y="9111"/>
                  <a:pt x="7884" y="9111"/>
                </a:cubicBezTo>
                <a:cubicBezTo>
                  <a:pt x="7884" y="9114"/>
                  <a:pt x="7884" y="9114"/>
                  <a:pt x="7884" y="9114"/>
                </a:cubicBezTo>
                <a:cubicBezTo>
                  <a:pt x="7917" y="9166"/>
                  <a:pt x="7917" y="9166"/>
                  <a:pt x="7917" y="9166"/>
                </a:cubicBezTo>
                <a:cubicBezTo>
                  <a:pt x="7920" y="9166"/>
                  <a:pt x="7920" y="9166"/>
                  <a:pt x="7920" y="9166"/>
                </a:cubicBezTo>
                <a:cubicBezTo>
                  <a:pt x="7920" y="9166"/>
                  <a:pt x="7920" y="9166"/>
                  <a:pt x="7920" y="9166"/>
                </a:cubicBezTo>
                <a:cubicBezTo>
                  <a:pt x="7917" y="9124"/>
                  <a:pt x="7917" y="9124"/>
                  <a:pt x="7917" y="9124"/>
                </a:cubicBezTo>
                <a:cubicBezTo>
                  <a:pt x="7917" y="9121"/>
                  <a:pt x="7917" y="9121"/>
                  <a:pt x="7917" y="9121"/>
                </a:cubicBezTo>
                <a:cubicBezTo>
                  <a:pt x="7917" y="9121"/>
                  <a:pt x="7917" y="9121"/>
                  <a:pt x="7917" y="9121"/>
                </a:cubicBezTo>
                <a:cubicBezTo>
                  <a:pt x="7884" y="9069"/>
                  <a:pt x="7884" y="9069"/>
                  <a:pt x="7884" y="9069"/>
                </a:cubicBezTo>
                <a:close/>
                <a:moveTo>
                  <a:pt x="7846" y="9001"/>
                </a:moveTo>
                <a:cubicBezTo>
                  <a:pt x="7842" y="9001"/>
                  <a:pt x="7842" y="9001"/>
                  <a:pt x="7842" y="9001"/>
                </a:cubicBezTo>
                <a:cubicBezTo>
                  <a:pt x="7842" y="9001"/>
                  <a:pt x="7842" y="9001"/>
                  <a:pt x="7842" y="9001"/>
                </a:cubicBezTo>
                <a:cubicBezTo>
                  <a:pt x="7846" y="9043"/>
                  <a:pt x="7846" y="9043"/>
                  <a:pt x="7846" y="9043"/>
                </a:cubicBezTo>
                <a:cubicBezTo>
                  <a:pt x="7846" y="9046"/>
                  <a:pt x="7846" y="9046"/>
                  <a:pt x="7846" y="9046"/>
                </a:cubicBezTo>
                <a:cubicBezTo>
                  <a:pt x="7846" y="9046"/>
                  <a:pt x="7846" y="9046"/>
                  <a:pt x="7846" y="9046"/>
                </a:cubicBezTo>
                <a:cubicBezTo>
                  <a:pt x="7878" y="9098"/>
                  <a:pt x="7878" y="9098"/>
                  <a:pt x="7878" y="9098"/>
                </a:cubicBezTo>
                <a:cubicBezTo>
                  <a:pt x="7878" y="9101"/>
                  <a:pt x="7878" y="9101"/>
                  <a:pt x="7878" y="9101"/>
                </a:cubicBezTo>
                <a:cubicBezTo>
                  <a:pt x="7878" y="9098"/>
                  <a:pt x="7878" y="9098"/>
                  <a:pt x="7878" y="9098"/>
                </a:cubicBezTo>
                <a:cubicBezTo>
                  <a:pt x="7878" y="9056"/>
                  <a:pt x="7878" y="9056"/>
                  <a:pt x="7878" y="9056"/>
                </a:cubicBezTo>
                <a:cubicBezTo>
                  <a:pt x="7878" y="9056"/>
                  <a:pt x="7878" y="9056"/>
                  <a:pt x="7878" y="9056"/>
                </a:cubicBezTo>
                <a:cubicBezTo>
                  <a:pt x="7875" y="9053"/>
                  <a:pt x="7875" y="9053"/>
                  <a:pt x="7875" y="9053"/>
                </a:cubicBezTo>
                <a:cubicBezTo>
                  <a:pt x="7846" y="9001"/>
                  <a:pt x="7846" y="9001"/>
                  <a:pt x="7846" y="9001"/>
                </a:cubicBezTo>
                <a:close/>
                <a:moveTo>
                  <a:pt x="7803" y="8936"/>
                </a:moveTo>
                <a:cubicBezTo>
                  <a:pt x="7800" y="8933"/>
                  <a:pt x="7800" y="8933"/>
                  <a:pt x="7800" y="8933"/>
                </a:cubicBezTo>
                <a:cubicBezTo>
                  <a:pt x="7803" y="8936"/>
                  <a:pt x="7803" y="8936"/>
                  <a:pt x="7803" y="8936"/>
                </a:cubicBezTo>
                <a:cubicBezTo>
                  <a:pt x="7803" y="8978"/>
                  <a:pt x="7803" y="8978"/>
                  <a:pt x="7803" y="8978"/>
                </a:cubicBezTo>
                <a:cubicBezTo>
                  <a:pt x="7803" y="8978"/>
                  <a:pt x="7803" y="8978"/>
                  <a:pt x="7803" y="8978"/>
                </a:cubicBezTo>
                <a:cubicBezTo>
                  <a:pt x="7803" y="8982"/>
                  <a:pt x="7803" y="8982"/>
                  <a:pt x="7803" y="8982"/>
                </a:cubicBezTo>
                <a:cubicBezTo>
                  <a:pt x="7836" y="9033"/>
                  <a:pt x="7836" y="9033"/>
                  <a:pt x="7836" y="9033"/>
                </a:cubicBezTo>
                <a:cubicBezTo>
                  <a:pt x="7839" y="9037"/>
                  <a:pt x="7839" y="9037"/>
                  <a:pt x="7839" y="9037"/>
                </a:cubicBezTo>
                <a:cubicBezTo>
                  <a:pt x="7839" y="9033"/>
                  <a:pt x="7839" y="9033"/>
                  <a:pt x="7839" y="9033"/>
                </a:cubicBezTo>
                <a:cubicBezTo>
                  <a:pt x="7836" y="8991"/>
                  <a:pt x="7836" y="8991"/>
                  <a:pt x="7836" y="8991"/>
                </a:cubicBezTo>
                <a:cubicBezTo>
                  <a:pt x="7836" y="8988"/>
                  <a:pt x="7836" y="8988"/>
                  <a:pt x="7836" y="8988"/>
                </a:cubicBezTo>
                <a:cubicBezTo>
                  <a:pt x="7836" y="8988"/>
                  <a:pt x="7836" y="8988"/>
                  <a:pt x="7836" y="8988"/>
                </a:cubicBezTo>
                <a:cubicBezTo>
                  <a:pt x="7803" y="8936"/>
                  <a:pt x="7803" y="8936"/>
                  <a:pt x="7803" y="8936"/>
                </a:cubicBezTo>
                <a:close/>
                <a:moveTo>
                  <a:pt x="7761" y="8868"/>
                </a:moveTo>
                <a:cubicBezTo>
                  <a:pt x="7761" y="8868"/>
                  <a:pt x="7761" y="8868"/>
                  <a:pt x="7761" y="8868"/>
                </a:cubicBezTo>
                <a:cubicBezTo>
                  <a:pt x="7761" y="8868"/>
                  <a:pt x="7761" y="8868"/>
                  <a:pt x="7761" y="8868"/>
                </a:cubicBezTo>
                <a:cubicBezTo>
                  <a:pt x="7761" y="8914"/>
                  <a:pt x="7761" y="8914"/>
                  <a:pt x="7761" y="8914"/>
                </a:cubicBezTo>
                <a:cubicBezTo>
                  <a:pt x="7761" y="8914"/>
                  <a:pt x="7761" y="8914"/>
                  <a:pt x="7761" y="8914"/>
                </a:cubicBezTo>
                <a:cubicBezTo>
                  <a:pt x="7765" y="8917"/>
                  <a:pt x="7765" y="8917"/>
                  <a:pt x="7765" y="8917"/>
                </a:cubicBezTo>
                <a:cubicBezTo>
                  <a:pt x="7797" y="8969"/>
                  <a:pt x="7797" y="8969"/>
                  <a:pt x="7797" y="8969"/>
                </a:cubicBezTo>
                <a:cubicBezTo>
                  <a:pt x="7797" y="8969"/>
                  <a:pt x="7797" y="8969"/>
                  <a:pt x="7797" y="8969"/>
                </a:cubicBezTo>
                <a:cubicBezTo>
                  <a:pt x="7797" y="8969"/>
                  <a:pt x="7797" y="8969"/>
                  <a:pt x="7797" y="8969"/>
                </a:cubicBezTo>
                <a:cubicBezTo>
                  <a:pt x="7797" y="8923"/>
                  <a:pt x="7797" y="8923"/>
                  <a:pt x="7797" y="8923"/>
                </a:cubicBezTo>
                <a:cubicBezTo>
                  <a:pt x="7797" y="8923"/>
                  <a:pt x="7797" y="8923"/>
                  <a:pt x="7797" y="8923"/>
                </a:cubicBezTo>
                <a:cubicBezTo>
                  <a:pt x="7794" y="8920"/>
                  <a:pt x="7794" y="8920"/>
                  <a:pt x="7794" y="8920"/>
                </a:cubicBezTo>
                <a:cubicBezTo>
                  <a:pt x="7761" y="8868"/>
                  <a:pt x="7761" y="8868"/>
                  <a:pt x="7761" y="8868"/>
                </a:cubicBezTo>
                <a:close/>
                <a:moveTo>
                  <a:pt x="7723" y="8804"/>
                </a:moveTo>
                <a:cubicBezTo>
                  <a:pt x="7719" y="8800"/>
                  <a:pt x="7719" y="8800"/>
                  <a:pt x="7719" y="8800"/>
                </a:cubicBezTo>
                <a:cubicBezTo>
                  <a:pt x="7719" y="8804"/>
                  <a:pt x="7719" y="8804"/>
                  <a:pt x="7719" y="8804"/>
                </a:cubicBezTo>
                <a:cubicBezTo>
                  <a:pt x="7723" y="8846"/>
                  <a:pt x="7723" y="8846"/>
                  <a:pt x="7723" y="8846"/>
                </a:cubicBezTo>
                <a:cubicBezTo>
                  <a:pt x="7723" y="8849"/>
                  <a:pt x="7723" y="8849"/>
                  <a:pt x="7723" y="8849"/>
                </a:cubicBezTo>
                <a:cubicBezTo>
                  <a:pt x="7723" y="8849"/>
                  <a:pt x="7723" y="8849"/>
                  <a:pt x="7723" y="8849"/>
                </a:cubicBezTo>
                <a:cubicBezTo>
                  <a:pt x="7755" y="8901"/>
                  <a:pt x="7755" y="8901"/>
                  <a:pt x="7755" y="8901"/>
                </a:cubicBezTo>
                <a:cubicBezTo>
                  <a:pt x="7755" y="8904"/>
                  <a:pt x="7755" y="8904"/>
                  <a:pt x="7755" y="8904"/>
                </a:cubicBezTo>
                <a:cubicBezTo>
                  <a:pt x="7755" y="8901"/>
                  <a:pt x="7755" y="8901"/>
                  <a:pt x="7755" y="8901"/>
                </a:cubicBezTo>
                <a:cubicBezTo>
                  <a:pt x="7755" y="8859"/>
                  <a:pt x="7755" y="8859"/>
                  <a:pt x="7755" y="8859"/>
                </a:cubicBezTo>
                <a:cubicBezTo>
                  <a:pt x="7755" y="8859"/>
                  <a:pt x="7755" y="8859"/>
                  <a:pt x="7755" y="8859"/>
                </a:cubicBezTo>
                <a:cubicBezTo>
                  <a:pt x="7755" y="8855"/>
                  <a:pt x="7755" y="8855"/>
                  <a:pt x="7755" y="8855"/>
                </a:cubicBezTo>
                <a:cubicBezTo>
                  <a:pt x="7723" y="8804"/>
                  <a:pt x="7723" y="8804"/>
                  <a:pt x="7723" y="8804"/>
                </a:cubicBezTo>
                <a:close/>
                <a:moveTo>
                  <a:pt x="7680" y="8736"/>
                </a:moveTo>
                <a:cubicBezTo>
                  <a:pt x="7680" y="8736"/>
                  <a:pt x="7680" y="8736"/>
                  <a:pt x="7680" y="8736"/>
                </a:cubicBezTo>
                <a:cubicBezTo>
                  <a:pt x="7680" y="8736"/>
                  <a:pt x="7680" y="8736"/>
                  <a:pt x="7680" y="8736"/>
                </a:cubicBezTo>
                <a:cubicBezTo>
                  <a:pt x="7680" y="8781"/>
                  <a:pt x="7680" y="8781"/>
                  <a:pt x="7680" y="8781"/>
                </a:cubicBezTo>
                <a:cubicBezTo>
                  <a:pt x="7680" y="8781"/>
                  <a:pt x="7680" y="8781"/>
                  <a:pt x="7680" y="8781"/>
                </a:cubicBezTo>
                <a:cubicBezTo>
                  <a:pt x="7684" y="8784"/>
                  <a:pt x="7684" y="8784"/>
                  <a:pt x="7684" y="8784"/>
                </a:cubicBezTo>
                <a:cubicBezTo>
                  <a:pt x="7716" y="8836"/>
                  <a:pt x="7716" y="8836"/>
                  <a:pt x="7716" y="8836"/>
                </a:cubicBezTo>
                <a:cubicBezTo>
                  <a:pt x="7716" y="8839"/>
                  <a:pt x="7716" y="8839"/>
                  <a:pt x="7716" y="8839"/>
                </a:cubicBezTo>
                <a:cubicBezTo>
                  <a:pt x="7716" y="8836"/>
                  <a:pt x="7716" y="8836"/>
                  <a:pt x="7716" y="8836"/>
                </a:cubicBezTo>
                <a:cubicBezTo>
                  <a:pt x="7713" y="8794"/>
                  <a:pt x="7713" y="8794"/>
                  <a:pt x="7713" y="8794"/>
                </a:cubicBezTo>
                <a:cubicBezTo>
                  <a:pt x="7713" y="8791"/>
                  <a:pt x="7713" y="8791"/>
                  <a:pt x="7713" y="8791"/>
                </a:cubicBezTo>
                <a:cubicBezTo>
                  <a:pt x="7713" y="8787"/>
                  <a:pt x="7713" y="8787"/>
                  <a:pt x="7713" y="8787"/>
                </a:cubicBezTo>
                <a:cubicBezTo>
                  <a:pt x="7680" y="8736"/>
                  <a:pt x="7680" y="8736"/>
                  <a:pt x="7680" y="8736"/>
                </a:cubicBezTo>
                <a:close/>
                <a:moveTo>
                  <a:pt x="7622" y="8645"/>
                </a:moveTo>
                <a:cubicBezTo>
                  <a:pt x="7622" y="8642"/>
                  <a:pt x="7622" y="8642"/>
                  <a:pt x="7622" y="8642"/>
                </a:cubicBezTo>
                <a:cubicBezTo>
                  <a:pt x="7622" y="8645"/>
                  <a:pt x="7622" y="8645"/>
                  <a:pt x="7622" y="8645"/>
                </a:cubicBezTo>
                <a:cubicBezTo>
                  <a:pt x="7625" y="8690"/>
                  <a:pt x="7625" y="8690"/>
                  <a:pt x="7625" y="8690"/>
                </a:cubicBezTo>
                <a:cubicBezTo>
                  <a:pt x="7625" y="8690"/>
                  <a:pt x="7625" y="8690"/>
                  <a:pt x="7625" y="8690"/>
                </a:cubicBezTo>
                <a:cubicBezTo>
                  <a:pt x="7625" y="8694"/>
                  <a:pt x="7625" y="8694"/>
                  <a:pt x="7625" y="8694"/>
                </a:cubicBezTo>
                <a:cubicBezTo>
                  <a:pt x="7674" y="8771"/>
                  <a:pt x="7674" y="8771"/>
                  <a:pt x="7674" y="8771"/>
                </a:cubicBezTo>
                <a:cubicBezTo>
                  <a:pt x="7674" y="8771"/>
                  <a:pt x="7674" y="8771"/>
                  <a:pt x="7674" y="8771"/>
                </a:cubicBezTo>
                <a:cubicBezTo>
                  <a:pt x="7674" y="8771"/>
                  <a:pt x="7674" y="8771"/>
                  <a:pt x="7674" y="8771"/>
                </a:cubicBezTo>
                <a:cubicBezTo>
                  <a:pt x="7674" y="8726"/>
                  <a:pt x="7674" y="8726"/>
                  <a:pt x="7674" y="8726"/>
                </a:cubicBezTo>
                <a:cubicBezTo>
                  <a:pt x="7674" y="8726"/>
                  <a:pt x="7674" y="8726"/>
                  <a:pt x="7674" y="8726"/>
                </a:cubicBezTo>
                <a:cubicBezTo>
                  <a:pt x="7671" y="8723"/>
                  <a:pt x="7671" y="8723"/>
                  <a:pt x="7671" y="8723"/>
                </a:cubicBezTo>
                <a:cubicBezTo>
                  <a:pt x="7622" y="8645"/>
                  <a:pt x="7622" y="8645"/>
                  <a:pt x="7622" y="8645"/>
                </a:cubicBezTo>
                <a:close/>
                <a:moveTo>
                  <a:pt x="8331" y="9843"/>
                </a:moveTo>
                <a:cubicBezTo>
                  <a:pt x="8328" y="9839"/>
                  <a:pt x="8328" y="9839"/>
                  <a:pt x="8328" y="9839"/>
                </a:cubicBezTo>
                <a:cubicBezTo>
                  <a:pt x="8328" y="9843"/>
                  <a:pt x="8328" y="9843"/>
                  <a:pt x="8328" y="9843"/>
                </a:cubicBezTo>
                <a:cubicBezTo>
                  <a:pt x="8328" y="9878"/>
                  <a:pt x="8328" y="9878"/>
                  <a:pt x="8328" y="9878"/>
                </a:cubicBezTo>
                <a:cubicBezTo>
                  <a:pt x="8328" y="9878"/>
                  <a:pt x="8328" y="9878"/>
                  <a:pt x="8328" y="9878"/>
                </a:cubicBezTo>
                <a:cubicBezTo>
                  <a:pt x="8328" y="9881"/>
                  <a:pt x="8328" y="9881"/>
                  <a:pt x="8328" y="9881"/>
                </a:cubicBezTo>
                <a:cubicBezTo>
                  <a:pt x="8360" y="9933"/>
                  <a:pt x="8360" y="9933"/>
                  <a:pt x="8360" y="9933"/>
                </a:cubicBezTo>
                <a:cubicBezTo>
                  <a:pt x="8360" y="9933"/>
                  <a:pt x="8360" y="9933"/>
                  <a:pt x="8360" y="9933"/>
                </a:cubicBezTo>
                <a:cubicBezTo>
                  <a:pt x="8360" y="9933"/>
                  <a:pt x="8360" y="9933"/>
                  <a:pt x="8360" y="9933"/>
                </a:cubicBezTo>
                <a:cubicBezTo>
                  <a:pt x="8363" y="9898"/>
                  <a:pt x="8363" y="9898"/>
                  <a:pt x="8363" y="9898"/>
                </a:cubicBezTo>
                <a:cubicBezTo>
                  <a:pt x="8363" y="9894"/>
                  <a:pt x="8363" y="9894"/>
                  <a:pt x="8363" y="9894"/>
                </a:cubicBezTo>
                <a:cubicBezTo>
                  <a:pt x="8363" y="9894"/>
                  <a:pt x="8363" y="9894"/>
                  <a:pt x="8363" y="9894"/>
                </a:cubicBezTo>
                <a:cubicBezTo>
                  <a:pt x="8331" y="9843"/>
                  <a:pt x="8331" y="9843"/>
                  <a:pt x="8331" y="9843"/>
                </a:cubicBezTo>
                <a:close/>
                <a:moveTo>
                  <a:pt x="8289" y="9778"/>
                </a:moveTo>
                <a:cubicBezTo>
                  <a:pt x="8289" y="9775"/>
                  <a:pt x="8289" y="9775"/>
                  <a:pt x="8289" y="9775"/>
                </a:cubicBezTo>
                <a:cubicBezTo>
                  <a:pt x="8289" y="9778"/>
                  <a:pt x="8289" y="9778"/>
                  <a:pt x="8289" y="9778"/>
                </a:cubicBezTo>
                <a:cubicBezTo>
                  <a:pt x="8286" y="9813"/>
                  <a:pt x="8286" y="9813"/>
                  <a:pt x="8286" y="9813"/>
                </a:cubicBezTo>
                <a:cubicBezTo>
                  <a:pt x="8286" y="9813"/>
                  <a:pt x="8286" y="9813"/>
                  <a:pt x="8286" y="9813"/>
                </a:cubicBezTo>
                <a:cubicBezTo>
                  <a:pt x="8289" y="9817"/>
                  <a:pt x="8289" y="9817"/>
                  <a:pt x="8289" y="9817"/>
                </a:cubicBezTo>
                <a:cubicBezTo>
                  <a:pt x="8318" y="9868"/>
                  <a:pt x="8318" y="9868"/>
                  <a:pt x="8318" y="9868"/>
                </a:cubicBezTo>
                <a:cubicBezTo>
                  <a:pt x="8321" y="9868"/>
                  <a:pt x="8321" y="9868"/>
                  <a:pt x="8321" y="9868"/>
                </a:cubicBezTo>
                <a:cubicBezTo>
                  <a:pt x="8321" y="9868"/>
                  <a:pt x="8321" y="9868"/>
                  <a:pt x="8321" y="9868"/>
                </a:cubicBezTo>
                <a:cubicBezTo>
                  <a:pt x="8321" y="9833"/>
                  <a:pt x="8321" y="9833"/>
                  <a:pt x="8321" y="9833"/>
                </a:cubicBezTo>
                <a:cubicBezTo>
                  <a:pt x="8321" y="9830"/>
                  <a:pt x="8321" y="9830"/>
                  <a:pt x="8321" y="9830"/>
                </a:cubicBezTo>
                <a:cubicBezTo>
                  <a:pt x="8321" y="9830"/>
                  <a:pt x="8321" y="9830"/>
                  <a:pt x="8321" y="9830"/>
                </a:cubicBezTo>
                <a:cubicBezTo>
                  <a:pt x="8289" y="9778"/>
                  <a:pt x="8289" y="9778"/>
                  <a:pt x="8289" y="9778"/>
                </a:cubicBezTo>
                <a:close/>
                <a:moveTo>
                  <a:pt x="8250" y="9713"/>
                </a:moveTo>
                <a:cubicBezTo>
                  <a:pt x="8247" y="9710"/>
                  <a:pt x="8247" y="9710"/>
                  <a:pt x="8247" y="9710"/>
                </a:cubicBezTo>
                <a:cubicBezTo>
                  <a:pt x="8247" y="9710"/>
                  <a:pt x="8247" y="9710"/>
                  <a:pt x="8247" y="9710"/>
                </a:cubicBezTo>
                <a:cubicBezTo>
                  <a:pt x="8247" y="9749"/>
                  <a:pt x="8247" y="9749"/>
                  <a:pt x="8247" y="9749"/>
                </a:cubicBezTo>
                <a:cubicBezTo>
                  <a:pt x="8247" y="9749"/>
                  <a:pt x="8247" y="9749"/>
                  <a:pt x="8247" y="9749"/>
                </a:cubicBezTo>
                <a:cubicBezTo>
                  <a:pt x="8247" y="9752"/>
                  <a:pt x="8247" y="9752"/>
                  <a:pt x="8247" y="9752"/>
                </a:cubicBezTo>
                <a:cubicBezTo>
                  <a:pt x="8279" y="9804"/>
                  <a:pt x="8279" y="9804"/>
                  <a:pt x="8279" y="9804"/>
                </a:cubicBezTo>
                <a:cubicBezTo>
                  <a:pt x="8279" y="9804"/>
                  <a:pt x="8279" y="9804"/>
                  <a:pt x="8279" y="9804"/>
                </a:cubicBezTo>
                <a:cubicBezTo>
                  <a:pt x="8279" y="9804"/>
                  <a:pt x="8279" y="9804"/>
                  <a:pt x="8279" y="9804"/>
                </a:cubicBezTo>
                <a:cubicBezTo>
                  <a:pt x="8282" y="9765"/>
                  <a:pt x="8282" y="9765"/>
                  <a:pt x="8282" y="9765"/>
                </a:cubicBezTo>
                <a:cubicBezTo>
                  <a:pt x="8282" y="9765"/>
                  <a:pt x="8282" y="9765"/>
                  <a:pt x="8282" y="9765"/>
                </a:cubicBezTo>
                <a:cubicBezTo>
                  <a:pt x="8282" y="9762"/>
                  <a:pt x="8282" y="9762"/>
                  <a:pt x="8282" y="9762"/>
                </a:cubicBezTo>
                <a:cubicBezTo>
                  <a:pt x="8250" y="9713"/>
                  <a:pt x="8250" y="9713"/>
                  <a:pt x="8250" y="9713"/>
                </a:cubicBezTo>
                <a:close/>
                <a:moveTo>
                  <a:pt x="8208" y="9645"/>
                </a:moveTo>
                <a:cubicBezTo>
                  <a:pt x="8208" y="9645"/>
                  <a:pt x="8208" y="9645"/>
                  <a:pt x="8208" y="9645"/>
                </a:cubicBezTo>
                <a:cubicBezTo>
                  <a:pt x="8208" y="9645"/>
                  <a:pt x="8208" y="9645"/>
                  <a:pt x="8208" y="9645"/>
                </a:cubicBezTo>
                <a:cubicBezTo>
                  <a:pt x="8208" y="9684"/>
                  <a:pt x="8208" y="9684"/>
                  <a:pt x="8208" y="9684"/>
                </a:cubicBezTo>
                <a:cubicBezTo>
                  <a:pt x="8208" y="9684"/>
                  <a:pt x="8208" y="9684"/>
                  <a:pt x="8208" y="9684"/>
                </a:cubicBezTo>
                <a:cubicBezTo>
                  <a:pt x="8208" y="9687"/>
                  <a:pt x="8208" y="9687"/>
                  <a:pt x="8208" y="9687"/>
                </a:cubicBezTo>
                <a:cubicBezTo>
                  <a:pt x="8240" y="9739"/>
                  <a:pt x="8240" y="9739"/>
                  <a:pt x="8240" y="9739"/>
                </a:cubicBezTo>
                <a:cubicBezTo>
                  <a:pt x="8240" y="9739"/>
                  <a:pt x="8240" y="9739"/>
                  <a:pt x="8240" y="9739"/>
                </a:cubicBezTo>
                <a:cubicBezTo>
                  <a:pt x="8240" y="9739"/>
                  <a:pt x="8240" y="9739"/>
                  <a:pt x="8240" y="9739"/>
                </a:cubicBezTo>
                <a:cubicBezTo>
                  <a:pt x="8240" y="9700"/>
                  <a:pt x="8240" y="9700"/>
                  <a:pt x="8240" y="9700"/>
                </a:cubicBezTo>
                <a:cubicBezTo>
                  <a:pt x="8240" y="9700"/>
                  <a:pt x="8240" y="9700"/>
                  <a:pt x="8240" y="9700"/>
                </a:cubicBezTo>
                <a:cubicBezTo>
                  <a:pt x="8240" y="9697"/>
                  <a:pt x="8240" y="9697"/>
                  <a:pt x="8240" y="9697"/>
                </a:cubicBezTo>
                <a:cubicBezTo>
                  <a:pt x="8208" y="9645"/>
                  <a:pt x="8208" y="9645"/>
                  <a:pt x="8208" y="9645"/>
                </a:cubicBezTo>
                <a:close/>
                <a:moveTo>
                  <a:pt x="8169" y="9580"/>
                </a:moveTo>
                <a:cubicBezTo>
                  <a:pt x="8169" y="9580"/>
                  <a:pt x="8169" y="9580"/>
                  <a:pt x="8169" y="9580"/>
                </a:cubicBezTo>
                <a:cubicBezTo>
                  <a:pt x="8169" y="9580"/>
                  <a:pt x="8169" y="9580"/>
                  <a:pt x="8169" y="9580"/>
                </a:cubicBezTo>
                <a:cubicBezTo>
                  <a:pt x="8166" y="9619"/>
                  <a:pt x="8166" y="9619"/>
                  <a:pt x="8166" y="9619"/>
                </a:cubicBezTo>
                <a:cubicBezTo>
                  <a:pt x="8166" y="9619"/>
                  <a:pt x="8166" y="9619"/>
                  <a:pt x="8166" y="9619"/>
                </a:cubicBezTo>
                <a:cubicBezTo>
                  <a:pt x="8166" y="9622"/>
                  <a:pt x="8166" y="9622"/>
                  <a:pt x="8166" y="9622"/>
                </a:cubicBezTo>
                <a:cubicBezTo>
                  <a:pt x="8198" y="9674"/>
                  <a:pt x="8198" y="9674"/>
                  <a:pt x="8198" y="9674"/>
                </a:cubicBezTo>
                <a:cubicBezTo>
                  <a:pt x="8202" y="9674"/>
                  <a:pt x="8202" y="9674"/>
                  <a:pt x="8202" y="9674"/>
                </a:cubicBezTo>
                <a:cubicBezTo>
                  <a:pt x="8202" y="9674"/>
                  <a:pt x="8202" y="9674"/>
                  <a:pt x="8202" y="9674"/>
                </a:cubicBezTo>
                <a:cubicBezTo>
                  <a:pt x="8202" y="9635"/>
                  <a:pt x="8202" y="9635"/>
                  <a:pt x="8202" y="9635"/>
                </a:cubicBezTo>
                <a:cubicBezTo>
                  <a:pt x="8202" y="9635"/>
                  <a:pt x="8202" y="9635"/>
                  <a:pt x="8202" y="9635"/>
                </a:cubicBezTo>
                <a:cubicBezTo>
                  <a:pt x="8202" y="9632"/>
                  <a:pt x="8202" y="9632"/>
                  <a:pt x="8202" y="9632"/>
                </a:cubicBezTo>
                <a:cubicBezTo>
                  <a:pt x="8169" y="9580"/>
                  <a:pt x="8169" y="9580"/>
                  <a:pt x="8169" y="9580"/>
                </a:cubicBezTo>
                <a:close/>
                <a:moveTo>
                  <a:pt x="8127" y="9516"/>
                </a:moveTo>
                <a:cubicBezTo>
                  <a:pt x="8127" y="9516"/>
                  <a:pt x="8127" y="9516"/>
                  <a:pt x="8127" y="9516"/>
                </a:cubicBezTo>
                <a:cubicBezTo>
                  <a:pt x="8127" y="9516"/>
                  <a:pt x="8127" y="9516"/>
                  <a:pt x="8127" y="9516"/>
                </a:cubicBezTo>
                <a:cubicBezTo>
                  <a:pt x="8127" y="9554"/>
                  <a:pt x="8127" y="9554"/>
                  <a:pt x="8127" y="9554"/>
                </a:cubicBezTo>
                <a:cubicBezTo>
                  <a:pt x="8127" y="9554"/>
                  <a:pt x="8127" y="9554"/>
                  <a:pt x="8127" y="9554"/>
                </a:cubicBezTo>
                <a:cubicBezTo>
                  <a:pt x="8127" y="9558"/>
                  <a:pt x="8127" y="9558"/>
                  <a:pt x="8127" y="9558"/>
                </a:cubicBezTo>
                <a:cubicBezTo>
                  <a:pt x="8159" y="9609"/>
                  <a:pt x="8159" y="9609"/>
                  <a:pt x="8159" y="9609"/>
                </a:cubicBezTo>
                <a:cubicBezTo>
                  <a:pt x="8159" y="9609"/>
                  <a:pt x="8159" y="9609"/>
                  <a:pt x="8159" y="9609"/>
                </a:cubicBezTo>
                <a:cubicBezTo>
                  <a:pt x="8159" y="9609"/>
                  <a:pt x="8159" y="9609"/>
                  <a:pt x="8159" y="9609"/>
                </a:cubicBezTo>
                <a:cubicBezTo>
                  <a:pt x="8163" y="9571"/>
                  <a:pt x="8163" y="9571"/>
                  <a:pt x="8163" y="9571"/>
                </a:cubicBezTo>
                <a:cubicBezTo>
                  <a:pt x="8163" y="9571"/>
                  <a:pt x="8163" y="9571"/>
                  <a:pt x="8163" y="9571"/>
                </a:cubicBezTo>
                <a:cubicBezTo>
                  <a:pt x="8159" y="9567"/>
                  <a:pt x="8159" y="9567"/>
                  <a:pt x="8159" y="9567"/>
                </a:cubicBezTo>
                <a:cubicBezTo>
                  <a:pt x="8127" y="9516"/>
                  <a:pt x="8127" y="9516"/>
                  <a:pt x="8127" y="9516"/>
                </a:cubicBezTo>
                <a:close/>
                <a:moveTo>
                  <a:pt x="8088" y="9451"/>
                </a:moveTo>
                <a:cubicBezTo>
                  <a:pt x="8088" y="9448"/>
                  <a:pt x="8088" y="9448"/>
                  <a:pt x="8088" y="9448"/>
                </a:cubicBezTo>
                <a:cubicBezTo>
                  <a:pt x="8088" y="9451"/>
                  <a:pt x="8088" y="9451"/>
                  <a:pt x="8088" y="9451"/>
                </a:cubicBezTo>
                <a:cubicBezTo>
                  <a:pt x="8085" y="9490"/>
                  <a:pt x="8085" y="9490"/>
                  <a:pt x="8085" y="9490"/>
                </a:cubicBezTo>
                <a:cubicBezTo>
                  <a:pt x="8085" y="9490"/>
                  <a:pt x="8085" y="9490"/>
                  <a:pt x="8085" y="9490"/>
                </a:cubicBezTo>
                <a:cubicBezTo>
                  <a:pt x="8088" y="9493"/>
                  <a:pt x="8088" y="9493"/>
                  <a:pt x="8088" y="9493"/>
                </a:cubicBezTo>
                <a:cubicBezTo>
                  <a:pt x="8117" y="9545"/>
                  <a:pt x="8117" y="9545"/>
                  <a:pt x="8117" y="9545"/>
                </a:cubicBezTo>
                <a:cubicBezTo>
                  <a:pt x="8121" y="9545"/>
                  <a:pt x="8121" y="9545"/>
                  <a:pt x="8121" y="9545"/>
                </a:cubicBezTo>
                <a:cubicBezTo>
                  <a:pt x="8121" y="9545"/>
                  <a:pt x="8121" y="9545"/>
                  <a:pt x="8121" y="9545"/>
                </a:cubicBezTo>
                <a:cubicBezTo>
                  <a:pt x="8121" y="9506"/>
                  <a:pt x="8121" y="9506"/>
                  <a:pt x="8121" y="9506"/>
                </a:cubicBezTo>
                <a:cubicBezTo>
                  <a:pt x="8121" y="9503"/>
                  <a:pt x="8121" y="9503"/>
                  <a:pt x="8121" y="9503"/>
                </a:cubicBezTo>
                <a:cubicBezTo>
                  <a:pt x="8121" y="9503"/>
                  <a:pt x="8121" y="9503"/>
                  <a:pt x="8121" y="9503"/>
                </a:cubicBezTo>
                <a:cubicBezTo>
                  <a:pt x="8088" y="9451"/>
                  <a:pt x="8088" y="9451"/>
                  <a:pt x="8088" y="9451"/>
                </a:cubicBezTo>
                <a:close/>
                <a:moveTo>
                  <a:pt x="8046" y="9386"/>
                </a:moveTo>
                <a:cubicBezTo>
                  <a:pt x="8046" y="9383"/>
                  <a:pt x="8046" y="9383"/>
                  <a:pt x="8046" y="9383"/>
                </a:cubicBezTo>
                <a:cubicBezTo>
                  <a:pt x="8046" y="9386"/>
                  <a:pt x="8046" y="9386"/>
                  <a:pt x="8046" y="9386"/>
                </a:cubicBezTo>
                <a:cubicBezTo>
                  <a:pt x="8046" y="9425"/>
                  <a:pt x="8046" y="9425"/>
                  <a:pt x="8046" y="9425"/>
                </a:cubicBezTo>
                <a:cubicBezTo>
                  <a:pt x="8046" y="9425"/>
                  <a:pt x="8046" y="9425"/>
                  <a:pt x="8046" y="9425"/>
                </a:cubicBezTo>
                <a:cubicBezTo>
                  <a:pt x="8046" y="9428"/>
                  <a:pt x="8046" y="9428"/>
                  <a:pt x="8046" y="9428"/>
                </a:cubicBezTo>
                <a:cubicBezTo>
                  <a:pt x="8079" y="9480"/>
                  <a:pt x="8079" y="9480"/>
                  <a:pt x="8079" y="9480"/>
                </a:cubicBezTo>
                <a:cubicBezTo>
                  <a:pt x="8079" y="9480"/>
                  <a:pt x="8079" y="9480"/>
                  <a:pt x="8079" y="9480"/>
                </a:cubicBezTo>
                <a:cubicBezTo>
                  <a:pt x="8079" y="9480"/>
                  <a:pt x="8079" y="9480"/>
                  <a:pt x="8079" y="9480"/>
                </a:cubicBezTo>
                <a:cubicBezTo>
                  <a:pt x="8082" y="9441"/>
                  <a:pt x="8082" y="9441"/>
                  <a:pt x="8082" y="9441"/>
                </a:cubicBezTo>
                <a:cubicBezTo>
                  <a:pt x="8082" y="9438"/>
                  <a:pt x="8082" y="9438"/>
                  <a:pt x="8082" y="9438"/>
                </a:cubicBezTo>
                <a:cubicBezTo>
                  <a:pt x="8079" y="9438"/>
                  <a:pt x="8079" y="9438"/>
                  <a:pt x="8079" y="9438"/>
                </a:cubicBezTo>
                <a:cubicBezTo>
                  <a:pt x="8046" y="9386"/>
                  <a:pt x="8046" y="9386"/>
                  <a:pt x="8046" y="9386"/>
                </a:cubicBezTo>
                <a:close/>
                <a:moveTo>
                  <a:pt x="8007" y="9318"/>
                </a:moveTo>
                <a:cubicBezTo>
                  <a:pt x="8007" y="9318"/>
                  <a:pt x="8007" y="9318"/>
                  <a:pt x="8007" y="9318"/>
                </a:cubicBezTo>
                <a:cubicBezTo>
                  <a:pt x="8007" y="9318"/>
                  <a:pt x="8007" y="9318"/>
                  <a:pt x="8007" y="9318"/>
                </a:cubicBezTo>
                <a:cubicBezTo>
                  <a:pt x="8007" y="9360"/>
                  <a:pt x="8007" y="9360"/>
                  <a:pt x="8007" y="9360"/>
                </a:cubicBezTo>
                <a:cubicBezTo>
                  <a:pt x="8007" y="9360"/>
                  <a:pt x="8007" y="9360"/>
                  <a:pt x="8007" y="9360"/>
                </a:cubicBezTo>
                <a:cubicBezTo>
                  <a:pt x="8007" y="9364"/>
                  <a:pt x="8007" y="9364"/>
                  <a:pt x="8007" y="9364"/>
                </a:cubicBezTo>
                <a:cubicBezTo>
                  <a:pt x="8040" y="9412"/>
                  <a:pt x="8040" y="9412"/>
                  <a:pt x="8040" y="9412"/>
                </a:cubicBezTo>
                <a:cubicBezTo>
                  <a:pt x="8040" y="9415"/>
                  <a:pt x="8040" y="9415"/>
                  <a:pt x="8040" y="9415"/>
                </a:cubicBezTo>
                <a:cubicBezTo>
                  <a:pt x="8040" y="9415"/>
                  <a:pt x="8040" y="9415"/>
                  <a:pt x="8040" y="9415"/>
                </a:cubicBezTo>
                <a:cubicBezTo>
                  <a:pt x="8040" y="9373"/>
                  <a:pt x="8040" y="9373"/>
                  <a:pt x="8040" y="9373"/>
                </a:cubicBezTo>
                <a:cubicBezTo>
                  <a:pt x="8040" y="9373"/>
                  <a:pt x="8040" y="9373"/>
                  <a:pt x="8040" y="9373"/>
                </a:cubicBezTo>
                <a:cubicBezTo>
                  <a:pt x="8040" y="9370"/>
                  <a:pt x="8040" y="9370"/>
                  <a:pt x="8040" y="9370"/>
                </a:cubicBezTo>
                <a:cubicBezTo>
                  <a:pt x="8007" y="9318"/>
                  <a:pt x="8007" y="9318"/>
                  <a:pt x="8007" y="9318"/>
                </a:cubicBezTo>
                <a:close/>
                <a:moveTo>
                  <a:pt x="7965" y="9253"/>
                </a:moveTo>
                <a:cubicBezTo>
                  <a:pt x="7965" y="9253"/>
                  <a:pt x="7965" y="9253"/>
                  <a:pt x="7965" y="9253"/>
                </a:cubicBezTo>
                <a:cubicBezTo>
                  <a:pt x="7965" y="9253"/>
                  <a:pt x="7965" y="9253"/>
                  <a:pt x="7965" y="9253"/>
                </a:cubicBezTo>
                <a:cubicBezTo>
                  <a:pt x="7965" y="9296"/>
                  <a:pt x="7965" y="9296"/>
                  <a:pt x="7965" y="9296"/>
                </a:cubicBezTo>
                <a:cubicBezTo>
                  <a:pt x="7965" y="9296"/>
                  <a:pt x="7965" y="9296"/>
                  <a:pt x="7965" y="9296"/>
                </a:cubicBezTo>
                <a:cubicBezTo>
                  <a:pt x="7965" y="9299"/>
                  <a:pt x="7965" y="9299"/>
                  <a:pt x="7965" y="9299"/>
                </a:cubicBezTo>
                <a:cubicBezTo>
                  <a:pt x="7998" y="9347"/>
                  <a:pt x="7998" y="9347"/>
                  <a:pt x="7998" y="9347"/>
                </a:cubicBezTo>
                <a:cubicBezTo>
                  <a:pt x="8001" y="9351"/>
                  <a:pt x="8001" y="9351"/>
                  <a:pt x="8001" y="9351"/>
                </a:cubicBezTo>
                <a:cubicBezTo>
                  <a:pt x="8001" y="9347"/>
                  <a:pt x="8001" y="9347"/>
                  <a:pt x="8001" y="9347"/>
                </a:cubicBezTo>
                <a:cubicBezTo>
                  <a:pt x="8001" y="9308"/>
                  <a:pt x="8001" y="9308"/>
                  <a:pt x="8001" y="9308"/>
                </a:cubicBezTo>
                <a:cubicBezTo>
                  <a:pt x="8001" y="9308"/>
                  <a:pt x="8001" y="9308"/>
                  <a:pt x="8001" y="9308"/>
                </a:cubicBezTo>
                <a:cubicBezTo>
                  <a:pt x="7998" y="9305"/>
                  <a:pt x="7998" y="9305"/>
                  <a:pt x="7998" y="9305"/>
                </a:cubicBezTo>
                <a:cubicBezTo>
                  <a:pt x="7965" y="9253"/>
                  <a:pt x="7965" y="9253"/>
                  <a:pt x="7965" y="9253"/>
                </a:cubicBezTo>
                <a:close/>
                <a:moveTo>
                  <a:pt x="7926" y="9189"/>
                </a:moveTo>
                <a:cubicBezTo>
                  <a:pt x="7926" y="9185"/>
                  <a:pt x="7926" y="9185"/>
                  <a:pt x="7926" y="9185"/>
                </a:cubicBezTo>
                <a:cubicBezTo>
                  <a:pt x="7926" y="9189"/>
                  <a:pt x="7926" y="9189"/>
                  <a:pt x="7926" y="9189"/>
                </a:cubicBezTo>
                <a:cubicBezTo>
                  <a:pt x="7926" y="9231"/>
                  <a:pt x="7926" y="9231"/>
                  <a:pt x="7926" y="9231"/>
                </a:cubicBezTo>
                <a:cubicBezTo>
                  <a:pt x="7926" y="9231"/>
                  <a:pt x="7926" y="9231"/>
                  <a:pt x="7926" y="9231"/>
                </a:cubicBezTo>
                <a:cubicBezTo>
                  <a:pt x="7926" y="9234"/>
                  <a:pt x="7926" y="9234"/>
                  <a:pt x="7926" y="9234"/>
                </a:cubicBezTo>
                <a:cubicBezTo>
                  <a:pt x="7959" y="9283"/>
                  <a:pt x="7959" y="9283"/>
                  <a:pt x="7959" y="9283"/>
                </a:cubicBezTo>
                <a:cubicBezTo>
                  <a:pt x="7959" y="9286"/>
                  <a:pt x="7959" y="9286"/>
                  <a:pt x="7959" y="9286"/>
                </a:cubicBezTo>
                <a:cubicBezTo>
                  <a:pt x="7959" y="9283"/>
                  <a:pt x="7959" y="9283"/>
                  <a:pt x="7959" y="9283"/>
                </a:cubicBezTo>
                <a:cubicBezTo>
                  <a:pt x="7959" y="9244"/>
                  <a:pt x="7959" y="9244"/>
                  <a:pt x="7959" y="9244"/>
                </a:cubicBezTo>
                <a:cubicBezTo>
                  <a:pt x="7959" y="9240"/>
                  <a:pt x="7959" y="9240"/>
                  <a:pt x="7959" y="9240"/>
                </a:cubicBezTo>
                <a:cubicBezTo>
                  <a:pt x="7959" y="9240"/>
                  <a:pt x="7959" y="9240"/>
                  <a:pt x="7959" y="9240"/>
                </a:cubicBezTo>
                <a:cubicBezTo>
                  <a:pt x="7926" y="9189"/>
                  <a:pt x="7926" y="9189"/>
                  <a:pt x="7926" y="9189"/>
                </a:cubicBezTo>
                <a:close/>
                <a:moveTo>
                  <a:pt x="7884" y="9124"/>
                </a:moveTo>
                <a:cubicBezTo>
                  <a:pt x="7884" y="9121"/>
                  <a:pt x="7884" y="9121"/>
                  <a:pt x="7884" y="9121"/>
                </a:cubicBezTo>
                <a:cubicBezTo>
                  <a:pt x="7884" y="9124"/>
                  <a:pt x="7884" y="9124"/>
                  <a:pt x="7884" y="9124"/>
                </a:cubicBezTo>
                <a:cubicBezTo>
                  <a:pt x="7884" y="9163"/>
                  <a:pt x="7884" y="9163"/>
                  <a:pt x="7884" y="9163"/>
                </a:cubicBezTo>
                <a:cubicBezTo>
                  <a:pt x="7884" y="9166"/>
                  <a:pt x="7884" y="9166"/>
                  <a:pt x="7884" y="9166"/>
                </a:cubicBezTo>
                <a:cubicBezTo>
                  <a:pt x="7888" y="9166"/>
                  <a:pt x="7888" y="9166"/>
                  <a:pt x="7888" y="9166"/>
                </a:cubicBezTo>
                <a:cubicBezTo>
                  <a:pt x="7917" y="9218"/>
                  <a:pt x="7917" y="9218"/>
                  <a:pt x="7917" y="9218"/>
                </a:cubicBezTo>
                <a:cubicBezTo>
                  <a:pt x="7920" y="9221"/>
                  <a:pt x="7920" y="9221"/>
                  <a:pt x="7920" y="9221"/>
                </a:cubicBezTo>
                <a:cubicBezTo>
                  <a:pt x="7920" y="9218"/>
                  <a:pt x="7920" y="9218"/>
                  <a:pt x="7920" y="9218"/>
                </a:cubicBezTo>
                <a:cubicBezTo>
                  <a:pt x="7920" y="9179"/>
                  <a:pt x="7920" y="9179"/>
                  <a:pt x="7920" y="9179"/>
                </a:cubicBezTo>
                <a:cubicBezTo>
                  <a:pt x="7920" y="9176"/>
                  <a:pt x="7920" y="9176"/>
                  <a:pt x="7920" y="9176"/>
                </a:cubicBezTo>
                <a:cubicBezTo>
                  <a:pt x="7917" y="9176"/>
                  <a:pt x="7917" y="9176"/>
                  <a:pt x="7917" y="9176"/>
                </a:cubicBezTo>
                <a:cubicBezTo>
                  <a:pt x="7884" y="9124"/>
                  <a:pt x="7884" y="9124"/>
                  <a:pt x="7884" y="9124"/>
                </a:cubicBezTo>
                <a:close/>
                <a:moveTo>
                  <a:pt x="7846" y="9059"/>
                </a:moveTo>
                <a:cubicBezTo>
                  <a:pt x="7846" y="9056"/>
                  <a:pt x="7846" y="9056"/>
                  <a:pt x="7846" y="9056"/>
                </a:cubicBezTo>
                <a:cubicBezTo>
                  <a:pt x="7846" y="9056"/>
                  <a:pt x="7846" y="9056"/>
                  <a:pt x="7846" y="9056"/>
                </a:cubicBezTo>
                <a:cubicBezTo>
                  <a:pt x="7846" y="9098"/>
                  <a:pt x="7846" y="9098"/>
                  <a:pt x="7846" y="9098"/>
                </a:cubicBezTo>
                <a:cubicBezTo>
                  <a:pt x="7846" y="9101"/>
                  <a:pt x="7846" y="9101"/>
                  <a:pt x="7846" y="9101"/>
                </a:cubicBezTo>
                <a:cubicBezTo>
                  <a:pt x="7846" y="9101"/>
                  <a:pt x="7846" y="9101"/>
                  <a:pt x="7846" y="9101"/>
                </a:cubicBezTo>
                <a:cubicBezTo>
                  <a:pt x="7878" y="9153"/>
                  <a:pt x="7878" y="9153"/>
                  <a:pt x="7878" y="9153"/>
                </a:cubicBezTo>
                <a:cubicBezTo>
                  <a:pt x="7878" y="9156"/>
                  <a:pt x="7878" y="9156"/>
                  <a:pt x="7878" y="9156"/>
                </a:cubicBezTo>
                <a:cubicBezTo>
                  <a:pt x="7878" y="9153"/>
                  <a:pt x="7878" y="9153"/>
                  <a:pt x="7878" y="9153"/>
                </a:cubicBezTo>
                <a:cubicBezTo>
                  <a:pt x="7878" y="9114"/>
                  <a:pt x="7878" y="9114"/>
                  <a:pt x="7878" y="9114"/>
                </a:cubicBezTo>
                <a:cubicBezTo>
                  <a:pt x="7878" y="9111"/>
                  <a:pt x="7878" y="9111"/>
                  <a:pt x="7878" y="9111"/>
                </a:cubicBezTo>
                <a:cubicBezTo>
                  <a:pt x="7878" y="9108"/>
                  <a:pt x="7878" y="9108"/>
                  <a:pt x="7878" y="9108"/>
                </a:cubicBezTo>
                <a:cubicBezTo>
                  <a:pt x="7846" y="9059"/>
                  <a:pt x="7846" y="9059"/>
                  <a:pt x="7846" y="9059"/>
                </a:cubicBezTo>
                <a:close/>
                <a:moveTo>
                  <a:pt x="7803" y="8991"/>
                </a:moveTo>
                <a:cubicBezTo>
                  <a:pt x="7803" y="8991"/>
                  <a:pt x="7803" y="8991"/>
                  <a:pt x="7803" y="8991"/>
                </a:cubicBezTo>
                <a:cubicBezTo>
                  <a:pt x="7803" y="8991"/>
                  <a:pt x="7803" y="8991"/>
                  <a:pt x="7803" y="8991"/>
                </a:cubicBezTo>
                <a:cubicBezTo>
                  <a:pt x="7807" y="9033"/>
                  <a:pt x="7807" y="9033"/>
                  <a:pt x="7807" y="9033"/>
                </a:cubicBezTo>
                <a:cubicBezTo>
                  <a:pt x="7807" y="9037"/>
                  <a:pt x="7807" y="9037"/>
                  <a:pt x="7807" y="9037"/>
                </a:cubicBezTo>
                <a:cubicBezTo>
                  <a:pt x="7807" y="9037"/>
                  <a:pt x="7807" y="9037"/>
                  <a:pt x="7807" y="9037"/>
                </a:cubicBezTo>
                <a:cubicBezTo>
                  <a:pt x="7839" y="9088"/>
                  <a:pt x="7839" y="9088"/>
                  <a:pt x="7839" y="9088"/>
                </a:cubicBezTo>
                <a:cubicBezTo>
                  <a:pt x="7839" y="9092"/>
                  <a:pt x="7839" y="9092"/>
                  <a:pt x="7839" y="9092"/>
                </a:cubicBezTo>
                <a:cubicBezTo>
                  <a:pt x="7839" y="9088"/>
                  <a:pt x="7839" y="9088"/>
                  <a:pt x="7839" y="9088"/>
                </a:cubicBezTo>
                <a:cubicBezTo>
                  <a:pt x="7839" y="9046"/>
                  <a:pt x="7839" y="9046"/>
                  <a:pt x="7839" y="9046"/>
                </a:cubicBezTo>
                <a:cubicBezTo>
                  <a:pt x="7839" y="9046"/>
                  <a:pt x="7839" y="9046"/>
                  <a:pt x="7839" y="9046"/>
                </a:cubicBezTo>
                <a:cubicBezTo>
                  <a:pt x="7836" y="9043"/>
                  <a:pt x="7836" y="9043"/>
                  <a:pt x="7836" y="9043"/>
                </a:cubicBezTo>
                <a:cubicBezTo>
                  <a:pt x="7803" y="8991"/>
                  <a:pt x="7803" y="8991"/>
                  <a:pt x="7803" y="8991"/>
                </a:cubicBezTo>
                <a:close/>
                <a:moveTo>
                  <a:pt x="7765" y="8927"/>
                </a:moveTo>
                <a:cubicBezTo>
                  <a:pt x="7765" y="8923"/>
                  <a:pt x="7765" y="8923"/>
                  <a:pt x="7765" y="8923"/>
                </a:cubicBezTo>
                <a:cubicBezTo>
                  <a:pt x="7765" y="8927"/>
                  <a:pt x="7765" y="8927"/>
                  <a:pt x="7765" y="8927"/>
                </a:cubicBezTo>
                <a:cubicBezTo>
                  <a:pt x="7765" y="8969"/>
                  <a:pt x="7765" y="8969"/>
                  <a:pt x="7765" y="8969"/>
                </a:cubicBezTo>
                <a:cubicBezTo>
                  <a:pt x="7765" y="8972"/>
                  <a:pt x="7765" y="8972"/>
                  <a:pt x="7765" y="8972"/>
                </a:cubicBezTo>
                <a:cubicBezTo>
                  <a:pt x="7768" y="8972"/>
                  <a:pt x="7768" y="8972"/>
                  <a:pt x="7768" y="8972"/>
                </a:cubicBezTo>
                <a:cubicBezTo>
                  <a:pt x="7797" y="9024"/>
                  <a:pt x="7797" y="9024"/>
                  <a:pt x="7797" y="9024"/>
                </a:cubicBezTo>
                <a:cubicBezTo>
                  <a:pt x="7800" y="9024"/>
                  <a:pt x="7800" y="9024"/>
                  <a:pt x="7800" y="9024"/>
                </a:cubicBezTo>
                <a:cubicBezTo>
                  <a:pt x="7800" y="9024"/>
                  <a:pt x="7800" y="9024"/>
                  <a:pt x="7800" y="9024"/>
                </a:cubicBezTo>
                <a:cubicBezTo>
                  <a:pt x="7797" y="8982"/>
                  <a:pt x="7797" y="8982"/>
                  <a:pt x="7797" y="8982"/>
                </a:cubicBezTo>
                <a:cubicBezTo>
                  <a:pt x="7797" y="8982"/>
                  <a:pt x="7797" y="8982"/>
                  <a:pt x="7797" y="8982"/>
                </a:cubicBezTo>
                <a:cubicBezTo>
                  <a:pt x="7797" y="8978"/>
                  <a:pt x="7797" y="8978"/>
                  <a:pt x="7797" y="8978"/>
                </a:cubicBezTo>
                <a:cubicBezTo>
                  <a:pt x="7765" y="8927"/>
                  <a:pt x="7765" y="8927"/>
                  <a:pt x="7765" y="8927"/>
                </a:cubicBezTo>
                <a:close/>
                <a:moveTo>
                  <a:pt x="7723" y="8862"/>
                </a:moveTo>
                <a:cubicBezTo>
                  <a:pt x="7723" y="8859"/>
                  <a:pt x="7723" y="8859"/>
                  <a:pt x="7723" y="8859"/>
                </a:cubicBezTo>
                <a:cubicBezTo>
                  <a:pt x="7723" y="8862"/>
                  <a:pt x="7723" y="8862"/>
                  <a:pt x="7723" y="8862"/>
                </a:cubicBezTo>
                <a:cubicBezTo>
                  <a:pt x="7726" y="8904"/>
                  <a:pt x="7726" y="8904"/>
                  <a:pt x="7726" y="8904"/>
                </a:cubicBezTo>
                <a:cubicBezTo>
                  <a:pt x="7726" y="8904"/>
                  <a:pt x="7726" y="8904"/>
                  <a:pt x="7726" y="8904"/>
                </a:cubicBezTo>
                <a:cubicBezTo>
                  <a:pt x="7726" y="8907"/>
                  <a:pt x="7726" y="8907"/>
                  <a:pt x="7726" y="8907"/>
                </a:cubicBezTo>
                <a:cubicBezTo>
                  <a:pt x="7758" y="8959"/>
                  <a:pt x="7758" y="8959"/>
                  <a:pt x="7758" y="8959"/>
                </a:cubicBezTo>
                <a:cubicBezTo>
                  <a:pt x="7758" y="8959"/>
                  <a:pt x="7758" y="8959"/>
                  <a:pt x="7758" y="8959"/>
                </a:cubicBezTo>
                <a:cubicBezTo>
                  <a:pt x="7758" y="8959"/>
                  <a:pt x="7758" y="8959"/>
                  <a:pt x="7758" y="8959"/>
                </a:cubicBezTo>
                <a:cubicBezTo>
                  <a:pt x="7758" y="8917"/>
                  <a:pt x="7758" y="8917"/>
                  <a:pt x="7758" y="8917"/>
                </a:cubicBezTo>
                <a:cubicBezTo>
                  <a:pt x="7758" y="8914"/>
                  <a:pt x="7758" y="8914"/>
                  <a:pt x="7758" y="8914"/>
                </a:cubicBezTo>
                <a:cubicBezTo>
                  <a:pt x="7755" y="8914"/>
                  <a:pt x="7755" y="8914"/>
                  <a:pt x="7755" y="8914"/>
                </a:cubicBezTo>
                <a:cubicBezTo>
                  <a:pt x="7723" y="8862"/>
                  <a:pt x="7723" y="8862"/>
                  <a:pt x="7723" y="8862"/>
                </a:cubicBezTo>
                <a:close/>
                <a:moveTo>
                  <a:pt x="7684" y="8794"/>
                </a:moveTo>
                <a:cubicBezTo>
                  <a:pt x="7684" y="8794"/>
                  <a:pt x="7684" y="8794"/>
                  <a:pt x="7684" y="8794"/>
                </a:cubicBezTo>
                <a:cubicBezTo>
                  <a:pt x="7684" y="8794"/>
                  <a:pt x="7684" y="8794"/>
                  <a:pt x="7684" y="8794"/>
                </a:cubicBezTo>
                <a:cubicBezTo>
                  <a:pt x="7684" y="8839"/>
                  <a:pt x="7684" y="8839"/>
                  <a:pt x="7684" y="8839"/>
                </a:cubicBezTo>
                <a:cubicBezTo>
                  <a:pt x="7684" y="8839"/>
                  <a:pt x="7684" y="8839"/>
                  <a:pt x="7684" y="8839"/>
                </a:cubicBezTo>
                <a:cubicBezTo>
                  <a:pt x="7687" y="8842"/>
                  <a:pt x="7687" y="8842"/>
                  <a:pt x="7687" y="8842"/>
                </a:cubicBezTo>
                <a:cubicBezTo>
                  <a:pt x="7716" y="8894"/>
                  <a:pt x="7716" y="8894"/>
                  <a:pt x="7716" y="8894"/>
                </a:cubicBezTo>
                <a:cubicBezTo>
                  <a:pt x="7719" y="8894"/>
                  <a:pt x="7719" y="8894"/>
                  <a:pt x="7719" y="8894"/>
                </a:cubicBezTo>
                <a:cubicBezTo>
                  <a:pt x="7719" y="8894"/>
                  <a:pt x="7719" y="8894"/>
                  <a:pt x="7719" y="8894"/>
                </a:cubicBezTo>
                <a:cubicBezTo>
                  <a:pt x="7716" y="8852"/>
                  <a:pt x="7716" y="8852"/>
                  <a:pt x="7716" y="8852"/>
                </a:cubicBezTo>
                <a:cubicBezTo>
                  <a:pt x="7716" y="8849"/>
                  <a:pt x="7716" y="8849"/>
                  <a:pt x="7716" y="8849"/>
                </a:cubicBezTo>
                <a:cubicBezTo>
                  <a:pt x="7716" y="8846"/>
                  <a:pt x="7716" y="8846"/>
                  <a:pt x="7716" y="8846"/>
                </a:cubicBezTo>
                <a:cubicBezTo>
                  <a:pt x="7684" y="8794"/>
                  <a:pt x="7684" y="8794"/>
                  <a:pt x="7684" y="8794"/>
                </a:cubicBezTo>
                <a:close/>
                <a:moveTo>
                  <a:pt x="7625" y="8703"/>
                </a:moveTo>
                <a:cubicBezTo>
                  <a:pt x="7625" y="8703"/>
                  <a:pt x="7625" y="8703"/>
                  <a:pt x="7625" y="8703"/>
                </a:cubicBezTo>
                <a:cubicBezTo>
                  <a:pt x="7625" y="8703"/>
                  <a:pt x="7625" y="8703"/>
                  <a:pt x="7625" y="8703"/>
                </a:cubicBezTo>
                <a:cubicBezTo>
                  <a:pt x="7629" y="8749"/>
                  <a:pt x="7629" y="8749"/>
                  <a:pt x="7629" y="8749"/>
                </a:cubicBezTo>
                <a:cubicBezTo>
                  <a:pt x="7629" y="8749"/>
                  <a:pt x="7629" y="8749"/>
                  <a:pt x="7629" y="8749"/>
                </a:cubicBezTo>
                <a:cubicBezTo>
                  <a:pt x="7629" y="8752"/>
                  <a:pt x="7629" y="8752"/>
                  <a:pt x="7629" y="8752"/>
                </a:cubicBezTo>
                <a:cubicBezTo>
                  <a:pt x="7677" y="8829"/>
                  <a:pt x="7677" y="8829"/>
                  <a:pt x="7677" y="8829"/>
                </a:cubicBezTo>
                <a:cubicBezTo>
                  <a:pt x="7677" y="8829"/>
                  <a:pt x="7677" y="8829"/>
                  <a:pt x="7677" y="8829"/>
                </a:cubicBezTo>
                <a:cubicBezTo>
                  <a:pt x="7677" y="8829"/>
                  <a:pt x="7677" y="8829"/>
                  <a:pt x="7677" y="8829"/>
                </a:cubicBezTo>
                <a:cubicBezTo>
                  <a:pt x="7677" y="8784"/>
                  <a:pt x="7677" y="8784"/>
                  <a:pt x="7677" y="8784"/>
                </a:cubicBezTo>
                <a:cubicBezTo>
                  <a:pt x="7677" y="8784"/>
                  <a:pt x="7677" y="8784"/>
                  <a:pt x="7677" y="8784"/>
                </a:cubicBezTo>
                <a:cubicBezTo>
                  <a:pt x="7674" y="8781"/>
                  <a:pt x="7674" y="8781"/>
                  <a:pt x="7674" y="8781"/>
                </a:cubicBezTo>
                <a:cubicBezTo>
                  <a:pt x="7625" y="8703"/>
                  <a:pt x="7625" y="8703"/>
                  <a:pt x="7625" y="8703"/>
                </a:cubicBezTo>
                <a:close/>
                <a:moveTo>
                  <a:pt x="8328" y="9891"/>
                </a:moveTo>
                <a:cubicBezTo>
                  <a:pt x="8325" y="9888"/>
                  <a:pt x="8325" y="9888"/>
                  <a:pt x="8325" y="9888"/>
                </a:cubicBezTo>
                <a:cubicBezTo>
                  <a:pt x="8325" y="9888"/>
                  <a:pt x="8325" y="9888"/>
                  <a:pt x="8325" y="9888"/>
                </a:cubicBezTo>
                <a:cubicBezTo>
                  <a:pt x="8325" y="9923"/>
                  <a:pt x="8325" y="9923"/>
                  <a:pt x="8325" y="9923"/>
                </a:cubicBezTo>
                <a:cubicBezTo>
                  <a:pt x="8325" y="9927"/>
                  <a:pt x="8325" y="9927"/>
                  <a:pt x="8325" y="9927"/>
                </a:cubicBezTo>
                <a:cubicBezTo>
                  <a:pt x="8325" y="9927"/>
                  <a:pt x="8325" y="9927"/>
                  <a:pt x="8325" y="9927"/>
                </a:cubicBezTo>
                <a:cubicBezTo>
                  <a:pt x="8357" y="9978"/>
                  <a:pt x="8357" y="9978"/>
                  <a:pt x="8357" y="9978"/>
                </a:cubicBezTo>
                <a:cubicBezTo>
                  <a:pt x="8357" y="9978"/>
                  <a:pt x="8357" y="9978"/>
                  <a:pt x="8357" y="9978"/>
                </a:cubicBezTo>
                <a:cubicBezTo>
                  <a:pt x="8357" y="9978"/>
                  <a:pt x="8357" y="9978"/>
                  <a:pt x="8357" y="9978"/>
                </a:cubicBezTo>
                <a:cubicBezTo>
                  <a:pt x="8360" y="9943"/>
                  <a:pt x="8360" y="9943"/>
                  <a:pt x="8360" y="9943"/>
                </a:cubicBezTo>
                <a:cubicBezTo>
                  <a:pt x="8360" y="9943"/>
                  <a:pt x="8360" y="9943"/>
                  <a:pt x="8360" y="9943"/>
                </a:cubicBezTo>
                <a:cubicBezTo>
                  <a:pt x="8360" y="9940"/>
                  <a:pt x="8360" y="9940"/>
                  <a:pt x="8360" y="9940"/>
                </a:cubicBezTo>
                <a:cubicBezTo>
                  <a:pt x="8328" y="9891"/>
                  <a:pt x="8328" y="9891"/>
                  <a:pt x="8328" y="9891"/>
                </a:cubicBezTo>
                <a:close/>
                <a:moveTo>
                  <a:pt x="8286" y="9826"/>
                </a:moveTo>
                <a:cubicBezTo>
                  <a:pt x="8286" y="9823"/>
                  <a:pt x="8286" y="9823"/>
                  <a:pt x="8286" y="9823"/>
                </a:cubicBezTo>
                <a:cubicBezTo>
                  <a:pt x="8286" y="9823"/>
                  <a:pt x="8286" y="9823"/>
                  <a:pt x="8286" y="9823"/>
                </a:cubicBezTo>
                <a:cubicBezTo>
                  <a:pt x="8282" y="9862"/>
                  <a:pt x="8282" y="9862"/>
                  <a:pt x="8282" y="9862"/>
                </a:cubicBezTo>
                <a:cubicBezTo>
                  <a:pt x="8282" y="9862"/>
                  <a:pt x="8282" y="9862"/>
                  <a:pt x="8282" y="9862"/>
                </a:cubicBezTo>
                <a:cubicBezTo>
                  <a:pt x="8286" y="9862"/>
                  <a:pt x="8286" y="9862"/>
                  <a:pt x="8286" y="9862"/>
                </a:cubicBezTo>
                <a:cubicBezTo>
                  <a:pt x="8315" y="9914"/>
                  <a:pt x="8315" y="9914"/>
                  <a:pt x="8315" y="9914"/>
                </a:cubicBezTo>
                <a:cubicBezTo>
                  <a:pt x="8318" y="9917"/>
                  <a:pt x="8318" y="9917"/>
                  <a:pt x="8318" y="9917"/>
                </a:cubicBezTo>
                <a:cubicBezTo>
                  <a:pt x="8318" y="9914"/>
                  <a:pt x="8318" y="9914"/>
                  <a:pt x="8318" y="9914"/>
                </a:cubicBezTo>
                <a:cubicBezTo>
                  <a:pt x="8318" y="9878"/>
                  <a:pt x="8318" y="9878"/>
                  <a:pt x="8318" y="9878"/>
                </a:cubicBezTo>
                <a:cubicBezTo>
                  <a:pt x="8318" y="9878"/>
                  <a:pt x="8318" y="9878"/>
                  <a:pt x="8318" y="9878"/>
                </a:cubicBezTo>
                <a:cubicBezTo>
                  <a:pt x="8318" y="9875"/>
                  <a:pt x="8318" y="9875"/>
                  <a:pt x="8318" y="9875"/>
                </a:cubicBezTo>
                <a:cubicBezTo>
                  <a:pt x="8286" y="9826"/>
                  <a:pt x="8286" y="9826"/>
                  <a:pt x="8286" y="9826"/>
                </a:cubicBezTo>
                <a:close/>
                <a:moveTo>
                  <a:pt x="8247" y="9762"/>
                </a:moveTo>
                <a:cubicBezTo>
                  <a:pt x="8247" y="9758"/>
                  <a:pt x="8247" y="9758"/>
                  <a:pt x="8247" y="9758"/>
                </a:cubicBezTo>
                <a:cubicBezTo>
                  <a:pt x="8247" y="9762"/>
                  <a:pt x="8247" y="9762"/>
                  <a:pt x="8247" y="9762"/>
                </a:cubicBezTo>
                <a:cubicBezTo>
                  <a:pt x="8244" y="9797"/>
                  <a:pt x="8244" y="9797"/>
                  <a:pt x="8244" y="9797"/>
                </a:cubicBezTo>
                <a:cubicBezTo>
                  <a:pt x="8244" y="9797"/>
                  <a:pt x="8244" y="9797"/>
                  <a:pt x="8244" y="9797"/>
                </a:cubicBezTo>
                <a:cubicBezTo>
                  <a:pt x="8247" y="9800"/>
                  <a:pt x="8247" y="9800"/>
                  <a:pt x="8247" y="9800"/>
                </a:cubicBezTo>
                <a:cubicBezTo>
                  <a:pt x="8276" y="9849"/>
                  <a:pt x="8276" y="9849"/>
                  <a:pt x="8276" y="9849"/>
                </a:cubicBezTo>
                <a:cubicBezTo>
                  <a:pt x="8276" y="9852"/>
                  <a:pt x="8276" y="9852"/>
                  <a:pt x="8276" y="9852"/>
                </a:cubicBezTo>
                <a:cubicBezTo>
                  <a:pt x="8276" y="9849"/>
                  <a:pt x="8276" y="9849"/>
                  <a:pt x="8276" y="9849"/>
                </a:cubicBezTo>
                <a:cubicBezTo>
                  <a:pt x="8279" y="9813"/>
                  <a:pt x="8279" y="9813"/>
                  <a:pt x="8279" y="9813"/>
                </a:cubicBezTo>
                <a:cubicBezTo>
                  <a:pt x="8279" y="9813"/>
                  <a:pt x="8279" y="9813"/>
                  <a:pt x="8279" y="9813"/>
                </a:cubicBezTo>
                <a:cubicBezTo>
                  <a:pt x="8279" y="9810"/>
                  <a:pt x="8279" y="9810"/>
                  <a:pt x="8279" y="9810"/>
                </a:cubicBezTo>
                <a:cubicBezTo>
                  <a:pt x="8247" y="9762"/>
                  <a:pt x="8247" y="9762"/>
                  <a:pt x="8247" y="9762"/>
                </a:cubicBezTo>
                <a:close/>
                <a:moveTo>
                  <a:pt x="8208" y="9697"/>
                </a:moveTo>
                <a:cubicBezTo>
                  <a:pt x="8205" y="9694"/>
                  <a:pt x="8205" y="9694"/>
                  <a:pt x="8205" y="9694"/>
                </a:cubicBezTo>
                <a:cubicBezTo>
                  <a:pt x="8205" y="9697"/>
                  <a:pt x="8205" y="9697"/>
                  <a:pt x="8205" y="9697"/>
                </a:cubicBezTo>
                <a:cubicBezTo>
                  <a:pt x="8205" y="9732"/>
                  <a:pt x="8205" y="9732"/>
                  <a:pt x="8205" y="9732"/>
                </a:cubicBezTo>
                <a:cubicBezTo>
                  <a:pt x="8205" y="9732"/>
                  <a:pt x="8205" y="9732"/>
                  <a:pt x="8205" y="9732"/>
                </a:cubicBezTo>
                <a:cubicBezTo>
                  <a:pt x="8205" y="9736"/>
                  <a:pt x="8205" y="9736"/>
                  <a:pt x="8205" y="9736"/>
                </a:cubicBezTo>
                <a:cubicBezTo>
                  <a:pt x="8237" y="9784"/>
                  <a:pt x="8237" y="9784"/>
                  <a:pt x="8237" y="9784"/>
                </a:cubicBezTo>
                <a:cubicBezTo>
                  <a:pt x="8237" y="9787"/>
                  <a:pt x="8237" y="9787"/>
                  <a:pt x="8237" y="9787"/>
                </a:cubicBezTo>
                <a:cubicBezTo>
                  <a:pt x="8237" y="9787"/>
                  <a:pt x="8237" y="9787"/>
                  <a:pt x="8237" y="9787"/>
                </a:cubicBezTo>
                <a:cubicBezTo>
                  <a:pt x="8240" y="9749"/>
                  <a:pt x="8240" y="9749"/>
                  <a:pt x="8240" y="9749"/>
                </a:cubicBezTo>
                <a:cubicBezTo>
                  <a:pt x="8240" y="9749"/>
                  <a:pt x="8240" y="9749"/>
                  <a:pt x="8240" y="9749"/>
                </a:cubicBezTo>
                <a:cubicBezTo>
                  <a:pt x="8237" y="9745"/>
                  <a:pt x="8237" y="9745"/>
                  <a:pt x="8237" y="9745"/>
                </a:cubicBezTo>
                <a:cubicBezTo>
                  <a:pt x="8208" y="9697"/>
                  <a:pt x="8208" y="9697"/>
                  <a:pt x="8208" y="9697"/>
                </a:cubicBezTo>
                <a:close/>
                <a:moveTo>
                  <a:pt x="8166" y="9632"/>
                </a:moveTo>
                <a:cubicBezTo>
                  <a:pt x="8166" y="9629"/>
                  <a:pt x="8166" y="9629"/>
                  <a:pt x="8166" y="9629"/>
                </a:cubicBezTo>
                <a:cubicBezTo>
                  <a:pt x="8166" y="9632"/>
                  <a:pt x="8166" y="9632"/>
                  <a:pt x="8166" y="9632"/>
                </a:cubicBezTo>
                <a:cubicBezTo>
                  <a:pt x="8166" y="9668"/>
                  <a:pt x="8166" y="9668"/>
                  <a:pt x="8166" y="9668"/>
                </a:cubicBezTo>
                <a:cubicBezTo>
                  <a:pt x="8166" y="9668"/>
                  <a:pt x="8166" y="9668"/>
                  <a:pt x="8166" y="9668"/>
                </a:cubicBezTo>
                <a:cubicBezTo>
                  <a:pt x="8166" y="9671"/>
                  <a:pt x="8166" y="9671"/>
                  <a:pt x="8166" y="9671"/>
                </a:cubicBezTo>
                <a:cubicBezTo>
                  <a:pt x="8198" y="9723"/>
                  <a:pt x="8198" y="9723"/>
                  <a:pt x="8198" y="9723"/>
                </a:cubicBezTo>
                <a:cubicBezTo>
                  <a:pt x="8198" y="9723"/>
                  <a:pt x="8198" y="9723"/>
                  <a:pt x="8198" y="9723"/>
                </a:cubicBezTo>
                <a:cubicBezTo>
                  <a:pt x="8198" y="9723"/>
                  <a:pt x="8198" y="9723"/>
                  <a:pt x="8198" y="9723"/>
                </a:cubicBezTo>
                <a:cubicBezTo>
                  <a:pt x="8198" y="9684"/>
                  <a:pt x="8198" y="9684"/>
                  <a:pt x="8198" y="9684"/>
                </a:cubicBezTo>
                <a:cubicBezTo>
                  <a:pt x="8198" y="9684"/>
                  <a:pt x="8198" y="9684"/>
                  <a:pt x="8198" y="9684"/>
                </a:cubicBezTo>
                <a:cubicBezTo>
                  <a:pt x="8198" y="9681"/>
                  <a:pt x="8198" y="9681"/>
                  <a:pt x="8198" y="9681"/>
                </a:cubicBezTo>
                <a:cubicBezTo>
                  <a:pt x="8166" y="9632"/>
                  <a:pt x="8166" y="9632"/>
                  <a:pt x="8166" y="9632"/>
                </a:cubicBezTo>
                <a:close/>
                <a:moveTo>
                  <a:pt x="8127" y="9567"/>
                </a:moveTo>
                <a:cubicBezTo>
                  <a:pt x="8127" y="9564"/>
                  <a:pt x="8127" y="9564"/>
                  <a:pt x="8127" y="9564"/>
                </a:cubicBezTo>
                <a:cubicBezTo>
                  <a:pt x="8127" y="9567"/>
                  <a:pt x="8127" y="9567"/>
                  <a:pt x="8127" y="9567"/>
                </a:cubicBezTo>
                <a:cubicBezTo>
                  <a:pt x="8124" y="9603"/>
                  <a:pt x="8124" y="9603"/>
                  <a:pt x="8124" y="9603"/>
                </a:cubicBezTo>
                <a:cubicBezTo>
                  <a:pt x="8124" y="9606"/>
                  <a:pt x="8124" y="9606"/>
                  <a:pt x="8124" y="9606"/>
                </a:cubicBezTo>
                <a:cubicBezTo>
                  <a:pt x="8127" y="9606"/>
                  <a:pt x="8127" y="9606"/>
                  <a:pt x="8127" y="9606"/>
                </a:cubicBezTo>
                <a:cubicBezTo>
                  <a:pt x="8156" y="9658"/>
                  <a:pt x="8156" y="9658"/>
                  <a:pt x="8156" y="9658"/>
                </a:cubicBezTo>
                <a:cubicBezTo>
                  <a:pt x="8159" y="9658"/>
                  <a:pt x="8159" y="9658"/>
                  <a:pt x="8159" y="9658"/>
                </a:cubicBezTo>
                <a:cubicBezTo>
                  <a:pt x="8159" y="9658"/>
                  <a:pt x="8159" y="9658"/>
                  <a:pt x="8159" y="9658"/>
                </a:cubicBezTo>
                <a:cubicBezTo>
                  <a:pt x="8159" y="9619"/>
                  <a:pt x="8159" y="9619"/>
                  <a:pt x="8159" y="9619"/>
                </a:cubicBezTo>
                <a:cubicBezTo>
                  <a:pt x="8159" y="9619"/>
                  <a:pt x="8159" y="9619"/>
                  <a:pt x="8159" y="9619"/>
                </a:cubicBezTo>
                <a:cubicBezTo>
                  <a:pt x="8159" y="9616"/>
                  <a:pt x="8159" y="9616"/>
                  <a:pt x="8159" y="9616"/>
                </a:cubicBezTo>
                <a:cubicBezTo>
                  <a:pt x="8127" y="9567"/>
                  <a:pt x="8127" y="9567"/>
                  <a:pt x="8127" y="9567"/>
                </a:cubicBezTo>
                <a:close/>
                <a:moveTo>
                  <a:pt x="8088" y="9503"/>
                </a:moveTo>
                <a:cubicBezTo>
                  <a:pt x="8085" y="9499"/>
                  <a:pt x="8085" y="9499"/>
                  <a:pt x="8085" y="9499"/>
                </a:cubicBezTo>
                <a:cubicBezTo>
                  <a:pt x="8085" y="9503"/>
                  <a:pt x="8085" y="9503"/>
                  <a:pt x="8085" y="9503"/>
                </a:cubicBezTo>
                <a:cubicBezTo>
                  <a:pt x="8085" y="9538"/>
                  <a:pt x="8085" y="9538"/>
                  <a:pt x="8085" y="9538"/>
                </a:cubicBezTo>
                <a:cubicBezTo>
                  <a:pt x="8085" y="9542"/>
                  <a:pt x="8085" y="9542"/>
                  <a:pt x="8085" y="9542"/>
                </a:cubicBezTo>
                <a:cubicBezTo>
                  <a:pt x="8085" y="9542"/>
                  <a:pt x="8085" y="9542"/>
                  <a:pt x="8085" y="9542"/>
                </a:cubicBezTo>
                <a:cubicBezTo>
                  <a:pt x="8117" y="9593"/>
                  <a:pt x="8117" y="9593"/>
                  <a:pt x="8117" y="9593"/>
                </a:cubicBezTo>
                <a:cubicBezTo>
                  <a:pt x="8117" y="9597"/>
                  <a:pt x="8117" y="9597"/>
                  <a:pt x="8117" y="9597"/>
                </a:cubicBezTo>
                <a:cubicBezTo>
                  <a:pt x="8117" y="9593"/>
                  <a:pt x="8117" y="9593"/>
                  <a:pt x="8117" y="9593"/>
                </a:cubicBezTo>
                <a:cubicBezTo>
                  <a:pt x="8121" y="9558"/>
                  <a:pt x="8121" y="9558"/>
                  <a:pt x="8121" y="9558"/>
                </a:cubicBezTo>
                <a:cubicBezTo>
                  <a:pt x="8121" y="9554"/>
                  <a:pt x="8121" y="9554"/>
                  <a:pt x="8121" y="9554"/>
                </a:cubicBezTo>
                <a:cubicBezTo>
                  <a:pt x="8117" y="9554"/>
                  <a:pt x="8117" y="9554"/>
                  <a:pt x="8117" y="9554"/>
                </a:cubicBezTo>
                <a:cubicBezTo>
                  <a:pt x="8088" y="9503"/>
                  <a:pt x="8088" y="9503"/>
                  <a:pt x="8088" y="9503"/>
                </a:cubicBezTo>
                <a:close/>
                <a:moveTo>
                  <a:pt x="8046" y="9438"/>
                </a:moveTo>
                <a:cubicBezTo>
                  <a:pt x="8046" y="9435"/>
                  <a:pt x="8046" y="9435"/>
                  <a:pt x="8046" y="9435"/>
                </a:cubicBezTo>
                <a:cubicBezTo>
                  <a:pt x="8046" y="9438"/>
                  <a:pt x="8046" y="9438"/>
                  <a:pt x="8046" y="9438"/>
                </a:cubicBezTo>
                <a:cubicBezTo>
                  <a:pt x="8046" y="9477"/>
                  <a:pt x="8046" y="9477"/>
                  <a:pt x="8046" y="9477"/>
                </a:cubicBezTo>
                <a:cubicBezTo>
                  <a:pt x="8046" y="9477"/>
                  <a:pt x="8046" y="9477"/>
                  <a:pt x="8046" y="9477"/>
                </a:cubicBezTo>
                <a:cubicBezTo>
                  <a:pt x="8046" y="9480"/>
                  <a:pt x="8046" y="9480"/>
                  <a:pt x="8046" y="9480"/>
                </a:cubicBezTo>
                <a:cubicBezTo>
                  <a:pt x="8079" y="9529"/>
                  <a:pt x="8079" y="9529"/>
                  <a:pt x="8079" y="9529"/>
                </a:cubicBezTo>
                <a:cubicBezTo>
                  <a:pt x="8079" y="9532"/>
                  <a:pt x="8079" y="9532"/>
                  <a:pt x="8079" y="9532"/>
                </a:cubicBezTo>
                <a:cubicBezTo>
                  <a:pt x="8079" y="9529"/>
                  <a:pt x="8079" y="9529"/>
                  <a:pt x="8079" y="9529"/>
                </a:cubicBezTo>
                <a:cubicBezTo>
                  <a:pt x="8079" y="9493"/>
                  <a:pt x="8079" y="9493"/>
                  <a:pt x="8079" y="9493"/>
                </a:cubicBezTo>
                <a:cubicBezTo>
                  <a:pt x="8079" y="9490"/>
                  <a:pt x="8079" y="9490"/>
                  <a:pt x="8079" y="9490"/>
                </a:cubicBezTo>
                <a:cubicBezTo>
                  <a:pt x="8079" y="9486"/>
                  <a:pt x="8079" y="9486"/>
                  <a:pt x="8079" y="9486"/>
                </a:cubicBezTo>
                <a:cubicBezTo>
                  <a:pt x="8046" y="9438"/>
                  <a:pt x="8046" y="9438"/>
                  <a:pt x="8046" y="9438"/>
                </a:cubicBezTo>
                <a:close/>
                <a:moveTo>
                  <a:pt x="8007" y="9373"/>
                </a:moveTo>
                <a:cubicBezTo>
                  <a:pt x="8007" y="9370"/>
                  <a:pt x="8007" y="9370"/>
                  <a:pt x="8007" y="9370"/>
                </a:cubicBezTo>
                <a:cubicBezTo>
                  <a:pt x="8007" y="9373"/>
                  <a:pt x="8007" y="9373"/>
                  <a:pt x="8007" y="9373"/>
                </a:cubicBezTo>
                <a:cubicBezTo>
                  <a:pt x="8007" y="9412"/>
                  <a:pt x="8007" y="9412"/>
                  <a:pt x="8007" y="9412"/>
                </a:cubicBezTo>
                <a:cubicBezTo>
                  <a:pt x="8007" y="9412"/>
                  <a:pt x="8007" y="9412"/>
                  <a:pt x="8007" y="9412"/>
                </a:cubicBezTo>
                <a:cubicBezTo>
                  <a:pt x="8007" y="9415"/>
                  <a:pt x="8007" y="9415"/>
                  <a:pt x="8007" y="9415"/>
                </a:cubicBezTo>
                <a:cubicBezTo>
                  <a:pt x="8040" y="9464"/>
                  <a:pt x="8040" y="9464"/>
                  <a:pt x="8040" y="9464"/>
                </a:cubicBezTo>
                <a:cubicBezTo>
                  <a:pt x="8040" y="9467"/>
                  <a:pt x="8040" y="9467"/>
                  <a:pt x="8040" y="9467"/>
                </a:cubicBezTo>
                <a:cubicBezTo>
                  <a:pt x="8040" y="9464"/>
                  <a:pt x="8040" y="9464"/>
                  <a:pt x="8040" y="9464"/>
                </a:cubicBezTo>
                <a:cubicBezTo>
                  <a:pt x="8040" y="9425"/>
                  <a:pt x="8040" y="9425"/>
                  <a:pt x="8040" y="9425"/>
                </a:cubicBezTo>
                <a:cubicBezTo>
                  <a:pt x="8040" y="9425"/>
                  <a:pt x="8040" y="9425"/>
                  <a:pt x="8040" y="9425"/>
                </a:cubicBezTo>
                <a:cubicBezTo>
                  <a:pt x="8040" y="9422"/>
                  <a:pt x="8040" y="9422"/>
                  <a:pt x="8040" y="9422"/>
                </a:cubicBezTo>
                <a:cubicBezTo>
                  <a:pt x="8007" y="9373"/>
                  <a:pt x="8007" y="9373"/>
                  <a:pt x="8007" y="9373"/>
                </a:cubicBezTo>
                <a:close/>
                <a:moveTo>
                  <a:pt x="7965" y="9308"/>
                </a:moveTo>
                <a:cubicBezTo>
                  <a:pt x="7965" y="9305"/>
                  <a:pt x="7965" y="9305"/>
                  <a:pt x="7965" y="9305"/>
                </a:cubicBezTo>
                <a:cubicBezTo>
                  <a:pt x="7965" y="9308"/>
                  <a:pt x="7965" y="9308"/>
                  <a:pt x="7965" y="9308"/>
                </a:cubicBezTo>
                <a:cubicBezTo>
                  <a:pt x="7965" y="9347"/>
                  <a:pt x="7965" y="9347"/>
                  <a:pt x="7965" y="9347"/>
                </a:cubicBezTo>
                <a:cubicBezTo>
                  <a:pt x="7965" y="9347"/>
                  <a:pt x="7965" y="9347"/>
                  <a:pt x="7965" y="9347"/>
                </a:cubicBezTo>
                <a:cubicBezTo>
                  <a:pt x="7969" y="9351"/>
                  <a:pt x="7969" y="9351"/>
                  <a:pt x="7969" y="9351"/>
                </a:cubicBezTo>
                <a:cubicBezTo>
                  <a:pt x="7998" y="9399"/>
                  <a:pt x="7998" y="9399"/>
                  <a:pt x="7998" y="9399"/>
                </a:cubicBezTo>
                <a:cubicBezTo>
                  <a:pt x="8001" y="9402"/>
                  <a:pt x="8001" y="9402"/>
                  <a:pt x="8001" y="9402"/>
                </a:cubicBezTo>
                <a:cubicBezTo>
                  <a:pt x="8001" y="9399"/>
                  <a:pt x="8001" y="9399"/>
                  <a:pt x="8001" y="9399"/>
                </a:cubicBezTo>
                <a:cubicBezTo>
                  <a:pt x="8001" y="9360"/>
                  <a:pt x="8001" y="9360"/>
                  <a:pt x="8001" y="9360"/>
                </a:cubicBezTo>
                <a:cubicBezTo>
                  <a:pt x="8001" y="9360"/>
                  <a:pt x="8001" y="9360"/>
                  <a:pt x="8001" y="9360"/>
                </a:cubicBezTo>
                <a:cubicBezTo>
                  <a:pt x="7998" y="9357"/>
                  <a:pt x="7998" y="9357"/>
                  <a:pt x="7998" y="9357"/>
                </a:cubicBezTo>
                <a:cubicBezTo>
                  <a:pt x="7965" y="9308"/>
                  <a:pt x="7965" y="9308"/>
                  <a:pt x="7965" y="9308"/>
                </a:cubicBezTo>
                <a:close/>
                <a:moveTo>
                  <a:pt x="7926" y="9244"/>
                </a:moveTo>
                <a:cubicBezTo>
                  <a:pt x="7926" y="9240"/>
                  <a:pt x="7926" y="9240"/>
                  <a:pt x="7926" y="9240"/>
                </a:cubicBezTo>
                <a:cubicBezTo>
                  <a:pt x="7926" y="9244"/>
                  <a:pt x="7926" y="9244"/>
                  <a:pt x="7926" y="9244"/>
                </a:cubicBezTo>
                <a:cubicBezTo>
                  <a:pt x="7926" y="9283"/>
                  <a:pt x="7926" y="9283"/>
                  <a:pt x="7926" y="9283"/>
                </a:cubicBezTo>
                <a:cubicBezTo>
                  <a:pt x="7926" y="9283"/>
                  <a:pt x="7926" y="9283"/>
                  <a:pt x="7926" y="9283"/>
                </a:cubicBezTo>
                <a:cubicBezTo>
                  <a:pt x="7926" y="9286"/>
                  <a:pt x="7926" y="9286"/>
                  <a:pt x="7926" y="9286"/>
                </a:cubicBezTo>
                <a:cubicBezTo>
                  <a:pt x="7959" y="9338"/>
                  <a:pt x="7959" y="9338"/>
                  <a:pt x="7959" y="9338"/>
                </a:cubicBezTo>
                <a:cubicBezTo>
                  <a:pt x="7959" y="9338"/>
                  <a:pt x="7959" y="9338"/>
                  <a:pt x="7959" y="9338"/>
                </a:cubicBezTo>
                <a:cubicBezTo>
                  <a:pt x="7959" y="9338"/>
                  <a:pt x="7959" y="9338"/>
                  <a:pt x="7959" y="9338"/>
                </a:cubicBezTo>
                <a:cubicBezTo>
                  <a:pt x="7959" y="9296"/>
                  <a:pt x="7959" y="9296"/>
                  <a:pt x="7959" y="9296"/>
                </a:cubicBezTo>
                <a:cubicBezTo>
                  <a:pt x="7959" y="9296"/>
                  <a:pt x="7959" y="9296"/>
                  <a:pt x="7959" y="9296"/>
                </a:cubicBezTo>
                <a:cubicBezTo>
                  <a:pt x="7959" y="9292"/>
                  <a:pt x="7959" y="9292"/>
                  <a:pt x="7959" y="9292"/>
                </a:cubicBezTo>
                <a:cubicBezTo>
                  <a:pt x="7926" y="9244"/>
                  <a:pt x="7926" y="9244"/>
                  <a:pt x="7926" y="9244"/>
                </a:cubicBezTo>
                <a:close/>
                <a:moveTo>
                  <a:pt x="7888" y="9179"/>
                </a:moveTo>
                <a:cubicBezTo>
                  <a:pt x="7884" y="9176"/>
                  <a:pt x="7884" y="9176"/>
                  <a:pt x="7884" y="9176"/>
                </a:cubicBezTo>
                <a:cubicBezTo>
                  <a:pt x="7884" y="9179"/>
                  <a:pt x="7884" y="9179"/>
                  <a:pt x="7884" y="9179"/>
                </a:cubicBezTo>
                <a:cubicBezTo>
                  <a:pt x="7888" y="9218"/>
                  <a:pt x="7888" y="9218"/>
                  <a:pt x="7888" y="9218"/>
                </a:cubicBezTo>
                <a:cubicBezTo>
                  <a:pt x="7888" y="9218"/>
                  <a:pt x="7888" y="9218"/>
                  <a:pt x="7888" y="9218"/>
                </a:cubicBezTo>
                <a:cubicBezTo>
                  <a:pt x="7888" y="9221"/>
                  <a:pt x="7888" y="9221"/>
                  <a:pt x="7888" y="9221"/>
                </a:cubicBezTo>
                <a:cubicBezTo>
                  <a:pt x="7920" y="9273"/>
                  <a:pt x="7920" y="9273"/>
                  <a:pt x="7920" y="9273"/>
                </a:cubicBezTo>
                <a:cubicBezTo>
                  <a:pt x="7920" y="9273"/>
                  <a:pt x="7920" y="9273"/>
                  <a:pt x="7920" y="9273"/>
                </a:cubicBezTo>
                <a:cubicBezTo>
                  <a:pt x="7920" y="9273"/>
                  <a:pt x="7920" y="9273"/>
                  <a:pt x="7920" y="9273"/>
                </a:cubicBezTo>
                <a:cubicBezTo>
                  <a:pt x="7920" y="9231"/>
                  <a:pt x="7920" y="9231"/>
                  <a:pt x="7920" y="9231"/>
                </a:cubicBezTo>
                <a:cubicBezTo>
                  <a:pt x="7920" y="9231"/>
                  <a:pt x="7920" y="9231"/>
                  <a:pt x="7920" y="9231"/>
                </a:cubicBezTo>
                <a:cubicBezTo>
                  <a:pt x="7917" y="9228"/>
                  <a:pt x="7917" y="9228"/>
                  <a:pt x="7917" y="9228"/>
                </a:cubicBezTo>
                <a:cubicBezTo>
                  <a:pt x="7888" y="9179"/>
                  <a:pt x="7888" y="9179"/>
                  <a:pt x="7888" y="9179"/>
                </a:cubicBezTo>
                <a:close/>
                <a:moveTo>
                  <a:pt x="7846" y="9114"/>
                </a:moveTo>
                <a:cubicBezTo>
                  <a:pt x="7846" y="9111"/>
                  <a:pt x="7846" y="9111"/>
                  <a:pt x="7846" y="9111"/>
                </a:cubicBezTo>
                <a:cubicBezTo>
                  <a:pt x="7846" y="9111"/>
                  <a:pt x="7846" y="9111"/>
                  <a:pt x="7846" y="9111"/>
                </a:cubicBezTo>
                <a:cubicBezTo>
                  <a:pt x="7846" y="9153"/>
                  <a:pt x="7846" y="9153"/>
                  <a:pt x="7846" y="9153"/>
                </a:cubicBezTo>
                <a:cubicBezTo>
                  <a:pt x="7846" y="9156"/>
                  <a:pt x="7846" y="9156"/>
                  <a:pt x="7846" y="9156"/>
                </a:cubicBezTo>
                <a:cubicBezTo>
                  <a:pt x="7849" y="9156"/>
                  <a:pt x="7849" y="9156"/>
                  <a:pt x="7849" y="9156"/>
                </a:cubicBezTo>
                <a:cubicBezTo>
                  <a:pt x="7878" y="9208"/>
                  <a:pt x="7878" y="9208"/>
                  <a:pt x="7878" y="9208"/>
                </a:cubicBezTo>
                <a:cubicBezTo>
                  <a:pt x="7881" y="9208"/>
                  <a:pt x="7881" y="9208"/>
                  <a:pt x="7881" y="9208"/>
                </a:cubicBezTo>
                <a:cubicBezTo>
                  <a:pt x="7881" y="9208"/>
                  <a:pt x="7881" y="9208"/>
                  <a:pt x="7881" y="9208"/>
                </a:cubicBezTo>
                <a:cubicBezTo>
                  <a:pt x="7878" y="9166"/>
                  <a:pt x="7878" y="9166"/>
                  <a:pt x="7878" y="9166"/>
                </a:cubicBezTo>
                <a:cubicBezTo>
                  <a:pt x="7878" y="9166"/>
                  <a:pt x="7878" y="9166"/>
                  <a:pt x="7878" y="9166"/>
                </a:cubicBezTo>
                <a:cubicBezTo>
                  <a:pt x="7878" y="9163"/>
                  <a:pt x="7878" y="9163"/>
                  <a:pt x="7878" y="9163"/>
                </a:cubicBezTo>
                <a:cubicBezTo>
                  <a:pt x="7846" y="9114"/>
                  <a:pt x="7846" y="9114"/>
                  <a:pt x="7846" y="9114"/>
                </a:cubicBezTo>
                <a:close/>
                <a:moveTo>
                  <a:pt x="7807" y="9046"/>
                </a:moveTo>
                <a:cubicBezTo>
                  <a:pt x="7807" y="9046"/>
                  <a:pt x="7807" y="9046"/>
                  <a:pt x="7807" y="9046"/>
                </a:cubicBezTo>
                <a:cubicBezTo>
                  <a:pt x="7807" y="9046"/>
                  <a:pt x="7807" y="9046"/>
                  <a:pt x="7807" y="9046"/>
                </a:cubicBezTo>
                <a:cubicBezTo>
                  <a:pt x="7807" y="9088"/>
                  <a:pt x="7807" y="9088"/>
                  <a:pt x="7807" y="9088"/>
                </a:cubicBezTo>
                <a:cubicBezTo>
                  <a:pt x="7807" y="9092"/>
                  <a:pt x="7807" y="9092"/>
                  <a:pt x="7807" y="9092"/>
                </a:cubicBezTo>
                <a:cubicBezTo>
                  <a:pt x="7807" y="9092"/>
                  <a:pt x="7807" y="9092"/>
                  <a:pt x="7807" y="9092"/>
                </a:cubicBezTo>
                <a:cubicBezTo>
                  <a:pt x="7839" y="9143"/>
                  <a:pt x="7839" y="9143"/>
                  <a:pt x="7839" y="9143"/>
                </a:cubicBezTo>
                <a:cubicBezTo>
                  <a:pt x="7839" y="9143"/>
                  <a:pt x="7839" y="9143"/>
                  <a:pt x="7839" y="9143"/>
                </a:cubicBezTo>
                <a:cubicBezTo>
                  <a:pt x="7839" y="9143"/>
                  <a:pt x="7839" y="9143"/>
                  <a:pt x="7839" y="9143"/>
                </a:cubicBezTo>
                <a:cubicBezTo>
                  <a:pt x="7839" y="9101"/>
                  <a:pt x="7839" y="9101"/>
                  <a:pt x="7839" y="9101"/>
                </a:cubicBezTo>
                <a:cubicBezTo>
                  <a:pt x="7839" y="9101"/>
                  <a:pt x="7839" y="9101"/>
                  <a:pt x="7839" y="9101"/>
                </a:cubicBezTo>
                <a:cubicBezTo>
                  <a:pt x="7839" y="9098"/>
                  <a:pt x="7839" y="9098"/>
                  <a:pt x="7839" y="9098"/>
                </a:cubicBezTo>
                <a:cubicBezTo>
                  <a:pt x="7807" y="9046"/>
                  <a:pt x="7807" y="9046"/>
                  <a:pt x="7807" y="9046"/>
                </a:cubicBezTo>
                <a:close/>
                <a:moveTo>
                  <a:pt x="7768" y="8982"/>
                </a:moveTo>
                <a:cubicBezTo>
                  <a:pt x="7765" y="8982"/>
                  <a:pt x="7765" y="8982"/>
                  <a:pt x="7765" y="8982"/>
                </a:cubicBezTo>
                <a:cubicBezTo>
                  <a:pt x="7765" y="8982"/>
                  <a:pt x="7765" y="8982"/>
                  <a:pt x="7765" y="8982"/>
                </a:cubicBezTo>
                <a:cubicBezTo>
                  <a:pt x="7768" y="9024"/>
                  <a:pt x="7768" y="9024"/>
                  <a:pt x="7768" y="9024"/>
                </a:cubicBezTo>
                <a:cubicBezTo>
                  <a:pt x="7768" y="9027"/>
                  <a:pt x="7768" y="9027"/>
                  <a:pt x="7768" y="9027"/>
                </a:cubicBezTo>
                <a:cubicBezTo>
                  <a:pt x="7768" y="9027"/>
                  <a:pt x="7768" y="9027"/>
                  <a:pt x="7768" y="9027"/>
                </a:cubicBezTo>
                <a:cubicBezTo>
                  <a:pt x="7800" y="9079"/>
                  <a:pt x="7800" y="9079"/>
                  <a:pt x="7800" y="9079"/>
                </a:cubicBezTo>
                <a:cubicBezTo>
                  <a:pt x="7800" y="9082"/>
                  <a:pt x="7800" y="9082"/>
                  <a:pt x="7800" y="9082"/>
                </a:cubicBezTo>
                <a:cubicBezTo>
                  <a:pt x="7800" y="9079"/>
                  <a:pt x="7800" y="9079"/>
                  <a:pt x="7800" y="9079"/>
                </a:cubicBezTo>
                <a:cubicBezTo>
                  <a:pt x="7800" y="9037"/>
                  <a:pt x="7800" y="9037"/>
                  <a:pt x="7800" y="9037"/>
                </a:cubicBezTo>
                <a:cubicBezTo>
                  <a:pt x="7800" y="9037"/>
                  <a:pt x="7800" y="9037"/>
                  <a:pt x="7800" y="9037"/>
                </a:cubicBezTo>
                <a:cubicBezTo>
                  <a:pt x="7797" y="9033"/>
                  <a:pt x="7797" y="9033"/>
                  <a:pt x="7797" y="9033"/>
                </a:cubicBezTo>
                <a:cubicBezTo>
                  <a:pt x="7768" y="8982"/>
                  <a:pt x="7768" y="8982"/>
                  <a:pt x="7768" y="8982"/>
                </a:cubicBezTo>
                <a:close/>
                <a:moveTo>
                  <a:pt x="7726" y="8917"/>
                </a:moveTo>
                <a:cubicBezTo>
                  <a:pt x="7726" y="8917"/>
                  <a:pt x="7726" y="8917"/>
                  <a:pt x="7726" y="8917"/>
                </a:cubicBezTo>
                <a:cubicBezTo>
                  <a:pt x="7726" y="8917"/>
                  <a:pt x="7726" y="8917"/>
                  <a:pt x="7726" y="8917"/>
                </a:cubicBezTo>
                <a:cubicBezTo>
                  <a:pt x="7729" y="8959"/>
                  <a:pt x="7729" y="8959"/>
                  <a:pt x="7729" y="8959"/>
                </a:cubicBezTo>
                <a:cubicBezTo>
                  <a:pt x="7729" y="8962"/>
                  <a:pt x="7729" y="8962"/>
                  <a:pt x="7729" y="8962"/>
                </a:cubicBezTo>
                <a:cubicBezTo>
                  <a:pt x="7729" y="8962"/>
                  <a:pt x="7729" y="8962"/>
                  <a:pt x="7729" y="8962"/>
                </a:cubicBezTo>
                <a:cubicBezTo>
                  <a:pt x="7761" y="9014"/>
                  <a:pt x="7761" y="9014"/>
                  <a:pt x="7761" y="9014"/>
                </a:cubicBezTo>
                <a:cubicBezTo>
                  <a:pt x="7761" y="9017"/>
                  <a:pt x="7761" y="9017"/>
                  <a:pt x="7761" y="9017"/>
                </a:cubicBezTo>
                <a:cubicBezTo>
                  <a:pt x="7761" y="9014"/>
                  <a:pt x="7761" y="9014"/>
                  <a:pt x="7761" y="9014"/>
                </a:cubicBezTo>
                <a:cubicBezTo>
                  <a:pt x="7758" y="8972"/>
                  <a:pt x="7758" y="8972"/>
                  <a:pt x="7758" y="8972"/>
                </a:cubicBezTo>
                <a:cubicBezTo>
                  <a:pt x="7758" y="8972"/>
                  <a:pt x="7758" y="8972"/>
                  <a:pt x="7758" y="8972"/>
                </a:cubicBezTo>
                <a:cubicBezTo>
                  <a:pt x="7758" y="8969"/>
                  <a:pt x="7758" y="8969"/>
                  <a:pt x="7758" y="8969"/>
                </a:cubicBezTo>
                <a:cubicBezTo>
                  <a:pt x="7726" y="8917"/>
                  <a:pt x="7726" y="8917"/>
                  <a:pt x="7726" y="8917"/>
                </a:cubicBezTo>
                <a:close/>
                <a:moveTo>
                  <a:pt x="7687" y="8852"/>
                </a:moveTo>
                <a:cubicBezTo>
                  <a:pt x="7684" y="8852"/>
                  <a:pt x="7684" y="8852"/>
                  <a:pt x="7684" y="8852"/>
                </a:cubicBezTo>
                <a:cubicBezTo>
                  <a:pt x="7687" y="8852"/>
                  <a:pt x="7687" y="8852"/>
                  <a:pt x="7687" y="8852"/>
                </a:cubicBezTo>
                <a:cubicBezTo>
                  <a:pt x="7687" y="8894"/>
                  <a:pt x="7687" y="8894"/>
                  <a:pt x="7687" y="8894"/>
                </a:cubicBezTo>
                <a:cubicBezTo>
                  <a:pt x="7687" y="8897"/>
                  <a:pt x="7687" y="8897"/>
                  <a:pt x="7687" y="8897"/>
                </a:cubicBezTo>
                <a:cubicBezTo>
                  <a:pt x="7690" y="8897"/>
                  <a:pt x="7690" y="8897"/>
                  <a:pt x="7690" y="8897"/>
                </a:cubicBezTo>
                <a:cubicBezTo>
                  <a:pt x="7719" y="8949"/>
                  <a:pt x="7719" y="8949"/>
                  <a:pt x="7719" y="8949"/>
                </a:cubicBezTo>
                <a:cubicBezTo>
                  <a:pt x="7723" y="8952"/>
                  <a:pt x="7723" y="8952"/>
                  <a:pt x="7723" y="8952"/>
                </a:cubicBezTo>
                <a:cubicBezTo>
                  <a:pt x="7719" y="8949"/>
                  <a:pt x="7719" y="8949"/>
                  <a:pt x="7719" y="8949"/>
                </a:cubicBezTo>
                <a:cubicBezTo>
                  <a:pt x="7719" y="8907"/>
                  <a:pt x="7719" y="8907"/>
                  <a:pt x="7719" y="8907"/>
                </a:cubicBezTo>
                <a:cubicBezTo>
                  <a:pt x="7719" y="8907"/>
                  <a:pt x="7719" y="8907"/>
                  <a:pt x="7719" y="8907"/>
                </a:cubicBezTo>
                <a:cubicBezTo>
                  <a:pt x="7716" y="8904"/>
                  <a:pt x="7716" y="8904"/>
                  <a:pt x="7716" y="8904"/>
                </a:cubicBezTo>
                <a:cubicBezTo>
                  <a:pt x="7687" y="8852"/>
                  <a:pt x="7687" y="8852"/>
                  <a:pt x="7687" y="8852"/>
                </a:cubicBezTo>
                <a:close/>
                <a:moveTo>
                  <a:pt x="7629" y="8761"/>
                </a:moveTo>
                <a:cubicBezTo>
                  <a:pt x="7629" y="8761"/>
                  <a:pt x="7629" y="8761"/>
                  <a:pt x="7629" y="8761"/>
                </a:cubicBezTo>
                <a:cubicBezTo>
                  <a:pt x="7629" y="8761"/>
                  <a:pt x="7629" y="8761"/>
                  <a:pt x="7629" y="8761"/>
                </a:cubicBezTo>
                <a:cubicBezTo>
                  <a:pt x="7632" y="8791"/>
                  <a:pt x="7632" y="8791"/>
                  <a:pt x="7632" y="8791"/>
                </a:cubicBezTo>
                <a:cubicBezTo>
                  <a:pt x="7655" y="8842"/>
                  <a:pt x="7655" y="8842"/>
                  <a:pt x="7655" y="8842"/>
                </a:cubicBezTo>
                <a:cubicBezTo>
                  <a:pt x="7680" y="8884"/>
                  <a:pt x="7680" y="8884"/>
                  <a:pt x="7680" y="8884"/>
                </a:cubicBezTo>
                <a:cubicBezTo>
                  <a:pt x="7680" y="8888"/>
                  <a:pt x="7680" y="8888"/>
                  <a:pt x="7680" y="8888"/>
                </a:cubicBezTo>
                <a:cubicBezTo>
                  <a:pt x="7680" y="8884"/>
                  <a:pt x="7680" y="8884"/>
                  <a:pt x="7680" y="8884"/>
                </a:cubicBezTo>
                <a:cubicBezTo>
                  <a:pt x="7680" y="8842"/>
                  <a:pt x="7680" y="8842"/>
                  <a:pt x="7680" y="8842"/>
                </a:cubicBezTo>
                <a:cubicBezTo>
                  <a:pt x="7677" y="8839"/>
                  <a:pt x="7677" y="8839"/>
                  <a:pt x="7677" y="8839"/>
                </a:cubicBezTo>
                <a:cubicBezTo>
                  <a:pt x="7677" y="8839"/>
                  <a:pt x="7677" y="8839"/>
                  <a:pt x="7677" y="8839"/>
                </a:cubicBezTo>
                <a:cubicBezTo>
                  <a:pt x="7629" y="8761"/>
                  <a:pt x="7629" y="8761"/>
                  <a:pt x="7629" y="8761"/>
                </a:cubicBezTo>
                <a:close/>
                <a:moveTo>
                  <a:pt x="6033" y="5929"/>
                </a:moveTo>
                <a:cubicBezTo>
                  <a:pt x="5920" y="6133"/>
                  <a:pt x="5810" y="6340"/>
                  <a:pt x="5700" y="6544"/>
                </a:cubicBezTo>
                <a:cubicBezTo>
                  <a:pt x="5849" y="6722"/>
                  <a:pt x="6065" y="6988"/>
                  <a:pt x="6146" y="7075"/>
                </a:cubicBezTo>
                <a:cubicBezTo>
                  <a:pt x="6230" y="7163"/>
                  <a:pt x="6457" y="7095"/>
                  <a:pt x="6648" y="7166"/>
                </a:cubicBezTo>
                <a:cubicBezTo>
                  <a:pt x="6758" y="7205"/>
                  <a:pt x="7098" y="7366"/>
                  <a:pt x="7211" y="7273"/>
                </a:cubicBezTo>
                <a:cubicBezTo>
                  <a:pt x="7337" y="7166"/>
                  <a:pt x="7460" y="7059"/>
                  <a:pt x="7587" y="6955"/>
                </a:cubicBezTo>
                <a:cubicBezTo>
                  <a:pt x="7490" y="6972"/>
                  <a:pt x="7392" y="6988"/>
                  <a:pt x="7295" y="7004"/>
                </a:cubicBezTo>
                <a:cubicBezTo>
                  <a:pt x="7130" y="6671"/>
                  <a:pt x="7014" y="6308"/>
                  <a:pt x="6803" y="6004"/>
                </a:cubicBezTo>
                <a:cubicBezTo>
                  <a:pt x="6651" y="5777"/>
                  <a:pt x="6169" y="5586"/>
                  <a:pt x="6033" y="5929"/>
                </a:cubicBezTo>
                <a:close/>
                <a:moveTo>
                  <a:pt x="7939" y="7509"/>
                </a:moveTo>
                <a:cubicBezTo>
                  <a:pt x="7939" y="7509"/>
                  <a:pt x="7719" y="7745"/>
                  <a:pt x="7700" y="7845"/>
                </a:cubicBezTo>
                <a:cubicBezTo>
                  <a:pt x="7690" y="7888"/>
                  <a:pt x="7758" y="7956"/>
                  <a:pt x="7820" y="8033"/>
                </a:cubicBezTo>
                <a:cubicBezTo>
                  <a:pt x="8121" y="8425"/>
                  <a:pt x="8354" y="8833"/>
                  <a:pt x="8519" y="9292"/>
                </a:cubicBezTo>
                <a:cubicBezTo>
                  <a:pt x="8519" y="9292"/>
                  <a:pt x="8496" y="8998"/>
                  <a:pt x="8415" y="8651"/>
                </a:cubicBezTo>
                <a:cubicBezTo>
                  <a:pt x="8383" y="8519"/>
                  <a:pt x="8279" y="8354"/>
                  <a:pt x="8224" y="8182"/>
                </a:cubicBezTo>
                <a:cubicBezTo>
                  <a:pt x="8179" y="8036"/>
                  <a:pt x="8166" y="7894"/>
                  <a:pt x="8117" y="7768"/>
                </a:cubicBezTo>
                <a:cubicBezTo>
                  <a:pt x="8043" y="7570"/>
                  <a:pt x="8011" y="7551"/>
                  <a:pt x="7939" y="7509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4"/>
          <p:cNvSpPr>
            <a:spLocks noEditPoints="1"/>
          </p:cNvSpPr>
          <p:nvPr/>
        </p:nvSpPr>
        <p:spPr bwMode="auto">
          <a:xfrm>
            <a:off x="1214414" y="1712265"/>
            <a:ext cx="1143008" cy="1145231"/>
          </a:xfrm>
          <a:custGeom>
            <a:avLst/>
            <a:gdLst/>
            <a:ahLst/>
            <a:cxnLst>
              <a:cxn ang="0">
                <a:pos x="4276" y="10076"/>
              </a:cxn>
              <a:cxn ang="0">
                <a:pos x="6302" y="1301"/>
              </a:cxn>
              <a:cxn ang="0">
                <a:pos x="1609" y="10542"/>
              </a:cxn>
              <a:cxn ang="0">
                <a:pos x="2136" y="10195"/>
              </a:cxn>
              <a:cxn ang="0">
                <a:pos x="2512" y="9516"/>
              </a:cxn>
              <a:cxn ang="0">
                <a:pos x="2386" y="8820"/>
              </a:cxn>
              <a:cxn ang="0">
                <a:pos x="1813" y="8438"/>
              </a:cxn>
              <a:cxn ang="0">
                <a:pos x="1305" y="8367"/>
              </a:cxn>
              <a:cxn ang="0">
                <a:pos x="868" y="8658"/>
              </a:cxn>
              <a:cxn ang="0">
                <a:pos x="544" y="9927"/>
              </a:cxn>
              <a:cxn ang="0">
                <a:pos x="741" y="8962"/>
              </a:cxn>
              <a:cxn ang="0">
                <a:pos x="855" y="9626"/>
              </a:cxn>
              <a:cxn ang="0">
                <a:pos x="981" y="10377"/>
              </a:cxn>
              <a:cxn ang="0">
                <a:pos x="1819" y="8460"/>
              </a:cxn>
              <a:cxn ang="0">
                <a:pos x="1499" y="8564"/>
              </a:cxn>
              <a:cxn ang="0">
                <a:pos x="1139" y="8681"/>
              </a:cxn>
              <a:cxn ang="0">
                <a:pos x="2366" y="9888"/>
              </a:cxn>
              <a:cxn ang="0">
                <a:pos x="2043" y="10098"/>
              </a:cxn>
              <a:cxn ang="0">
                <a:pos x="1674" y="10334"/>
              </a:cxn>
              <a:cxn ang="0">
                <a:pos x="1246" y="10606"/>
              </a:cxn>
              <a:cxn ang="0">
                <a:pos x="1489" y="10409"/>
              </a:cxn>
              <a:cxn ang="0">
                <a:pos x="1881" y="10160"/>
              </a:cxn>
              <a:cxn ang="0">
                <a:pos x="2224" y="9943"/>
              </a:cxn>
              <a:cxn ang="0">
                <a:pos x="1195" y="10419"/>
              </a:cxn>
              <a:cxn ang="0">
                <a:pos x="1619" y="10160"/>
              </a:cxn>
              <a:cxn ang="0">
                <a:pos x="1988" y="9936"/>
              </a:cxn>
              <a:cxn ang="0">
                <a:pos x="2311" y="9742"/>
              </a:cxn>
              <a:cxn ang="0">
                <a:pos x="1343" y="10160"/>
              </a:cxn>
              <a:cxn ang="0">
                <a:pos x="1742" y="9930"/>
              </a:cxn>
              <a:cxn ang="0">
                <a:pos x="2088" y="9729"/>
              </a:cxn>
              <a:cxn ang="0">
                <a:pos x="2418" y="9541"/>
              </a:cxn>
              <a:cxn ang="0">
                <a:pos x="1479" y="9923"/>
              </a:cxn>
              <a:cxn ang="0">
                <a:pos x="1852" y="9720"/>
              </a:cxn>
              <a:cxn ang="0">
                <a:pos x="2182" y="9538"/>
              </a:cxn>
              <a:cxn ang="0">
                <a:pos x="1201" y="9917"/>
              </a:cxn>
              <a:cxn ang="0">
                <a:pos x="1602" y="9707"/>
              </a:cxn>
              <a:cxn ang="0">
                <a:pos x="1958" y="9519"/>
              </a:cxn>
              <a:cxn ang="0">
                <a:pos x="2269" y="9357"/>
              </a:cxn>
              <a:cxn ang="0">
                <a:pos x="1340" y="9694"/>
              </a:cxn>
              <a:cxn ang="0">
                <a:pos x="1719" y="9503"/>
              </a:cxn>
              <a:cxn ang="0">
                <a:pos x="2055" y="9334"/>
              </a:cxn>
              <a:cxn ang="0">
                <a:pos x="1059" y="9677"/>
              </a:cxn>
              <a:cxn ang="0">
                <a:pos x="1470" y="9483"/>
              </a:cxn>
              <a:cxn ang="0">
                <a:pos x="1829" y="9312"/>
              </a:cxn>
              <a:cxn ang="0">
                <a:pos x="2146" y="9163"/>
              </a:cxn>
              <a:cxn ang="0">
                <a:pos x="1201" y="9464"/>
              </a:cxn>
              <a:cxn ang="0">
                <a:pos x="1589" y="9289"/>
              </a:cxn>
              <a:cxn ang="0">
                <a:pos x="1929" y="9137"/>
              </a:cxn>
              <a:cxn ang="0">
                <a:pos x="2253" y="8991"/>
              </a:cxn>
              <a:cxn ang="0">
                <a:pos x="1337" y="9266"/>
              </a:cxn>
              <a:cxn ang="0">
                <a:pos x="1699" y="9111"/>
              </a:cxn>
              <a:cxn ang="0">
                <a:pos x="2023" y="8972"/>
              </a:cxn>
              <a:cxn ang="0">
                <a:pos x="1068" y="9240"/>
              </a:cxn>
              <a:cxn ang="0">
                <a:pos x="1460" y="9082"/>
              </a:cxn>
              <a:cxn ang="0">
                <a:pos x="1803" y="8943"/>
              </a:cxn>
              <a:cxn ang="0">
                <a:pos x="2110" y="8816"/>
              </a:cxn>
              <a:cxn ang="0">
                <a:pos x="1204" y="9053"/>
              </a:cxn>
              <a:cxn ang="0">
                <a:pos x="1573" y="8910"/>
              </a:cxn>
              <a:cxn ang="0">
                <a:pos x="1900" y="8784"/>
              </a:cxn>
              <a:cxn ang="0">
                <a:pos x="936" y="9020"/>
              </a:cxn>
              <a:cxn ang="0">
                <a:pos x="1330" y="8878"/>
              </a:cxn>
              <a:cxn ang="0">
                <a:pos x="1680" y="8749"/>
              </a:cxn>
              <a:cxn ang="0">
                <a:pos x="1991" y="8638"/>
              </a:cxn>
            </a:cxnLst>
            <a:rect l="0" t="0" r="r" b="b"/>
            <a:pathLst>
              <a:path w="15688" h="15711">
                <a:moveTo>
                  <a:pt x="4583" y="1430"/>
                </a:moveTo>
                <a:cubicBezTo>
                  <a:pt x="4593" y="1463"/>
                  <a:pt x="4616" y="1443"/>
                  <a:pt x="4616" y="1443"/>
                </a:cubicBezTo>
                <a:cubicBezTo>
                  <a:pt x="4616" y="1443"/>
                  <a:pt x="4506" y="1502"/>
                  <a:pt x="4541" y="1634"/>
                </a:cubicBezTo>
                <a:cubicBezTo>
                  <a:pt x="4577" y="1770"/>
                  <a:pt x="4645" y="1990"/>
                  <a:pt x="4703" y="2013"/>
                </a:cubicBezTo>
                <a:cubicBezTo>
                  <a:pt x="4765" y="2036"/>
                  <a:pt x="4816" y="2036"/>
                  <a:pt x="4816" y="2036"/>
                </a:cubicBezTo>
                <a:cubicBezTo>
                  <a:pt x="4816" y="2036"/>
                  <a:pt x="4972" y="2379"/>
                  <a:pt x="5059" y="2466"/>
                </a:cubicBezTo>
                <a:cubicBezTo>
                  <a:pt x="5150" y="2554"/>
                  <a:pt x="5237" y="2628"/>
                  <a:pt x="5237" y="2628"/>
                </a:cubicBezTo>
                <a:cubicBezTo>
                  <a:pt x="5318" y="2932"/>
                  <a:pt x="5318" y="2932"/>
                  <a:pt x="5318" y="2932"/>
                </a:cubicBezTo>
                <a:cubicBezTo>
                  <a:pt x="5318" y="2932"/>
                  <a:pt x="5001" y="3372"/>
                  <a:pt x="4891" y="3476"/>
                </a:cubicBezTo>
                <a:cubicBezTo>
                  <a:pt x="4778" y="3580"/>
                  <a:pt x="4616" y="3978"/>
                  <a:pt x="4690" y="4224"/>
                </a:cubicBezTo>
                <a:cubicBezTo>
                  <a:pt x="4765" y="4470"/>
                  <a:pt x="5001" y="4780"/>
                  <a:pt x="5082" y="4942"/>
                </a:cubicBezTo>
                <a:cubicBezTo>
                  <a:pt x="5163" y="5107"/>
                  <a:pt x="5344" y="5331"/>
                  <a:pt x="5344" y="5331"/>
                </a:cubicBezTo>
                <a:cubicBezTo>
                  <a:pt x="5344" y="5331"/>
                  <a:pt x="4998" y="5412"/>
                  <a:pt x="4855" y="5470"/>
                </a:cubicBezTo>
                <a:cubicBezTo>
                  <a:pt x="4716" y="5531"/>
                  <a:pt x="4415" y="5470"/>
                  <a:pt x="4201" y="5551"/>
                </a:cubicBezTo>
                <a:cubicBezTo>
                  <a:pt x="3988" y="5632"/>
                  <a:pt x="3891" y="5667"/>
                  <a:pt x="3800" y="5758"/>
                </a:cubicBezTo>
                <a:cubicBezTo>
                  <a:pt x="3522" y="6036"/>
                  <a:pt x="3580" y="6082"/>
                  <a:pt x="3696" y="6175"/>
                </a:cubicBezTo>
                <a:cubicBezTo>
                  <a:pt x="3719" y="6195"/>
                  <a:pt x="3745" y="6221"/>
                  <a:pt x="3771" y="6253"/>
                </a:cubicBezTo>
                <a:cubicBezTo>
                  <a:pt x="3800" y="6292"/>
                  <a:pt x="3826" y="6315"/>
                  <a:pt x="3826" y="6315"/>
                </a:cubicBezTo>
                <a:cubicBezTo>
                  <a:pt x="3826" y="6315"/>
                  <a:pt x="3871" y="6415"/>
                  <a:pt x="3942" y="6428"/>
                </a:cubicBezTo>
                <a:cubicBezTo>
                  <a:pt x="4014" y="6438"/>
                  <a:pt x="4043" y="6447"/>
                  <a:pt x="4043" y="6447"/>
                </a:cubicBezTo>
                <a:cubicBezTo>
                  <a:pt x="4043" y="6447"/>
                  <a:pt x="4017" y="6473"/>
                  <a:pt x="4195" y="6463"/>
                </a:cubicBezTo>
                <a:cubicBezTo>
                  <a:pt x="4370" y="6450"/>
                  <a:pt x="4373" y="6302"/>
                  <a:pt x="4444" y="6292"/>
                </a:cubicBezTo>
                <a:cubicBezTo>
                  <a:pt x="4519" y="6285"/>
                  <a:pt x="4703" y="6227"/>
                  <a:pt x="4829" y="6137"/>
                </a:cubicBezTo>
                <a:cubicBezTo>
                  <a:pt x="4956" y="6049"/>
                  <a:pt x="5036" y="5958"/>
                  <a:pt x="5111" y="5946"/>
                </a:cubicBezTo>
                <a:cubicBezTo>
                  <a:pt x="5185" y="5929"/>
                  <a:pt x="5253" y="5946"/>
                  <a:pt x="5253" y="5946"/>
                </a:cubicBezTo>
                <a:cubicBezTo>
                  <a:pt x="5253" y="5946"/>
                  <a:pt x="4897" y="6641"/>
                  <a:pt x="4794" y="6797"/>
                </a:cubicBezTo>
                <a:cubicBezTo>
                  <a:pt x="4690" y="6952"/>
                  <a:pt x="4467" y="7221"/>
                  <a:pt x="4415" y="7347"/>
                </a:cubicBezTo>
                <a:cubicBezTo>
                  <a:pt x="4363" y="7473"/>
                  <a:pt x="4247" y="7703"/>
                  <a:pt x="4166" y="7778"/>
                </a:cubicBezTo>
                <a:cubicBezTo>
                  <a:pt x="4082" y="7852"/>
                  <a:pt x="3936" y="7978"/>
                  <a:pt x="3942" y="8049"/>
                </a:cubicBezTo>
                <a:cubicBezTo>
                  <a:pt x="3949" y="8124"/>
                  <a:pt x="3949" y="8169"/>
                  <a:pt x="3949" y="8169"/>
                </a:cubicBezTo>
                <a:cubicBezTo>
                  <a:pt x="3447" y="8451"/>
                  <a:pt x="3447" y="8451"/>
                  <a:pt x="3447" y="8451"/>
                </a:cubicBezTo>
                <a:cubicBezTo>
                  <a:pt x="3447" y="8490"/>
                  <a:pt x="3447" y="8490"/>
                  <a:pt x="3447" y="8490"/>
                </a:cubicBezTo>
                <a:cubicBezTo>
                  <a:pt x="3447" y="8490"/>
                  <a:pt x="3434" y="8496"/>
                  <a:pt x="3418" y="8506"/>
                </a:cubicBezTo>
                <a:cubicBezTo>
                  <a:pt x="3085" y="8681"/>
                  <a:pt x="2599" y="8554"/>
                  <a:pt x="2308" y="8376"/>
                </a:cubicBezTo>
                <a:cubicBezTo>
                  <a:pt x="1897" y="8134"/>
                  <a:pt x="1369" y="7991"/>
                  <a:pt x="877" y="8389"/>
                </a:cubicBezTo>
                <a:cubicBezTo>
                  <a:pt x="0" y="9098"/>
                  <a:pt x="236" y="11225"/>
                  <a:pt x="1586" y="10995"/>
                </a:cubicBezTo>
                <a:cubicBezTo>
                  <a:pt x="2110" y="10907"/>
                  <a:pt x="2528" y="10354"/>
                  <a:pt x="2683" y="9875"/>
                </a:cubicBezTo>
                <a:cubicBezTo>
                  <a:pt x="2816" y="9470"/>
                  <a:pt x="3169" y="8949"/>
                  <a:pt x="3583" y="8774"/>
                </a:cubicBezTo>
                <a:cubicBezTo>
                  <a:pt x="3629" y="8755"/>
                  <a:pt x="3625" y="8755"/>
                  <a:pt x="3625" y="8755"/>
                </a:cubicBezTo>
                <a:cubicBezTo>
                  <a:pt x="3677" y="8771"/>
                  <a:pt x="3677" y="8771"/>
                  <a:pt x="3677" y="8771"/>
                </a:cubicBezTo>
                <a:cubicBezTo>
                  <a:pt x="4104" y="8564"/>
                  <a:pt x="4104" y="8564"/>
                  <a:pt x="4104" y="8564"/>
                </a:cubicBezTo>
                <a:cubicBezTo>
                  <a:pt x="4104" y="8564"/>
                  <a:pt x="4179" y="8629"/>
                  <a:pt x="4276" y="8593"/>
                </a:cubicBezTo>
                <a:cubicBezTo>
                  <a:pt x="4373" y="8554"/>
                  <a:pt x="4392" y="8570"/>
                  <a:pt x="4477" y="8532"/>
                </a:cubicBezTo>
                <a:cubicBezTo>
                  <a:pt x="4557" y="8496"/>
                  <a:pt x="4593" y="8519"/>
                  <a:pt x="4655" y="8477"/>
                </a:cubicBezTo>
                <a:cubicBezTo>
                  <a:pt x="4713" y="8431"/>
                  <a:pt x="4794" y="8467"/>
                  <a:pt x="4846" y="8295"/>
                </a:cubicBezTo>
                <a:cubicBezTo>
                  <a:pt x="4897" y="8124"/>
                  <a:pt x="4881" y="8198"/>
                  <a:pt x="4881" y="8198"/>
                </a:cubicBezTo>
                <a:cubicBezTo>
                  <a:pt x="4881" y="8198"/>
                  <a:pt x="4933" y="8088"/>
                  <a:pt x="4904" y="7998"/>
                </a:cubicBezTo>
                <a:cubicBezTo>
                  <a:pt x="4875" y="7910"/>
                  <a:pt x="4816" y="7858"/>
                  <a:pt x="4816" y="7858"/>
                </a:cubicBezTo>
                <a:cubicBezTo>
                  <a:pt x="4765" y="7865"/>
                  <a:pt x="4765" y="7865"/>
                  <a:pt x="4765" y="7865"/>
                </a:cubicBezTo>
                <a:cubicBezTo>
                  <a:pt x="4765" y="7865"/>
                  <a:pt x="4829" y="7635"/>
                  <a:pt x="4829" y="7570"/>
                </a:cubicBezTo>
                <a:cubicBezTo>
                  <a:pt x="4829" y="7502"/>
                  <a:pt x="5231" y="7153"/>
                  <a:pt x="5392" y="7036"/>
                </a:cubicBezTo>
                <a:cubicBezTo>
                  <a:pt x="5554" y="6917"/>
                  <a:pt x="5846" y="6693"/>
                  <a:pt x="5910" y="6567"/>
                </a:cubicBezTo>
                <a:cubicBezTo>
                  <a:pt x="5978" y="6441"/>
                  <a:pt x="6105" y="6285"/>
                  <a:pt x="6105" y="6285"/>
                </a:cubicBezTo>
                <a:cubicBezTo>
                  <a:pt x="6105" y="6285"/>
                  <a:pt x="6198" y="6302"/>
                  <a:pt x="6244" y="6428"/>
                </a:cubicBezTo>
                <a:cubicBezTo>
                  <a:pt x="6289" y="6554"/>
                  <a:pt x="6244" y="6693"/>
                  <a:pt x="6312" y="6826"/>
                </a:cubicBezTo>
                <a:cubicBezTo>
                  <a:pt x="6376" y="6962"/>
                  <a:pt x="6486" y="7020"/>
                  <a:pt x="6486" y="7153"/>
                </a:cubicBezTo>
                <a:cubicBezTo>
                  <a:pt x="6486" y="7286"/>
                  <a:pt x="6428" y="7383"/>
                  <a:pt x="6509" y="7486"/>
                </a:cubicBezTo>
                <a:cubicBezTo>
                  <a:pt x="6590" y="7590"/>
                  <a:pt x="6532" y="7687"/>
                  <a:pt x="6532" y="7687"/>
                </a:cubicBezTo>
                <a:cubicBezTo>
                  <a:pt x="6532" y="7687"/>
                  <a:pt x="6221" y="7939"/>
                  <a:pt x="6208" y="8014"/>
                </a:cubicBezTo>
                <a:cubicBezTo>
                  <a:pt x="6192" y="8088"/>
                  <a:pt x="5956" y="8156"/>
                  <a:pt x="5813" y="8260"/>
                </a:cubicBezTo>
                <a:cubicBezTo>
                  <a:pt x="5674" y="8363"/>
                  <a:pt x="5409" y="8554"/>
                  <a:pt x="5305" y="8690"/>
                </a:cubicBezTo>
                <a:cubicBezTo>
                  <a:pt x="5202" y="8823"/>
                  <a:pt x="5127" y="8897"/>
                  <a:pt x="5127" y="8897"/>
                </a:cubicBezTo>
                <a:cubicBezTo>
                  <a:pt x="5156" y="8949"/>
                  <a:pt x="5156" y="8949"/>
                  <a:pt x="5156" y="8949"/>
                </a:cubicBezTo>
                <a:cubicBezTo>
                  <a:pt x="5156" y="8949"/>
                  <a:pt x="4632" y="9600"/>
                  <a:pt x="4467" y="9810"/>
                </a:cubicBezTo>
                <a:cubicBezTo>
                  <a:pt x="4305" y="10017"/>
                  <a:pt x="4276" y="10076"/>
                  <a:pt x="4276" y="10076"/>
                </a:cubicBezTo>
                <a:cubicBezTo>
                  <a:pt x="4276" y="10076"/>
                  <a:pt x="4030" y="10179"/>
                  <a:pt x="3942" y="10409"/>
                </a:cubicBezTo>
                <a:cubicBezTo>
                  <a:pt x="3855" y="10639"/>
                  <a:pt x="3852" y="10733"/>
                  <a:pt x="3829" y="10807"/>
                </a:cubicBezTo>
                <a:cubicBezTo>
                  <a:pt x="3807" y="10881"/>
                  <a:pt x="3771" y="11040"/>
                  <a:pt x="3645" y="11270"/>
                </a:cubicBezTo>
                <a:cubicBezTo>
                  <a:pt x="3522" y="11500"/>
                  <a:pt x="3344" y="11885"/>
                  <a:pt x="3240" y="12189"/>
                </a:cubicBezTo>
                <a:cubicBezTo>
                  <a:pt x="3137" y="12493"/>
                  <a:pt x="2971" y="12992"/>
                  <a:pt x="2971" y="12992"/>
                </a:cubicBezTo>
                <a:cubicBezTo>
                  <a:pt x="2971" y="12992"/>
                  <a:pt x="2848" y="13079"/>
                  <a:pt x="2816" y="13154"/>
                </a:cubicBezTo>
                <a:cubicBezTo>
                  <a:pt x="2787" y="13228"/>
                  <a:pt x="2706" y="13264"/>
                  <a:pt x="2693" y="13338"/>
                </a:cubicBezTo>
                <a:cubicBezTo>
                  <a:pt x="2677" y="13413"/>
                  <a:pt x="2641" y="13419"/>
                  <a:pt x="2641" y="13419"/>
                </a:cubicBezTo>
                <a:cubicBezTo>
                  <a:pt x="2641" y="13419"/>
                  <a:pt x="2505" y="13332"/>
                  <a:pt x="2389" y="13429"/>
                </a:cubicBezTo>
                <a:cubicBezTo>
                  <a:pt x="2269" y="13526"/>
                  <a:pt x="2153" y="13458"/>
                  <a:pt x="2049" y="13458"/>
                </a:cubicBezTo>
                <a:cubicBezTo>
                  <a:pt x="1945" y="13458"/>
                  <a:pt x="1486" y="13406"/>
                  <a:pt x="1272" y="13293"/>
                </a:cubicBezTo>
                <a:cubicBezTo>
                  <a:pt x="1055" y="13183"/>
                  <a:pt x="900" y="13108"/>
                  <a:pt x="848" y="13034"/>
                </a:cubicBezTo>
                <a:cubicBezTo>
                  <a:pt x="796" y="12959"/>
                  <a:pt x="745" y="12937"/>
                  <a:pt x="641" y="12976"/>
                </a:cubicBezTo>
                <a:cubicBezTo>
                  <a:pt x="537" y="13011"/>
                  <a:pt x="434" y="13176"/>
                  <a:pt x="473" y="13251"/>
                </a:cubicBezTo>
                <a:cubicBezTo>
                  <a:pt x="508" y="13325"/>
                  <a:pt x="635" y="13629"/>
                  <a:pt x="745" y="13746"/>
                </a:cubicBezTo>
                <a:cubicBezTo>
                  <a:pt x="858" y="13866"/>
                  <a:pt x="1250" y="14257"/>
                  <a:pt x="1308" y="14290"/>
                </a:cubicBezTo>
                <a:cubicBezTo>
                  <a:pt x="1366" y="14319"/>
                  <a:pt x="1693" y="14520"/>
                  <a:pt x="1751" y="14630"/>
                </a:cubicBezTo>
                <a:cubicBezTo>
                  <a:pt x="1809" y="14740"/>
                  <a:pt x="2033" y="15008"/>
                  <a:pt x="2159" y="15089"/>
                </a:cubicBezTo>
                <a:cubicBezTo>
                  <a:pt x="2285" y="15170"/>
                  <a:pt x="2557" y="15371"/>
                  <a:pt x="2722" y="15193"/>
                </a:cubicBezTo>
                <a:cubicBezTo>
                  <a:pt x="2884" y="15015"/>
                  <a:pt x="2884" y="14895"/>
                  <a:pt x="2959" y="14808"/>
                </a:cubicBezTo>
                <a:cubicBezTo>
                  <a:pt x="3033" y="14717"/>
                  <a:pt x="3143" y="14481"/>
                  <a:pt x="3149" y="14377"/>
                </a:cubicBezTo>
                <a:cubicBezTo>
                  <a:pt x="3159" y="14274"/>
                  <a:pt x="3195" y="14079"/>
                  <a:pt x="3276" y="13998"/>
                </a:cubicBezTo>
                <a:cubicBezTo>
                  <a:pt x="3357" y="13917"/>
                  <a:pt x="3379" y="13762"/>
                  <a:pt x="3454" y="13723"/>
                </a:cubicBezTo>
                <a:cubicBezTo>
                  <a:pt x="3528" y="13688"/>
                  <a:pt x="3586" y="13503"/>
                  <a:pt x="3586" y="13503"/>
                </a:cubicBezTo>
                <a:cubicBezTo>
                  <a:pt x="3586" y="13503"/>
                  <a:pt x="3832" y="13073"/>
                  <a:pt x="3988" y="12917"/>
                </a:cubicBezTo>
                <a:cubicBezTo>
                  <a:pt x="4143" y="12762"/>
                  <a:pt x="4444" y="12464"/>
                  <a:pt x="4622" y="11937"/>
                </a:cubicBezTo>
                <a:cubicBezTo>
                  <a:pt x="4800" y="11409"/>
                  <a:pt x="4956" y="11108"/>
                  <a:pt x="4956" y="11108"/>
                </a:cubicBezTo>
                <a:cubicBezTo>
                  <a:pt x="4956" y="11108"/>
                  <a:pt x="5503" y="10697"/>
                  <a:pt x="6066" y="10513"/>
                </a:cubicBezTo>
                <a:cubicBezTo>
                  <a:pt x="6629" y="10328"/>
                  <a:pt x="6911" y="10069"/>
                  <a:pt x="6911" y="10069"/>
                </a:cubicBezTo>
                <a:cubicBezTo>
                  <a:pt x="6975" y="10127"/>
                  <a:pt x="6975" y="10127"/>
                  <a:pt x="6975" y="10127"/>
                </a:cubicBezTo>
                <a:cubicBezTo>
                  <a:pt x="7975" y="9690"/>
                  <a:pt x="7975" y="9690"/>
                  <a:pt x="7975" y="9690"/>
                </a:cubicBezTo>
                <a:cubicBezTo>
                  <a:pt x="7975" y="9690"/>
                  <a:pt x="8205" y="9898"/>
                  <a:pt x="8373" y="9891"/>
                </a:cubicBezTo>
                <a:cubicBezTo>
                  <a:pt x="8545" y="9881"/>
                  <a:pt x="8872" y="9943"/>
                  <a:pt x="8930" y="9995"/>
                </a:cubicBezTo>
                <a:cubicBezTo>
                  <a:pt x="8988" y="10046"/>
                  <a:pt x="9069" y="10134"/>
                  <a:pt x="9069" y="10134"/>
                </a:cubicBezTo>
                <a:cubicBezTo>
                  <a:pt x="9144" y="10150"/>
                  <a:pt x="9144" y="10150"/>
                  <a:pt x="9144" y="10150"/>
                </a:cubicBezTo>
                <a:cubicBezTo>
                  <a:pt x="9144" y="10150"/>
                  <a:pt x="9827" y="10982"/>
                  <a:pt x="10099" y="11144"/>
                </a:cubicBezTo>
                <a:cubicBezTo>
                  <a:pt x="10374" y="11305"/>
                  <a:pt x="10345" y="11270"/>
                  <a:pt x="10396" y="11351"/>
                </a:cubicBezTo>
                <a:cubicBezTo>
                  <a:pt x="10448" y="11432"/>
                  <a:pt x="10490" y="11551"/>
                  <a:pt x="10610" y="11574"/>
                </a:cubicBezTo>
                <a:cubicBezTo>
                  <a:pt x="10730" y="11597"/>
                  <a:pt x="11151" y="11752"/>
                  <a:pt x="11202" y="11804"/>
                </a:cubicBezTo>
                <a:cubicBezTo>
                  <a:pt x="11254" y="11856"/>
                  <a:pt x="12607" y="12717"/>
                  <a:pt x="12785" y="12872"/>
                </a:cubicBezTo>
                <a:cubicBezTo>
                  <a:pt x="12963" y="13027"/>
                  <a:pt x="13627" y="13487"/>
                  <a:pt x="13717" y="13561"/>
                </a:cubicBezTo>
                <a:cubicBezTo>
                  <a:pt x="13805" y="13636"/>
                  <a:pt x="13898" y="13752"/>
                  <a:pt x="13928" y="13921"/>
                </a:cubicBezTo>
                <a:cubicBezTo>
                  <a:pt x="13957" y="14092"/>
                  <a:pt x="13963" y="14206"/>
                  <a:pt x="14031" y="14419"/>
                </a:cubicBezTo>
                <a:cubicBezTo>
                  <a:pt x="14057" y="14503"/>
                  <a:pt x="13970" y="14879"/>
                  <a:pt x="13902" y="14999"/>
                </a:cubicBezTo>
                <a:cubicBezTo>
                  <a:pt x="13779" y="15219"/>
                  <a:pt x="13504" y="15617"/>
                  <a:pt x="13769" y="15643"/>
                </a:cubicBezTo>
                <a:cubicBezTo>
                  <a:pt x="14413" y="15711"/>
                  <a:pt x="14960" y="15183"/>
                  <a:pt x="14992" y="14940"/>
                </a:cubicBezTo>
                <a:cubicBezTo>
                  <a:pt x="15067" y="14432"/>
                  <a:pt x="15688" y="13115"/>
                  <a:pt x="14724" y="13014"/>
                </a:cubicBezTo>
                <a:cubicBezTo>
                  <a:pt x="14607" y="13005"/>
                  <a:pt x="14536" y="12969"/>
                  <a:pt x="14449" y="12914"/>
                </a:cubicBezTo>
                <a:cubicBezTo>
                  <a:pt x="14358" y="12862"/>
                  <a:pt x="13691" y="12584"/>
                  <a:pt x="13394" y="12137"/>
                </a:cubicBezTo>
                <a:cubicBezTo>
                  <a:pt x="13099" y="11694"/>
                  <a:pt x="12863" y="11364"/>
                  <a:pt x="12380" y="11111"/>
                </a:cubicBezTo>
                <a:cubicBezTo>
                  <a:pt x="11901" y="10859"/>
                  <a:pt x="11364" y="10733"/>
                  <a:pt x="11364" y="10733"/>
                </a:cubicBezTo>
                <a:cubicBezTo>
                  <a:pt x="11364" y="10733"/>
                  <a:pt x="11157" y="10124"/>
                  <a:pt x="11083" y="9914"/>
                </a:cubicBezTo>
                <a:cubicBezTo>
                  <a:pt x="11011" y="9707"/>
                  <a:pt x="10992" y="9684"/>
                  <a:pt x="10992" y="9684"/>
                </a:cubicBezTo>
                <a:cubicBezTo>
                  <a:pt x="10992" y="9684"/>
                  <a:pt x="11047" y="9655"/>
                  <a:pt x="11053" y="9609"/>
                </a:cubicBezTo>
                <a:cubicBezTo>
                  <a:pt x="11057" y="9603"/>
                  <a:pt x="10293" y="7648"/>
                  <a:pt x="10066" y="7292"/>
                </a:cubicBezTo>
                <a:cubicBezTo>
                  <a:pt x="9898" y="7023"/>
                  <a:pt x="9448" y="6619"/>
                  <a:pt x="9448" y="6619"/>
                </a:cubicBezTo>
                <a:cubicBezTo>
                  <a:pt x="9448" y="6619"/>
                  <a:pt x="9581" y="6114"/>
                  <a:pt x="9315" y="5670"/>
                </a:cubicBezTo>
                <a:cubicBezTo>
                  <a:pt x="9050" y="5224"/>
                  <a:pt x="8908" y="4395"/>
                  <a:pt x="8730" y="4188"/>
                </a:cubicBezTo>
                <a:cubicBezTo>
                  <a:pt x="8551" y="3978"/>
                  <a:pt x="8464" y="3667"/>
                  <a:pt x="8166" y="3162"/>
                </a:cubicBezTo>
                <a:cubicBezTo>
                  <a:pt x="7872" y="2660"/>
                  <a:pt x="7568" y="2324"/>
                  <a:pt x="7160" y="2253"/>
                </a:cubicBezTo>
                <a:cubicBezTo>
                  <a:pt x="6755" y="2178"/>
                  <a:pt x="6354" y="2094"/>
                  <a:pt x="6354" y="2094"/>
                </a:cubicBezTo>
                <a:cubicBezTo>
                  <a:pt x="6302" y="1948"/>
                  <a:pt x="6302" y="1948"/>
                  <a:pt x="6302" y="1948"/>
                </a:cubicBezTo>
                <a:cubicBezTo>
                  <a:pt x="6302" y="1948"/>
                  <a:pt x="6383" y="1828"/>
                  <a:pt x="6383" y="1718"/>
                </a:cubicBezTo>
                <a:cubicBezTo>
                  <a:pt x="6383" y="1605"/>
                  <a:pt x="6415" y="1375"/>
                  <a:pt x="6370" y="1346"/>
                </a:cubicBezTo>
                <a:cubicBezTo>
                  <a:pt x="6325" y="1317"/>
                  <a:pt x="6302" y="1301"/>
                  <a:pt x="6302" y="1301"/>
                </a:cubicBezTo>
                <a:cubicBezTo>
                  <a:pt x="6302" y="1282"/>
                  <a:pt x="6308" y="1272"/>
                  <a:pt x="6302" y="1252"/>
                </a:cubicBezTo>
                <a:cubicBezTo>
                  <a:pt x="6292" y="1236"/>
                  <a:pt x="6318" y="1256"/>
                  <a:pt x="6318" y="1233"/>
                </a:cubicBezTo>
                <a:cubicBezTo>
                  <a:pt x="6321" y="1155"/>
                  <a:pt x="6328" y="1068"/>
                  <a:pt x="6308" y="981"/>
                </a:cubicBezTo>
                <a:cubicBezTo>
                  <a:pt x="6198" y="385"/>
                  <a:pt x="5901" y="0"/>
                  <a:pt x="5247" y="136"/>
                </a:cubicBezTo>
                <a:cubicBezTo>
                  <a:pt x="4625" y="265"/>
                  <a:pt x="4402" y="877"/>
                  <a:pt x="4583" y="1430"/>
                </a:cubicBezTo>
                <a:close/>
                <a:moveTo>
                  <a:pt x="1023" y="10752"/>
                </a:moveTo>
                <a:cubicBezTo>
                  <a:pt x="1026" y="10775"/>
                  <a:pt x="1026" y="10775"/>
                  <a:pt x="1026" y="10775"/>
                </a:cubicBezTo>
                <a:cubicBezTo>
                  <a:pt x="1017" y="10768"/>
                  <a:pt x="1010" y="10765"/>
                  <a:pt x="1000" y="10759"/>
                </a:cubicBezTo>
                <a:cubicBezTo>
                  <a:pt x="1020" y="10746"/>
                  <a:pt x="1020" y="10746"/>
                  <a:pt x="1020" y="10746"/>
                </a:cubicBezTo>
                <a:cubicBezTo>
                  <a:pt x="1023" y="10746"/>
                  <a:pt x="1023" y="10746"/>
                  <a:pt x="1023" y="10746"/>
                </a:cubicBezTo>
                <a:cubicBezTo>
                  <a:pt x="1023" y="10752"/>
                  <a:pt x="1023" y="10752"/>
                  <a:pt x="1023" y="10752"/>
                </a:cubicBezTo>
                <a:close/>
                <a:moveTo>
                  <a:pt x="1046" y="10784"/>
                </a:moveTo>
                <a:cubicBezTo>
                  <a:pt x="1039" y="10739"/>
                  <a:pt x="1039" y="10739"/>
                  <a:pt x="1039" y="10739"/>
                </a:cubicBezTo>
                <a:cubicBezTo>
                  <a:pt x="1036" y="10736"/>
                  <a:pt x="1036" y="10736"/>
                  <a:pt x="1036" y="10736"/>
                </a:cubicBezTo>
                <a:cubicBezTo>
                  <a:pt x="1039" y="10733"/>
                  <a:pt x="1039" y="10733"/>
                  <a:pt x="1039" y="10733"/>
                </a:cubicBezTo>
                <a:cubicBezTo>
                  <a:pt x="1136" y="10671"/>
                  <a:pt x="1136" y="10671"/>
                  <a:pt x="1136" y="10671"/>
                </a:cubicBezTo>
                <a:cubicBezTo>
                  <a:pt x="1136" y="10671"/>
                  <a:pt x="1136" y="10671"/>
                  <a:pt x="1136" y="10671"/>
                </a:cubicBezTo>
                <a:cubicBezTo>
                  <a:pt x="1139" y="10674"/>
                  <a:pt x="1139" y="10674"/>
                  <a:pt x="1139" y="10674"/>
                </a:cubicBezTo>
                <a:cubicBezTo>
                  <a:pt x="1162" y="10801"/>
                  <a:pt x="1162" y="10801"/>
                  <a:pt x="1162" y="10801"/>
                </a:cubicBezTo>
                <a:cubicBezTo>
                  <a:pt x="1162" y="10807"/>
                  <a:pt x="1162" y="10807"/>
                  <a:pt x="1162" y="10807"/>
                </a:cubicBezTo>
                <a:cubicBezTo>
                  <a:pt x="1159" y="10810"/>
                  <a:pt x="1159" y="10810"/>
                  <a:pt x="1159" y="10810"/>
                </a:cubicBezTo>
                <a:cubicBezTo>
                  <a:pt x="1139" y="10820"/>
                  <a:pt x="1139" y="10820"/>
                  <a:pt x="1139" y="10820"/>
                </a:cubicBezTo>
                <a:cubicBezTo>
                  <a:pt x="1107" y="10810"/>
                  <a:pt x="1075" y="10797"/>
                  <a:pt x="1046" y="10784"/>
                </a:cubicBezTo>
                <a:close/>
                <a:moveTo>
                  <a:pt x="1182" y="10833"/>
                </a:moveTo>
                <a:cubicBezTo>
                  <a:pt x="1182" y="10833"/>
                  <a:pt x="1182" y="10833"/>
                  <a:pt x="1182" y="10833"/>
                </a:cubicBezTo>
                <a:cubicBezTo>
                  <a:pt x="1182" y="10830"/>
                  <a:pt x="1182" y="10830"/>
                  <a:pt x="1182" y="10830"/>
                </a:cubicBezTo>
                <a:cubicBezTo>
                  <a:pt x="1185" y="10826"/>
                  <a:pt x="1185" y="10826"/>
                  <a:pt x="1185" y="10826"/>
                </a:cubicBezTo>
                <a:cubicBezTo>
                  <a:pt x="1259" y="10778"/>
                  <a:pt x="1259" y="10778"/>
                  <a:pt x="1259" y="10778"/>
                </a:cubicBezTo>
                <a:cubicBezTo>
                  <a:pt x="1262" y="10775"/>
                  <a:pt x="1262" y="10775"/>
                  <a:pt x="1262" y="10775"/>
                </a:cubicBezTo>
                <a:cubicBezTo>
                  <a:pt x="1262" y="10781"/>
                  <a:pt x="1262" y="10781"/>
                  <a:pt x="1262" y="10781"/>
                </a:cubicBezTo>
                <a:cubicBezTo>
                  <a:pt x="1275" y="10849"/>
                  <a:pt x="1275" y="10849"/>
                  <a:pt x="1275" y="10849"/>
                </a:cubicBezTo>
                <a:cubicBezTo>
                  <a:pt x="1243" y="10846"/>
                  <a:pt x="1211" y="10839"/>
                  <a:pt x="1182" y="10833"/>
                </a:cubicBezTo>
                <a:close/>
                <a:moveTo>
                  <a:pt x="1292" y="10852"/>
                </a:moveTo>
                <a:cubicBezTo>
                  <a:pt x="1275" y="10771"/>
                  <a:pt x="1275" y="10771"/>
                  <a:pt x="1275" y="10771"/>
                </a:cubicBezTo>
                <a:cubicBezTo>
                  <a:pt x="1275" y="10765"/>
                  <a:pt x="1275" y="10765"/>
                  <a:pt x="1275" y="10765"/>
                </a:cubicBezTo>
                <a:cubicBezTo>
                  <a:pt x="1279" y="10765"/>
                  <a:pt x="1279" y="10765"/>
                  <a:pt x="1279" y="10765"/>
                </a:cubicBezTo>
                <a:cubicBezTo>
                  <a:pt x="1350" y="10716"/>
                  <a:pt x="1350" y="10716"/>
                  <a:pt x="1350" y="10716"/>
                </a:cubicBezTo>
                <a:cubicBezTo>
                  <a:pt x="1353" y="10713"/>
                  <a:pt x="1353" y="10713"/>
                  <a:pt x="1353" y="10713"/>
                </a:cubicBezTo>
                <a:cubicBezTo>
                  <a:pt x="1353" y="10720"/>
                  <a:pt x="1353" y="10720"/>
                  <a:pt x="1353" y="10720"/>
                </a:cubicBezTo>
                <a:cubicBezTo>
                  <a:pt x="1379" y="10856"/>
                  <a:pt x="1379" y="10856"/>
                  <a:pt x="1379" y="10856"/>
                </a:cubicBezTo>
                <a:cubicBezTo>
                  <a:pt x="1350" y="10856"/>
                  <a:pt x="1321" y="10856"/>
                  <a:pt x="1292" y="10852"/>
                </a:cubicBezTo>
                <a:close/>
                <a:moveTo>
                  <a:pt x="1395" y="10856"/>
                </a:moveTo>
                <a:cubicBezTo>
                  <a:pt x="1366" y="10710"/>
                  <a:pt x="1366" y="10710"/>
                  <a:pt x="1366" y="10710"/>
                </a:cubicBezTo>
                <a:cubicBezTo>
                  <a:pt x="1366" y="10703"/>
                  <a:pt x="1366" y="10703"/>
                  <a:pt x="1366" y="10703"/>
                </a:cubicBezTo>
                <a:cubicBezTo>
                  <a:pt x="1369" y="10703"/>
                  <a:pt x="1369" y="10703"/>
                  <a:pt x="1369" y="10703"/>
                </a:cubicBezTo>
                <a:cubicBezTo>
                  <a:pt x="1437" y="10658"/>
                  <a:pt x="1437" y="10658"/>
                  <a:pt x="1437" y="10658"/>
                </a:cubicBezTo>
                <a:cubicBezTo>
                  <a:pt x="1441" y="10655"/>
                  <a:pt x="1441" y="10655"/>
                  <a:pt x="1441" y="10655"/>
                </a:cubicBezTo>
                <a:cubicBezTo>
                  <a:pt x="1441" y="10661"/>
                  <a:pt x="1441" y="10661"/>
                  <a:pt x="1441" y="10661"/>
                </a:cubicBezTo>
                <a:cubicBezTo>
                  <a:pt x="1479" y="10849"/>
                  <a:pt x="1479" y="10849"/>
                  <a:pt x="1479" y="10849"/>
                </a:cubicBezTo>
                <a:cubicBezTo>
                  <a:pt x="1450" y="10852"/>
                  <a:pt x="1424" y="10856"/>
                  <a:pt x="1395" y="10856"/>
                </a:cubicBezTo>
                <a:close/>
                <a:moveTo>
                  <a:pt x="1496" y="10849"/>
                </a:moveTo>
                <a:cubicBezTo>
                  <a:pt x="1457" y="10652"/>
                  <a:pt x="1457" y="10652"/>
                  <a:pt x="1457" y="10652"/>
                </a:cubicBezTo>
                <a:cubicBezTo>
                  <a:pt x="1453" y="10645"/>
                  <a:pt x="1453" y="10645"/>
                  <a:pt x="1453" y="10645"/>
                </a:cubicBezTo>
                <a:cubicBezTo>
                  <a:pt x="1457" y="10645"/>
                  <a:pt x="1457" y="10645"/>
                  <a:pt x="1457" y="10645"/>
                </a:cubicBezTo>
                <a:cubicBezTo>
                  <a:pt x="1525" y="10600"/>
                  <a:pt x="1525" y="10600"/>
                  <a:pt x="1525" y="10600"/>
                </a:cubicBezTo>
                <a:cubicBezTo>
                  <a:pt x="1528" y="10597"/>
                  <a:pt x="1528" y="10597"/>
                  <a:pt x="1528" y="10597"/>
                </a:cubicBezTo>
                <a:cubicBezTo>
                  <a:pt x="1528" y="10603"/>
                  <a:pt x="1528" y="10603"/>
                  <a:pt x="1528" y="10603"/>
                </a:cubicBezTo>
                <a:cubicBezTo>
                  <a:pt x="1576" y="10836"/>
                  <a:pt x="1576" y="10836"/>
                  <a:pt x="1576" y="10836"/>
                </a:cubicBezTo>
                <a:cubicBezTo>
                  <a:pt x="1564" y="10836"/>
                  <a:pt x="1551" y="10839"/>
                  <a:pt x="1538" y="10843"/>
                </a:cubicBezTo>
                <a:cubicBezTo>
                  <a:pt x="1525" y="10846"/>
                  <a:pt x="1508" y="10846"/>
                  <a:pt x="1496" y="10849"/>
                </a:cubicBezTo>
                <a:close/>
                <a:moveTo>
                  <a:pt x="1589" y="10833"/>
                </a:moveTo>
                <a:cubicBezTo>
                  <a:pt x="1541" y="10593"/>
                  <a:pt x="1541" y="10593"/>
                  <a:pt x="1541" y="10593"/>
                </a:cubicBezTo>
                <a:cubicBezTo>
                  <a:pt x="1541" y="10587"/>
                  <a:pt x="1541" y="10587"/>
                  <a:pt x="1541" y="10587"/>
                </a:cubicBezTo>
                <a:cubicBezTo>
                  <a:pt x="1544" y="10587"/>
                  <a:pt x="1544" y="10587"/>
                  <a:pt x="1544" y="10587"/>
                </a:cubicBezTo>
                <a:cubicBezTo>
                  <a:pt x="1609" y="10542"/>
                  <a:pt x="1609" y="10542"/>
                  <a:pt x="1609" y="10542"/>
                </a:cubicBezTo>
                <a:cubicBezTo>
                  <a:pt x="1612" y="10542"/>
                  <a:pt x="1612" y="10542"/>
                  <a:pt x="1612" y="10542"/>
                </a:cubicBezTo>
                <a:cubicBezTo>
                  <a:pt x="1612" y="10545"/>
                  <a:pt x="1612" y="10545"/>
                  <a:pt x="1612" y="10545"/>
                </a:cubicBezTo>
                <a:cubicBezTo>
                  <a:pt x="1667" y="10810"/>
                  <a:pt x="1667" y="10810"/>
                  <a:pt x="1667" y="10810"/>
                </a:cubicBezTo>
                <a:cubicBezTo>
                  <a:pt x="1641" y="10817"/>
                  <a:pt x="1615" y="10826"/>
                  <a:pt x="1589" y="10833"/>
                </a:cubicBezTo>
                <a:close/>
                <a:moveTo>
                  <a:pt x="1680" y="10804"/>
                </a:moveTo>
                <a:cubicBezTo>
                  <a:pt x="1625" y="10538"/>
                  <a:pt x="1625" y="10538"/>
                  <a:pt x="1625" y="10538"/>
                </a:cubicBezTo>
                <a:cubicBezTo>
                  <a:pt x="1625" y="10532"/>
                  <a:pt x="1625" y="10532"/>
                  <a:pt x="1625" y="10532"/>
                </a:cubicBezTo>
                <a:cubicBezTo>
                  <a:pt x="1625" y="10532"/>
                  <a:pt x="1625" y="10532"/>
                  <a:pt x="1625" y="10532"/>
                </a:cubicBezTo>
                <a:cubicBezTo>
                  <a:pt x="1690" y="10490"/>
                  <a:pt x="1690" y="10490"/>
                  <a:pt x="1690" y="10490"/>
                </a:cubicBezTo>
                <a:cubicBezTo>
                  <a:pt x="1693" y="10487"/>
                  <a:pt x="1693" y="10487"/>
                  <a:pt x="1693" y="10487"/>
                </a:cubicBezTo>
                <a:cubicBezTo>
                  <a:pt x="1693" y="10493"/>
                  <a:pt x="1693" y="10493"/>
                  <a:pt x="1693" y="10493"/>
                </a:cubicBezTo>
                <a:cubicBezTo>
                  <a:pt x="1754" y="10775"/>
                  <a:pt x="1754" y="10775"/>
                  <a:pt x="1754" y="10775"/>
                </a:cubicBezTo>
                <a:cubicBezTo>
                  <a:pt x="1732" y="10784"/>
                  <a:pt x="1706" y="10794"/>
                  <a:pt x="1680" y="10804"/>
                </a:cubicBezTo>
                <a:close/>
                <a:moveTo>
                  <a:pt x="1767" y="10768"/>
                </a:moveTo>
                <a:cubicBezTo>
                  <a:pt x="1706" y="10483"/>
                  <a:pt x="1706" y="10483"/>
                  <a:pt x="1706" y="10483"/>
                </a:cubicBezTo>
                <a:cubicBezTo>
                  <a:pt x="1706" y="10480"/>
                  <a:pt x="1706" y="10480"/>
                  <a:pt x="1706" y="10480"/>
                </a:cubicBezTo>
                <a:cubicBezTo>
                  <a:pt x="1706" y="10477"/>
                  <a:pt x="1706" y="10477"/>
                  <a:pt x="1706" y="10477"/>
                </a:cubicBezTo>
                <a:cubicBezTo>
                  <a:pt x="1767" y="10435"/>
                  <a:pt x="1767" y="10435"/>
                  <a:pt x="1767" y="10435"/>
                </a:cubicBezTo>
                <a:cubicBezTo>
                  <a:pt x="1771" y="10435"/>
                  <a:pt x="1771" y="10435"/>
                  <a:pt x="1771" y="10435"/>
                </a:cubicBezTo>
                <a:cubicBezTo>
                  <a:pt x="1771" y="10438"/>
                  <a:pt x="1771" y="10438"/>
                  <a:pt x="1771" y="10438"/>
                </a:cubicBezTo>
                <a:cubicBezTo>
                  <a:pt x="1839" y="10729"/>
                  <a:pt x="1839" y="10729"/>
                  <a:pt x="1839" y="10729"/>
                </a:cubicBezTo>
                <a:cubicBezTo>
                  <a:pt x="1816" y="10742"/>
                  <a:pt x="1793" y="10755"/>
                  <a:pt x="1767" y="10768"/>
                </a:cubicBezTo>
                <a:close/>
                <a:moveTo>
                  <a:pt x="1852" y="10723"/>
                </a:moveTo>
                <a:cubicBezTo>
                  <a:pt x="1784" y="10432"/>
                  <a:pt x="1784" y="10432"/>
                  <a:pt x="1784" y="10432"/>
                </a:cubicBezTo>
                <a:cubicBezTo>
                  <a:pt x="1784" y="10425"/>
                  <a:pt x="1784" y="10425"/>
                  <a:pt x="1784" y="10425"/>
                </a:cubicBezTo>
                <a:cubicBezTo>
                  <a:pt x="1787" y="10425"/>
                  <a:pt x="1787" y="10425"/>
                  <a:pt x="1787" y="10425"/>
                </a:cubicBezTo>
                <a:cubicBezTo>
                  <a:pt x="1845" y="10383"/>
                  <a:pt x="1845" y="10383"/>
                  <a:pt x="1845" y="10383"/>
                </a:cubicBezTo>
                <a:cubicBezTo>
                  <a:pt x="1848" y="10383"/>
                  <a:pt x="1848" y="10383"/>
                  <a:pt x="1848" y="10383"/>
                </a:cubicBezTo>
                <a:cubicBezTo>
                  <a:pt x="1848" y="10386"/>
                  <a:pt x="1848" y="10386"/>
                  <a:pt x="1848" y="10386"/>
                </a:cubicBezTo>
                <a:cubicBezTo>
                  <a:pt x="1916" y="10678"/>
                  <a:pt x="1916" y="10678"/>
                  <a:pt x="1916" y="10678"/>
                </a:cubicBezTo>
                <a:cubicBezTo>
                  <a:pt x="1897" y="10694"/>
                  <a:pt x="1874" y="10710"/>
                  <a:pt x="1852" y="10723"/>
                </a:cubicBezTo>
                <a:close/>
                <a:moveTo>
                  <a:pt x="1929" y="10671"/>
                </a:moveTo>
                <a:cubicBezTo>
                  <a:pt x="1861" y="10380"/>
                  <a:pt x="1861" y="10380"/>
                  <a:pt x="1861" y="10380"/>
                </a:cubicBezTo>
                <a:cubicBezTo>
                  <a:pt x="1858" y="10377"/>
                  <a:pt x="1858" y="10377"/>
                  <a:pt x="1858" y="10377"/>
                </a:cubicBezTo>
                <a:cubicBezTo>
                  <a:pt x="1861" y="10373"/>
                  <a:pt x="1861" y="10373"/>
                  <a:pt x="1861" y="10373"/>
                </a:cubicBezTo>
                <a:cubicBezTo>
                  <a:pt x="1920" y="10334"/>
                  <a:pt x="1920" y="10334"/>
                  <a:pt x="1920" y="10334"/>
                </a:cubicBezTo>
                <a:cubicBezTo>
                  <a:pt x="1923" y="10334"/>
                  <a:pt x="1923" y="10334"/>
                  <a:pt x="1923" y="10334"/>
                </a:cubicBezTo>
                <a:cubicBezTo>
                  <a:pt x="1923" y="10338"/>
                  <a:pt x="1923" y="10338"/>
                  <a:pt x="1923" y="10338"/>
                </a:cubicBezTo>
                <a:cubicBezTo>
                  <a:pt x="1991" y="10623"/>
                  <a:pt x="1991" y="10623"/>
                  <a:pt x="1991" y="10623"/>
                </a:cubicBezTo>
                <a:cubicBezTo>
                  <a:pt x="1971" y="10639"/>
                  <a:pt x="1952" y="10655"/>
                  <a:pt x="1929" y="10671"/>
                </a:cubicBezTo>
                <a:close/>
                <a:moveTo>
                  <a:pt x="2004" y="10613"/>
                </a:moveTo>
                <a:cubicBezTo>
                  <a:pt x="1936" y="10328"/>
                  <a:pt x="1936" y="10328"/>
                  <a:pt x="1936" y="10328"/>
                </a:cubicBezTo>
                <a:cubicBezTo>
                  <a:pt x="1933" y="10325"/>
                  <a:pt x="1933" y="10325"/>
                  <a:pt x="1933" y="10325"/>
                </a:cubicBezTo>
                <a:cubicBezTo>
                  <a:pt x="1936" y="10325"/>
                  <a:pt x="1936" y="10325"/>
                  <a:pt x="1936" y="10325"/>
                </a:cubicBezTo>
                <a:cubicBezTo>
                  <a:pt x="1994" y="10286"/>
                  <a:pt x="1994" y="10286"/>
                  <a:pt x="1994" y="10286"/>
                </a:cubicBezTo>
                <a:cubicBezTo>
                  <a:pt x="1994" y="10283"/>
                  <a:pt x="1994" y="10283"/>
                  <a:pt x="1994" y="10283"/>
                </a:cubicBezTo>
                <a:cubicBezTo>
                  <a:pt x="1997" y="10289"/>
                  <a:pt x="1997" y="10289"/>
                  <a:pt x="1997" y="10289"/>
                </a:cubicBezTo>
                <a:cubicBezTo>
                  <a:pt x="2062" y="10558"/>
                  <a:pt x="2062" y="10558"/>
                  <a:pt x="2062" y="10558"/>
                </a:cubicBezTo>
                <a:cubicBezTo>
                  <a:pt x="2043" y="10577"/>
                  <a:pt x="2023" y="10593"/>
                  <a:pt x="2004" y="10613"/>
                </a:cubicBezTo>
                <a:close/>
                <a:moveTo>
                  <a:pt x="2075" y="10548"/>
                </a:moveTo>
                <a:cubicBezTo>
                  <a:pt x="2007" y="10279"/>
                  <a:pt x="2007" y="10279"/>
                  <a:pt x="2007" y="10279"/>
                </a:cubicBezTo>
                <a:cubicBezTo>
                  <a:pt x="2007" y="10276"/>
                  <a:pt x="2007" y="10276"/>
                  <a:pt x="2007" y="10276"/>
                </a:cubicBezTo>
                <a:cubicBezTo>
                  <a:pt x="2007" y="10276"/>
                  <a:pt x="2007" y="10276"/>
                  <a:pt x="2007" y="10276"/>
                </a:cubicBezTo>
                <a:cubicBezTo>
                  <a:pt x="2062" y="10237"/>
                  <a:pt x="2062" y="10237"/>
                  <a:pt x="2062" y="10237"/>
                </a:cubicBezTo>
                <a:cubicBezTo>
                  <a:pt x="2065" y="10237"/>
                  <a:pt x="2065" y="10237"/>
                  <a:pt x="2065" y="10237"/>
                </a:cubicBezTo>
                <a:cubicBezTo>
                  <a:pt x="2065" y="10241"/>
                  <a:pt x="2065" y="10241"/>
                  <a:pt x="2065" y="10241"/>
                </a:cubicBezTo>
                <a:cubicBezTo>
                  <a:pt x="2130" y="10490"/>
                  <a:pt x="2130" y="10490"/>
                  <a:pt x="2130" y="10490"/>
                </a:cubicBezTo>
                <a:cubicBezTo>
                  <a:pt x="2110" y="10509"/>
                  <a:pt x="2094" y="10529"/>
                  <a:pt x="2075" y="10548"/>
                </a:cubicBezTo>
                <a:close/>
                <a:moveTo>
                  <a:pt x="2140" y="10480"/>
                </a:moveTo>
                <a:cubicBezTo>
                  <a:pt x="2078" y="10234"/>
                  <a:pt x="2078" y="10234"/>
                  <a:pt x="2078" y="10234"/>
                </a:cubicBezTo>
                <a:cubicBezTo>
                  <a:pt x="2075" y="10231"/>
                  <a:pt x="2075" y="10231"/>
                  <a:pt x="2075" y="10231"/>
                </a:cubicBezTo>
                <a:cubicBezTo>
                  <a:pt x="2078" y="10228"/>
                  <a:pt x="2078" y="10228"/>
                  <a:pt x="2078" y="10228"/>
                </a:cubicBezTo>
                <a:cubicBezTo>
                  <a:pt x="2133" y="10192"/>
                  <a:pt x="2133" y="10192"/>
                  <a:pt x="2133" y="10192"/>
                </a:cubicBezTo>
                <a:cubicBezTo>
                  <a:pt x="2133" y="10192"/>
                  <a:pt x="2133" y="10192"/>
                  <a:pt x="2133" y="10192"/>
                </a:cubicBezTo>
                <a:cubicBezTo>
                  <a:pt x="2136" y="10195"/>
                  <a:pt x="2136" y="10195"/>
                  <a:pt x="2136" y="10195"/>
                </a:cubicBezTo>
                <a:cubicBezTo>
                  <a:pt x="2195" y="10415"/>
                  <a:pt x="2195" y="10415"/>
                  <a:pt x="2195" y="10415"/>
                </a:cubicBezTo>
                <a:cubicBezTo>
                  <a:pt x="2175" y="10438"/>
                  <a:pt x="2159" y="10458"/>
                  <a:pt x="2140" y="10480"/>
                </a:cubicBezTo>
                <a:close/>
                <a:moveTo>
                  <a:pt x="2204" y="10406"/>
                </a:moveTo>
                <a:cubicBezTo>
                  <a:pt x="2146" y="10189"/>
                  <a:pt x="2146" y="10189"/>
                  <a:pt x="2146" y="10189"/>
                </a:cubicBezTo>
                <a:cubicBezTo>
                  <a:pt x="2146" y="10182"/>
                  <a:pt x="2146" y="10182"/>
                  <a:pt x="2146" y="10182"/>
                </a:cubicBezTo>
                <a:cubicBezTo>
                  <a:pt x="2146" y="10182"/>
                  <a:pt x="2146" y="10182"/>
                  <a:pt x="2146" y="10182"/>
                </a:cubicBezTo>
                <a:cubicBezTo>
                  <a:pt x="2198" y="10147"/>
                  <a:pt x="2198" y="10147"/>
                  <a:pt x="2198" y="10147"/>
                </a:cubicBezTo>
                <a:cubicBezTo>
                  <a:pt x="2201" y="10147"/>
                  <a:pt x="2201" y="10147"/>
                  <a:pt x="2201" y="10147"/>
                </a:cubicBezTo>
                <a:cubicBezTo>
                  <a:pt x="2201" y="10150"/>
                  <a:pt x="2201" y="10150"/>
                  <a:pt x="2201" y="10150"/>
                </a:cubicBezTo>
                <a:cubicBezTo>
                  <a:pt x="2253" y="10338"/>
                  <a:pt x="2253" y="10338"/>
                  <a:pt x="2253" y="10338"/>
                </a:cubicBezTo>
                <a:cubicBezTo>
                  <a:pt x="2237" y="10360"/>
                  <a:pt x="2221" y="10383"/>
                  <a:pt x="2204" y="10406"/>
                </a:cubicBezTo>
                <a:close/>
                <a:moveTo>
                  <a:pt x="2263" y="10325"/>
                </a:moveTo>
                <a:cubicBezTo>
                  <a:pt x="2211" y="10144"/>
                  <a:pt x="2211" y="10144"/>
                  <a:pt x="2211" y="10144"/>
                </a:cubicBezTo>
                <a:cubicBezTo>
                  <a:pt x="2211" y="10140"/>
                  <a:pt x="2211" y="10140"/>
                  <a:pt x="2211" y="10140"/>
                </a:cubicBezTo>
                <a:cubicBezTo>
                  <a:pt x="2214" y="10137"/>
                  <a:pt x="2214" y="10137"/>
                  <a:pt x="2214" y="10137"/>
                </a:cubicBezTo>
                <a:cubicBezTo>
                  <a:pt x="2266" y="10105"/>
                  <a:pt x="2266" y="10105"/>
                  <a:pt x="2266" y="10105"/>
                </a:cubicBezTo>
                <a:cubicBezTo>
                  <a:pt x="2266" y="10101"/>
                  <a:pt x="2266" y="10101"/>
                  <a:pt x="2266" y="10101"/>
                </a:cubicBezTo>
                <a:cubicBezTo>
                  <a:pt x="2266" y="10105"/>
                  <a:pt x="2266" y="10105"/>
                  <a:pt x="2266" y="10105"/>
                </a:cubicBezTo>
                <a:cubicBezTo>
                  <a:pt x="2308" y="10254"/>
                  <a:pt x="2308" y="10254"/>
                  <a:pt x="2308" y="10254"/>
                </a:cubicBezTo>
                <a:cubicBezTo>
                  <a:pt x="2295" y="10279"/>
                  <a:pt x="2279" y="10302"/>
                  <a:pt x="2263" y="10325"/>
                </a:cubicBezTo>
                <a:close/>
                <a:moveTo>
                  <a:pt x="2318" y="10241"/>
                </a:moveTo>
                <a:cubicBezTo>
                  <a:pt x="2279" y="10098"/>
                  <a:pt x="2279" y="10098"/>
                  <a:pt x="2279" y="10098"/>
                </a:cubicBezTo>
                <a:cubicBezTo>
                  <a:pt x="2276" y="10095"/>
                  <a:pt x="2276" y="10095"/>
                  <a:pt x="2276" y="10095"/>
                </a:cubicBezTo>
                <a:cubicBezTo>
                  <a:pt x="2279" y="10095"/>
                  <a:pt x="2279" y="10095"/>
                  <a:pt x="2279" y="10095"/>
                </a:cubicBezTo>
                <a:cubicBezTo>
                  <a:pt x="2327" y="10059"/>
                  <a:pt x="2327" y="10059"/>
                  <a:pt x="2327" y="10059"/>
                </a:cubicBezTo>
                <a:cubicBezTo>
                  <a:pt x="2331" y="10059"/>
                  <a:pt x="2331" y="10059"/>
                  <a:pt x="2331" y="10059"/>
                </a:cubicBezTo>
                <a:cubicBezTo>
                  <a:pt x="2331" y="10063"/>
                  <a:pt x="2331" y="10063"/>
                  <a:pt x="2331" y="10063"/>
                </a:cubicBezTo>
                <a:cubicBezTo>
                  <a:pt x="2360" y="10163"/>
                  <a:pt x="2360" y="10163"/>
                  <a:pt x="2360" y="10163"/>
                </a:cubicBezTo>
                <a:cubicBezTo>
                  <a:pt x="2347" y="10189"/>
                  <a:pt x="2331" y="10215"/>
                  <a:pt x="2318" y="10241"/>
                </a:cubicBezTo>
                <a:close/>
                <a:moveTo>
                  <a:pt x="2366" y="10150"/>
                </a:moveTo>
                <a:cubicBezTo>
                  <a:pt x="2340" y="10056"/>
                  <a:pt x="2340" y="10056"/>
                  <a:pt x="2340" y="10056"/>
                </a:cubicBezTo>
                <a:cubicBezTo>
                  <a:pt x="2340" y="10053"/>
                  <a:pt x="2340" y="10053"/>
                  <a:pt x="2340" y="10053"/>
                </a:cubicBezTo>
                <a:cubicBezTo>
                  <a:pt x="2340" y="10053"/>
                  <a:pt x="2340" y="10053"/>
                  <a:pt x="2340" y="10053"/>
                </a:cubicBezTo>
                <a:cubicBezTo>
                  <a:pt x="2389" y="10021"/>
                  <a:pt x="2389" y="10021"/>
                  <a:pt x="2389" y="10021"/>
                </a:cubicBezTo>
                <a:cubicBezTo>
                  <a:pt x="2392" y="10017"/>
                  <a:pt x="2392" y="10017"/>
                  <a:pt x="2392" y="10017"/>
                </a:cubicBezTo>
                <a:cubicBezTo>
                  <a:pt x="2392" y="10021"/>
                  <a:pt x="2392" y="10021"/>
                  <a:pt x="2392" y="10021"/>
                </a:cubicBezTo>
                <a:cubicBezTo>
                  <a:pt x="2405" y="10069"/>
                  <a:pt x="2405" y="10069"/>
                  <a:pt x="2405" y="10069"/>
                </a:cubicBezTo>
                <a:cubicBezTo>
                  <a:pt x="2395" y="10095"/>
                  <a:pt x="2382" y="10124"/>
                  <a:pt x="2366" y="10150"/>
                </a:cubicBezTo>
                <a:close/>
                <a:moveTo>
                  <a:pt x="2415" y="10053"/>
                </a:moveTo>
                <a:cubicBezTo>
                  <a:pt x="2402" y="10014"/>
                  <a:pt x="2402" y="10014"/>
                  <a:pt x="2402" y="10014"/>
                </a:cubicBezTo>
                <a:cubicBezTo>
                  <a:pt x="2402" y="10011"/>
                  <a:pt x="2402" y="10011"/>
                  <a:pt x="2402" y="10011"/>
                </a:cubicBezTo>
                <a:cubicBezTo>
                  <a:pt x="2402" y="10011"/>
                  <a:pt x="2402" y="10011"/>
                  <a:pt x="2402" y="10011"/>
                </a:cubicBezTo>
                <a:cubicBezTo>
                  <a:pt x="2437" y="9988"/>
                  <a:pt x="2437" y="9988"/>
                  <a:pt x="2437" y="9988"/>
                </a:cubicBezTo>
                <a:cubicBezTo>
                  <a:pt x="2431" y="10008"/>
                  <a:pt x="2421" y="10030"/>
                  <a:pt x="2415" y="10053"/>
                </a:cubicBezTo>
                <a:close/>
                <a:moveTo>
                  <a:pt x="2454" y="9943"/>
                </a:moveTo>
                <a:cubicBezTo>
                  <a:pt x="2428" y="9852"/>
                  <a:pt x="2428" y="9852"/>
                  <a:pt x="2428" y="9852"/>
                </a:cubicBezTo>
                <a:cubicBezTo>
                  <a:pt x="2424" y="9846"/>
                  <a:pt x="2424" y="9846"/>
                  <a:pt x="2424" y="9846"/>
                </a:cubicBezTo>
                <a:cubicBezTo>
                  <a:pt x="2428" y="9846"/>
                  <a:pt x="2428" y="9846"/>
                  <a:pt x="2428" y="9846"/>
                </a:cubicBezTo>
                <a:cubicBezTo>
                  <a:pt x="2486" y="9807"/>
                  <a:pt x="2486" y="9807"/>
                  <a:pt x="2486" y="9807"/>
                </a:cubicBezTo>
                <a:cubicBezTo>
                  <a:pt x="2486" y="9817"/>
                  <a:pt x="2486" y="9823"/>
                  <a:pt x="2483" y="9830"/>
                </a:cubicBezTo>
                <a:cubicBezTo>
                  <a:pt x="2476" y="9868"/>
                  <a:pt x="2467" y="9904"/>
                  <a:pt x="2454" y="9943"/>
                </a:cubicBezTo>
                <a:close/>
                <a:moveTo>
                  <a:pt x="2496" y="9758"/>
                </a:moveTo>
                <a:cubicBezTo>
                  <a:pt x="2473" y="9681"/>
                  <a:pt x="2473" y="9681"/>
                  <a:pt x="2473" y="9681"/>
                </a:cubicBezTo>
                <a:cubicBezTo>
                  <a:pt x="2470" y="9677"/>
                  <a:pt x="2470" y="9677"/>
                  <a:pt x="2470" y="9677"/>
                </a:cubicBezTo>
                <a:cubicBezTo>
                  <a:pt x="2473" y="9674"/>
                  <a:pt x="2473" y="9674"/>
                  <a:pt x="2473" y="9674"/>
                </a:cubicBezTo>
                <a:cubicBezTo>
                  <a:pt x="2509" y="9655"/>
                  <a:pt x="2509" y="9655"/>
                  <a:pt x="2509" y="9655"/>
                </a:cubicBezTo>
                <a:cubicBezTo>
                  <a:pt x="2505" y="9690"/>
                  <a:pt x="2502" y="9723"/>
                  <a:pt x="2496" y="9758"/>
                </a:cubicBezTo>
                <a:close/>
                <a:moveTo>
                  <a:pt x="2509" y="9626"/>
                </a:moveTo>
                <a:cubicBezTo>
                  <a:pt x="2467" y="9655"/>
                  <a:pt x="2467" y="9655"/>
                  <a:pt x="2467" y="9655"/>
                </a:cubicBezTo>
                <a:cubicBezTo>
                  <a:pt x="2463" y="9655"/>
                  <a:pt x="2463" y="9655"/>
                  <a:pt x="2463" y="9655"/>
                </a:cubicBezTo>
                <a:cubicBezTo>
                  <a:pt x="2463" y="9652"/>
                  <a:pt x="2463" y="9652"/>
                  <a:pt x="2463" y="9652"/>
                </a:cubicBezTo>
                <a:cubicBezTo>
                  <a:pt x="2437" y="9564"/>
                  <a:pt x="2437" y="9564"/>
                  <a:pt x="2437" y="9564"/>
                </a:cubicBezTo>
                <a:cubicBezTo>
                  <a:pt x="2434" y="9561"/>
                  <a:pt x="2434" y="9561"/>
                  <a:pt x="2434" y="9561"/>
                </a:cubicBezTo>
                <a:cubicBezTo>
                  <a:pt x="2437" y="9558"/>
                  <a:pt x="2437" y="9558"/>
                  <a:pt x="2437" y="9558"/>
                </a:cubicBezTo>
                <a:cubicBezTo>
                  <a:pt x="2512" y="9516"/>
                  <a:pt x="2512" y="9516"/>
                  <a:pt x="2512" y="9516"/>
                </a:cubicBezTo>
                <a:cubicBezTo>
                  <a:pt x="2512" y="9551"/>
                  <a:pt x="2512" y="9590"/>
                  <a:pt x="2509" y="9626"/>
                </a:cubicBezTo>
                <a:close/>
                <a:moveTo>
                  <a:pt x="2512" y="9490"/>
                </a:moveTo>
                <a:cubicBezTo>
                  <a:pt x="2431" y="9538"/>
                  <a:pt x="2431" y="9538"/>
                  <a:pt x="2431" y="9538"/>
                </a:cubicBezTo>
                <a:cubicBezTo>
                  <a:pt x="2428" y="9538"/>
                  <a:pt x="2428" y="9538"/>
                  <a:pt x="2428" y="9538"/>
                </a:cubicBezTo>
                <a:cubicBezTo>
                  <a:pt x="2428" y="9535"/>
                  <a:pt x="2428" y="9535"/>
                  <a:pt x="2428" y="9535"/>
                </a:cubicBezTo>
                <a:cubicBezTo>
                  <a:pt x="2402" y="9448"/>
                  <a:pt x="2402" y="9448"/>
                  <a:pt x="2402" y="9448"/>
                </a:cubicBezTo>
                <a:cubicBezTo>
                  <a:pt x="2402" y="9444"/>
                  <a:pt x="2402" y="9444"/>
                  <a:pt x="2402" y="9444"/>
                </a:cubicBezTo>
                <a:cubicBezTo>
                  <a:pt x="2402" y="9444"/>
                  <a:pt x="2402" y="9444"/>
                  <a:pt x="2402" y="9444"/>
                </a:cubicBezTo>
                <a:cubicBezTo>
                  <a:pt x="2509" y="9386"/>
                  <a:pt x="2509" y="9386"/>
                  <a:pt x="2509" y="9386"/>
                </a:cubicBezTo>
                <a:cubicBezTo>
                  <a:pt x="2512" y="9422"/>
                  <a:pt x="2512" y="9454"/>
                  <a:pt x="2512" y="9490"/>
                </a:cubicBezTo>
                <a:close/>
                <a:moveTo>
                  <a:pt x="2505" y="9363"/>
                </a:moveTo>
                <a:cubicBezTo>
                  <a:pt x="2395" y="9422"/>
                  <a:pt x="2395" y="9422"/>
                  <a:pt x="2395" y="9422"/>
                </a:cubicBezTo>
                <a:cubicBezTo>
                  <a:pt x="2395" y="9425"/>
                  <a:pt x="2395" y="9425"/>
                  <a:pt x="2395" y="9425"/>
                </a:cubicBezTo>
                <a:cubicBezTo>
                  <a:pt x="2392" y="9422"/>
                  <a:pt x="2392" y="9422"/>
                  <a:pt x="2392" y="9422"/>
                </a:cubicBezTo>
                <a:cubicBezTo>
                  <a:pt x="2369" y="9334"/>
                  <a:pt x="2369" y="9334"/>
                  <a:pt x="2369" y="9334"/>
                </a:cubicBezTo>
                <a:cubicBezTo>
                  <a:pt x="2366" y="9334"/>
                  <a:pt x="2366" y="9334"/>
                  <a:pt x="2366" y="9334"/>
                </a:cubicBezTo>
                <a:cubicBezTo>
                  <a:pt x="2369" y="9331"/>
                  <a:pt x="2369" y="9331"/>
                  <a:pt x="2369" y="9331"/>
                </a:cubicBezTo>
                <a:cubicBezTo>
                  <a:pt x="2496" y="9263"/>
                  <a:pt x="2496" y="9263"/>
                  <a:pt x="2496" y="9263"/>
                </a:cubicBezTo>
                <a:cubicBezTo>
                  <a:pt x="2499" y="9292"/>
                  <a:pt x="2502" y="9325"/>
                  <a:pt x="2505" y="9354"/>
                </a:cubicBezTo>
                <a:cubicBezTo>
                  <a:pt x="2505" y="9363"/>
                  <a:pt x="2505" y="9363"/>
                  <a:pt x="2505" y="9363"/>
                </a:cubicBezTo>
                <a:close/>
                <a:moveTo>
                  <a:pt x="2492" y="9244"/>
                </a:moveTo>
                <a:cubicBezTo>
                  <a:pt x="2363" y="9312"/>
                  <a:pt x="2363" y="9312"/>
                  <a:pt x="2363" y="9312"/>
                </a:cubicBezTo>
                <a:cubicBezTo>
                  <a:pt x="2360" y="9312"/>
                  <a:pt x="2360" y="9312"/>
                  <a:pt x="2360" y="9312"/>
                </a:cubicBezTo>
                <a:cubicBezTo>
                  <a:pt x="2360" y="9308"/>
                  <a:pt x="2360" y="9308"/>
                  <a:pt x="2360" y="9308"/>
                </a:cubicBezTo>
                <a:cubicBezTo>
                  <a:pt x="2334" y="9228"/>
                  <a:pt x="2334" y="9228"/>
                  <a:pt x="2334" y="9228"/>
                </a:cubicBezTo>
                <a:cubicBezTo>
                  <a:pt x="2334" y="9224"/>
                  <a:pt x="2334" y="9224"/>
                  <a:pt x="2334" y="9224"/>
                </a:cubicBezTo>
                <a:cubicBezTo>
                  <a:pt x="2334" y="9221"/>
                  <a:pt x="2334" y="9221"/>
                  <a:pt x="2334" y="9221"/>
                </a:cubicBezTo>
                <a:cubicBezTo>
                  <a:pt x="2479" y="9150"/>
                  <a:pt x="2479" y="9150"/>
                  <a:pt x="2479" y="9150"/>
                </a:cubicBezTo>
                <a:cubicBezTo>
                  <a:pt x="2486" y="9179"/>
                  <a:pt x="2489" y="9211"/>
                  <a:pt x="2492" y="9244"/>
                </a:cubicBezTo>
                <a:close/>
                <a:moveTo>
                  <a:pt x="2476" y="9127"/>
                </a:moveTo>
                <a:cubicBezTo>
                  <a:pt x="2327" y="9202"/>
                  <a:pt x="2327" y="9202"/>
                  <a:pt x="2327" y="9202"/>
                </a:cubicBezTo>
                <a:cubicBezTo>
                  <a:pt x="2327" y="9202"/>
                  <a:pt x="2327" y="9202"/>
                  <a:pt x="2327" y="9202"/>
                </a:cubicBezTo>
                <a:cubicBezTo>
                  <a:pt x="2327" y="9198"/>
                  <a:pt x="2327" y="9198"/>
                  <a:pt x="2327" y="9198"/>
                </a:cubicBezTo>
                <a:cubicBezTo>
                  <a:pt x="2301" y="9118"/>
                  <a:pt x="2301" y="9118"/>
                  <a:pt x="2301" y="9118"/>
                </a:cubicBezTo>
                <a:cubicBezTo>
                  <a:pt x="2301" y="9114"/>
                  <a:pt x="2301" y="9114"/>
                  <a:pt x="2301" y="9114"/>
                </a:cubicBezTo>
                <a:cubicBezTo>
                  <a:pt x="2301" y="9114"/>
                  <a:pt x="2301" y="9114"/>
                  <a:pt x="2301" y="9114"/>
                </a:cubicBezTo>
                <a:cubicBezTo>
                  <a:pt x="2460" y="9040"/>
                  <a:pt x="2460" y="9040"/>
                  <a:pt x="2460" y="9040"/>
                </a:cubicBezTo>
                <a:cubicBezTo>
                  <a:pt x="2467" y="9069"/>
                  <a:pt x="2470" y="9098"/>
                  <a:pt x="2476" y="9127"/>
                </a:cubicBezTo>
                <a:close/>
                <a:moveTo>
                  <a:pt x="2454" y="9020"/>
                </a:moveTo>
                <a:cubicBezTo>
                  <a:pt x="2295" y="9095"/>
                  <a:pt x="2295" y="9095"/>
                  <a:pt x="2295" y="9095"/>
                </a:cubicBezTo>
                <a:cubicBezTo>
                  <a:pt x="2295" y="9095"/>
                  <a:pt x="2295" y="9095"/>
                  <a:pt x="2295" y="9095"/>
                </a:cubicBezTo>
                <a:cubicBezTo>
                  <a:pt x="2295" y="9092"/>
                  <a:pt x="2295" y="9092"/>
                  <a:pt x="2295" y="9092"/>
                </a:cubicBezTo>
                <a:cubicBezTo>
                  <a:pt x="2269" y="9011"/>
                  <a:pt x="2269" y="9011"/>
                  <a:pt x="2269" y="9011"/>
                </a:cubicBezTo>
                <a:cubicBezTo>
                  <a:pt x="2269" y="9007"/>
                  <a:pt x="2269" y="9007"/>
                  <a:pt x="2269" y="9007"/>
                </a:cubicBezTo>
                <a:cubicBezTo>
                  <a:pt x="2269" y="9007"/>
                  <a:pt x="2269" y="9007"/>
                  <a:pt x="2269" y="9007"/>
                </a:cubicBezTo>
                <a:cubicBezTo>
                  <a:pt x="2431" y="8936"/>
                  <a:pt x="2431" y="8936"/>
                  <a:pt x="2431" y="8936"/>
                </a:cubicBezTo>
                <a:cubicBezTo>
                  <a:pt x="2441" y="8962"/>
                  <a:pt x="2447" y="8991"/>
                  <a:pt x="2454" y="9020"/>
                </a:cubicBezTo>
                <a:close/>
                <a:moveTo>
                  <a:pt x="2424" y="8917"/>
                </a:moveTo>
                <a:cubicBezTo>
                  <a:pt x="2263" y="8988"/>
                  <a:pt x="2263" y="8988"/>
                  <a:pt x="2263" y="8988"/>
                </a:cubicBezTo>
                <a:cubicBezTo>
                  <a:pt x="2263" y="8988"/>
                  <a:pt x="2263" y="8988"/>
                  <a:pt x="2263" y="8988"/>
                </a:cubicBezTo>
                <a:cubicBezTo>
                  <a:pt x="2263" y="8985"/>
                  <a:pt x="2263" y="8985"/>
                  <a:pt x="2263" y="8985"/>
                </a:cubicBezTo>
                <a:cubicBezTo>
                  <a:pt x="2237" y="8907"/>
                  <a:pt x="2237" y="8907"/>
                  <a:pt x="2237" y="8907"/>
                </a:cubicBezTo>
                <a:cubicBezTo>
                  <a:pt x="2237" y="8904"/>
                  <a:pt x="2237" y="8904"/>
                  <a:pt x="2237" y="8904"/>
                </a:cubicBezTo>
                <a:cubicBezTo>
                  <a:pt x="2237" y="8904"/>
                  <a:pt x="2237" y="8904"/>
                  <a:pt x="2237" y="8904"/>
                </a:cubicBezTo>
                <a:cubicBezTo>
                  <a:pt x="2395" y="8836"/>
                  <a:pt x="2395" y="8836"/>
                  <a:pt x="2395" y="8836"/>
                </a:cubicBezTo>
                <a:cubicBezTo>
                  <a:pt x="2405" y="8862"/>
                  <a:pt x="2415" y="8888"/>
                  <a:pt x="2424" y="8917"/>
                </a:cubicBezTo>
                <a:close/>
                <a:moveTo>
                  <a:pt x="2386" y="8820"/>
                </a:moveTo>
                <a:cubicBezTo>
                  <a:pt x="2234" y="8884"/>
                  <a:pt x="2234" y="8884"/>
                  <a:pt x="2234" y="8884"/>
                </a:cubicBezTo>
                <a:cubicBezTo>
                  <a:pt x="2230" y="8884"/>
                  <a:pt x="2230" y="8884"/>
                  <a:pt x="2230" y="8884"/>
                </a:cubicBezTo>
                <a:cubicBezTo>
                  <a:pt x="2230" y="8881"/>
                  <a:pt x="2230" y="8881"/>
                  <a:pt x="2230" y="8881"/>
                </a:cubicBezTo>
                <a:cubicBezTo>
                  <a:pt x="2208" y="8807"/>
                  <a:pt x="2208" y="8807"/>
                  <a:pt x="2208" y="8807"/>
                </a:cubicBezTo>
                <a:cubicBezTo>
                  <a:pt x="2204" y="8804"/>
                  <a:pt x="2204" y="8804"/>
                  <a:pt x="2204" y="8804"/>
                </a:cubicBezTo>
                <a:cubicBezTo>
                  <a:pt x="2208" y="8804"/>
                  <a:pt x="2208" y="8804"/>
                  <a:pt x="2208" y="8804"/>
                </a:cubicBezTo>
                <a:cubicBezTo>
                  <a:pt x="2347" y="8745"/>
                  <a:pt x="2347" y="8745"/>
                  <a:pt x="2347" y="8745"/>
                </a:cubicBezTo>
                <a:cubicBezTo>
                  <a:pt x="2360" y="8768"/>
                  <a:pt x="2373" y="8794"/>
                  <a:pt x="2386" y="8820"/>
                </a:cubicBezTo>
                <a:close/>
                <a:moveTo>
                  <a:pt x="2337" y="8729"/>
                </a:moveTo>
                <a:cubicBezTo>
                  <a:pt x="2201" y="8784"/>
                  <a:pt x="2201" y="8784"/>
                  <a:pt x="2201" y="8784"/>
                </a:cubicBezTo>
                <a:cubicBezTo>
                  <a:pt x="2201" y="8784"/>
                  <a:pt x="2201" y="8784"/>
                  <a:pt x="2201" y="8784"/>
                </a:cubicBezTo>
                <a:cubicBezTo>
                  <a:pt x="2198" y="8781"/>
                  <a:pt x="2198" y="8781"/>
                  <a:pt x="2198" y="8781"/>
                </a:cubicBezTo>
                <a:cubicBezTo>
                  <a:pt x="2175" y="8706"/>
                  <a:pt x="2175" y="8706"/>
                  <a:pt x="2175" y="8706"/>
                </a:cubicBezTo>
                <a:cubicBezTo>
                  <a:pt x="2175" y="8703"/>
                  <a:pt x="2175" y="8703"/>
                  <a:pt x="2175" y="8703"/>
                </a:cubicBezTo>
                <a:cubicBezTo>
                  <a:pt x="2175" y="8703"/>
                  <a:pt x="2175" y="8703"/>
                  <a:pt x="2175" y="8703"/>
                </a:cubicBezTo>
                <a:cubicBezTo>
                  <a:pt x="2289" y="8658"/>
                  <a:pt x="2289" y="8658"/>
                  <a:pt x="2289" y="8658"/>
                </a:cubicBezTo>
                <a:cubicBezTo>
                  <a:pt x="2308" y="8681"/>
                  <a:pt x="2321" y="8703"/>
                  <a:pt x="2337" y="8729"/>
                </a:cubicBezTo>
                <a:close/>
                <a:moveTo>
                  <a:pt x="2276" y="8642"/>
                </a:moveTo>
                <a:cubicBezTo>
                  <a:pt x="2172" y="8684"/>
                  <a:pt x="2172" y="8684"/>
                  <a:pt x="2172" y="8684"/>
                </a:cubicBezTo>
                <a:cubicBezTo>
                  <a:pt x="2169" y="8684"/>
                  <a:pt x="2169" y="8684"/>
                  <a:pt x="2169" y="8684"/>
                </a:cubicBezTo>
                <a:cubicBezTo>
                  <a:pt x="2169" y="8681"/>
                  <a:pt x="2169" y="8681"/>
                  <a:pt x="2169" y="8681"/>
                </a:cubicBezTo>
                <a:cubicBezTo>
                  <a:pt x="2146" y="8606"/>
                  <a:pt x="2146" y="8606"/>
                  <a:pt x="2146" y="8606"/>
                </a:cubicBezTo>
                <a:cubicBezTo>
                  <a:pt x="2146" y="8606"/>
                  <a:pt x="2146" y="8606"/>
                  <a:pt x="2146" y="8606"/>
                </a:cubicBezTo>
                <a:cubicBezTo>
                  <a:pt x="2146" y="8603"/>
                  <a:pt x="2146" y="8603"/>
                  <a:pt x="2146" y="8603"/>
                </a:cubicBezTo>
                <a:cubicBezTo>
                  <a:pt x="2221" y="8577"/>
                  <a:pt x="2221" y="8577"/>
                  <a:pt x="2221" y="8577"/>
                </a:cubicBezTo>
                <a:cubicBezTo>
                  <a:pt x="2240" y="8600"/>
                  <a:pt x="2259" y="8619"/>
                  <a:pt x="2276" y="8642"/>
                </a:cubicBezTo>
                <a:close/>
                <a:moveTo>
                  <a:pt x="2204" y="8561"/>
                </a:moveTo>
                <a:cubicBezTo>
                  <a:pt x="2140" y="8587"/>
                  <a:pt x="2140" y="8587"/>
                  <a:pt x="2140" y="8587"/>
                </a:cubicBezTo>
                <a:cubicBezTo>
                  <a:pt x="2140" y="8587"/>
                  <a:pt x="2140" y="8587"/>
                  <a:pt x="2140" y="8587"/>
                </a:cubicBezTo>
                <a:cubicBezTo>
                  <a:pt x="2140" y="8583"/>
                  <a:pt x="2140" y="8583"/>
                  <a:pt x="2140" y="8583"/>
                </a:cubicBezTo>
                <a:cubicBezTo>
                  <a:pt x="2117" y="8509"/>
                  <a:pt x="2117" y="8509"/>
                  <a:pt x="2117" y="8509"/>
                </a:cubicBezTo>
                <a:cubicBezTo>
                  <a:pt x="2114" y="8509"/>
                  <a:pt x="2114" y="8509"/>
                  <a:pt x="2114" y="8509"/>
                </a:cubicBezTo>
                <a:cubicBezTo>
                  <a:pt x="2117" y="8509"/>
                  <a:pt x="2117" y="8509"/>
                  <a:pt x="2117" y="8509"/>
                </a:cubicBezTo>
                <a:cubicBezTo>
                  <a:pt x="2140" y="8499"/>
                  <a:pt x="2140" y="8499"/>
                  <a:pt x="2140" y="8499"/>
                </a:cubicBezTo>
                <a:cubicBezTo>
                  <a:pt x="2149" y="8509"/>
                  <a:pt x="2159" y="8519"/>
                  <a:pt x="2169" y="8528"/>
                </a:cubicBezTo>
                <a:cubicBezTo>
                  <a:pt x="2182" y="8538"/>
                  <a:pt x="2195" y="8551"/>
                  <a:pt x="2204" y="8561"/>
                </a:cubicBezTo>
                <a:close/>
                <a:moveTo>
                  <a:pt x="2120" y="8486"/>
                </a:moveTo>
                <a:cubicBezTo>
                  <a:pt x="2110" y="8490"/>
                  <a:pt x="2110" y="8490"/>
                  <a:pt x="2110" y="8490"/>
                </a:cubicBezTo>
                <a:cubicBezTo>
                  <a:pt x="2110" y="8490"/>
                  <a:pt x="2110" y="8490"/>
                  <a:pt x="2110" y="8490"/>
                </a:cubicBezTo>
                <a:cubicBezTo>
                  <a:pt x="2107" y="8486"/>
                  <a:pt x="2107" y="8486"/>
                  <a:pt x="2107" y="8486"/>
                </a:cubicBezTo>
                <a:cubicBezTo>
                  <a:pt x="2104" y="8473"/>
                  <a:pt x="2104" y="8473"/>
                  <a:pt x="2104" y="8473"/>
                </a:cubicBezTo>
                <a:cubicBezTo>
                  <a:pt x="2110" y="8477"/>
                  <a:pt x="2117" y="8480"/>
                  <a:pt x="2120" y="8486"/>
                </a:cubicBezTo>
                <a:close/>
                <a:moveTo>
                  <a:pt x="2091" y="8464"/>
                </a:moveTo>
                <a:cubicBezTo>
                  <a:pt x="2101" y="8490"/>
                  <a:pt x="2101" y="8490"/>
                  <a:pt x="2101" y="8490"/>
                </a:cubicBezTo>
                <a:cubicBezTo>
                  <a:pt x="2101" y="8493"/>
                  <a:pt x="2101" y="8493"/>
                  <a:pt x="2101" y="8493"/>
                </a:cubicBezTo>
                <a:cubicBezTo>
                  <a:pt x="2101" y="8493"/>
                  <a:pt x="2101" y="8493"/>
                  <a:pt x="2101" y="8493"/>
                </a:cubicBezTo>
                <a:cubicBezTo>
                  <a:pt x="2033" y="8515"/>
                  <a:pt x="2033" y="8515"/>
                  <a:pt x="2033" y="8515"/>
                </a:cubicBezTo>
                <a:cubicBezTo>
                  <a:pt x="2030" y="8519"/>
                  <a:pt x="2030" y="8519"/>
                  <a:pt x="2030" y="8519"/>
                </a:cubicBezTo>
                <a:cubicBezTo>
                  <a:pt x="2030" y="8515"/>
                  <a:pt x="2030" y="8515"/>
                  <a:pt x="2030" y="8515"/>
                </a:cubicBezTo>
                <a:cubicBezTo>
                  <a:pt x="1997" y="8405"/>
                  <a:pt x="1997" y="8405"/>
                  <a:pt x="1997" y="8405"/>
                </a:cubicBezTo>
                <a:cubicBezTo>
                  <a:pt x="2030" y="8422"/>
                  <a:pt x="2062" y="8441"/>
                  <a:pt x="2091" y="8464"/>
                </a:cubicBezTo>
                <a:close/>
                <a:moveTo>
                  <a:pt x="1968" y="8392"/>
                </a:moveTo>
                <a:cubicBezTo>
                  <a:pt x="1936" y="8402"/>
                  <a:pt x="1936" y="8402"/>
                  <a:pt x="1936" y="8402"/>
                </a:cubicBezTo>
                <a:cubicBezTo>
                  <a:pt x="1933" y="8402"/>
                  <a:pt x="1933" y="8402"/>
                  <a:pt x="1933" y="8402"/>
                </a:cubicBezTo>
                <a:cubicBezTo>
                  <a:pt x="1933" y="8399"/>
                  <a:pt x="1933" y="8399"/>
                  <a:pt x="1933" y="8399"/>
                </a:cubicBezTo>
                <a:cubicBezTo>
                  <a:pt x="1926" y="8373"/>
                  <a:pt x="1926" y="8373"/>
                  <a:pt x="1926" y="8373"/>
                </a:cubicBezTo>
                <a:cubicBezTo>
                  <a:pt x="1939" y="8380"/>
                  <a:pt x="1952" y="8386"/>
                  <a:pt x="1968" y="8392"/>
                </a:cubicBezTo>
                <a:close/>
                <a:moveTo>
                  <a:pt x="1913" y="8370"/>
                </a:moveTo>
                <a:cubicBezTo>
                  <a:pt x="1923" y="8402"/>
                  <a:pt x="1923" y="8402"/>
                  <a:pt x="1923" y="8402"/>
                </a:cubicBezTo>
                <a:cubicBezTo>
                  <a:pt x="1923" y="8405"/>
                  <a:pt x="1923" y="8405"/>
                  <a:pt x="1923" y="8405"/>
                </a:cubicBezTo>
                <a:cubicBezTo>
                  <a:pt x="1923" y="8405"/>
                  <a:pt x="1923" y="8405"/>
                  <a:pt x="1923" y="8405"/>
                </a:cubicBezTo>
                <a:cubicBezTo>
                  <a:pt x="1877" y="8422"/>
                  <a:pt x="1877" y="8422"/>
                  <a:pt x="1877" y="8422"/>
                </a:cubicBezTo>
                <a:cubicBezTo>
                  <a:pt x="1874" y="8422"/>
                  <a:pt x="1874" y="8422"/>
                  <a:pt x="1874" y="8422"/>
                </a:cubicBezTo>
                <a:cubicBezTo>
                  <a:pt x="1874" y="8418"/>
                  <a:pt x="1874" y="8418"/>
                  <a:pt x="1874" y="8418"/>
                </a:cubicBezTo>
                <a:cubicBezTo>
                  <a:pt x="1855" y="8350"/>
                  <a:pt x="1855" y="8350"/>
                  <a:pt x="1855" y="8350"/>
                </a:cubicBezTo>
                <a:cubicBezTo>
                  <a:pt x="1874" y="8357"/>
                  <a:pt x="1894" y="8363"/>
                  <a:pt x="1913" y="8370"/>
                </a:cubicBezTo>
                <a:close/>
                <a:moveTo>
                  <a:pt x="1845" y="8347"/>
                </a:moveTo>
                <a:cubicBezTo>
                  <a:pt x="1865" y="8422"/>
                  <a:pt x="1865" y="8422"/>
                  <a:pt x="1865" y="8422"/>
                </a:cubicBezTo>
                <a:cubicBezTo>
                  <a:pt x="1865" y="8425"/>
                  <a:pt x="1865" y="8425"/>
                  <a:pt x="1865" y="8425"/>
                </a:cubicBezTo>
                <a:cubicBezTo>
                  <a:pt x="1865" y="8425"/>
                  <a:pt x="1865" y="8425"/>
                  <a:pt x="1865" y="8425"/>
                </a:cubicBezTo>
                <a:cubicBezTo>
                  <a:pt x="1816" y="8438"/>
                  <a:pt x="1816" y="8438"/>
                  <a:pt x="1816" y="8438"/>
                </a:cubicBezTo>
                <a:cubicBezTo>
                  <a:pt x="1816" y="8441"/>
                  <a:pt x="1816" y="8441"/>
                  <a:pt x="1816" y="8441"/>
                </a:cubicBezTo>
                <a:cubicBezTo>
                  <a:pt x="1813" y="8438"/>
                  <a:pt x="1813" y="8438"/>
                  <a:pt x="1813" y="8438"/>
                </a:cubicBezTo>
                <a:cubicBezTo>
                  <a:pt x="1784" y="8334"/>
                  <a:pt x="1784" y="8334"/>
                  <a:pt x="1784" y="8334"/>
                </a:cubicBezTo>
                <a:cubicBezTo>
                  <a:pt x="1777" y="8334"/>
                  <a:pt x="1777" y="8334"/>
                  <a:pt x="1777" y="8334"/>
                </a:cubicBezTo>
                <a:cubicBezTo>
                  <a:pt x="1800" y="8337"/>
                  <a:pt x="1822" y="8341"/>
                  <a:pt x="1845" y="8347"/>
                </a:cubicBezTo>
                <a:close/>
                <a:moveTo>
                  <a:pt x="1774" y="8334"/>
                </a:moveTo>
                <a:cubicBezTo>
                  <a:pt x="1803" y="8441"/>
                  <a:pt x="1803" y="8441"/>
                  <a:pt x="1803" y="8441"/>
                </a:cubicBezTo>
                <a:cubicBezTo>
                  <a:pt x="1806" y="8444"/>
                  <a:pt x="1806" y="8444"/>
                  <a:pt x="1806" y="8444"/>
                </a:cubicBezTo>
                <a:cubicBezTo>
                  <a:pt x="1803" y="8444"/>
                  <a:pt x="1803" y="8444"/>
                  <a:pt x="1803" y="8444"/>
                </a:cubicBezTo>
                <a:cubicBezTo>
                  <a:pt x="1754" y="8460"/>
                  <a:pt x="1754" y="8460"/>
                  <a:pt x="1754" y="8460"/>
                </a:cubicBezTo>
                <a:cubicBezTo>
                  <a:pt x="1754" y="8460"/>
                  <a:pt x="1754" y="8460"/>
                  <a:pt x="1754" y="8460"/>
                </a:cubicBezTo>
                <a:cubicBezTo>
                  <a:pt x="1751" y="8457"/>
                  <a:pt x="1751" y="8457"/>
                  <a:pt x="1751" y="8457"/>
                </a:cubicBezTo>
                <a:cubicBezTo>
                  <a:pt x="1716" y="8325"/>
                  <a:pt x="1716" y="8325"/>
                  <a:pt x="1716" y="8325"/>
                </a:cubicBezTo>
                <a:cubicBezTo>
                  <a:pt x="1735" y="8328"/>
                  <a:pt x="1754" y="8331"/>
                  <a:pt x="1774" y="8334"/>
                </a:cubicBezTo>
                <a:close/>
                <a:moveTo>
                  <a:pt x="1706" y="8325"/>
                </a:moveTo>
                <a:cubicBezTo>
                  <a:pt x="1742" y="8460"/>
                  <a:pt x="1742" y="8460"/>
                  <a:pt x="1742" y="8460"/>
                </a:cubicBezTo>
                <a:cubicBezTo>
                  <a:pt x="1745" y="8464"/>
                  <a:pt x="1745" y="8464"/>
                  <a:pt x="1745" y="8464"/>
                </a:cubicBezTo>
                <a:cubicBezTo>
                  <a:pt x="1742" y="8464"/>
                  <a:pt x="1742" y="8464"/>
                  <a:pt x="1742" y="8464"/>
                </a:cubicBezTo>
                <a:cubicBezTo>
                  <a:pt x="1693" y="8480"/>
                  <a:pt x="1693" y="8480"/>
                  <a:pt x="1693" y="8480"/>
                </a:cubicBezTo>
                <a:cubicBezTo>
                  <a:pt x="1690" y="8480"/>
                  <a:pt x="1690" y="8480"/>
                  <a:pt x="1690" y="8480"/>
                </a:cubicBezTo>
                <a:cubicBezTo>
                  <a:pt x="1690" y="8477"/>
                  <a:pt x="1690" y="8477"/>
                  <a:pt x="1690" y="8477"/>
                </a:cubicBezTo>
                <a:cubicBezTo>
                  <a:pt x="1648" y="8321"/>
                  <a:pt x="1648" y="8321"/>
                  <a:pt x="1648" y="8321"/>
                </a:cubicBezTo>
                <a:cubicBezTo>
                  <a:pt x="1667" y="8321"/>
                  <a:pt x="1687" y="8321"/>
                  <a:pt x="1706" y="8325"/>
                </a:cubicBezTo>
                <a:close/>
                <a:moveTo>
                  <a:pt x="1638" y="8318"/>
                </a:moveTo>
                <a:cubicBezTo>
                  <a:pt x="1680" y="8480"/>
                  <a:pt x="1680" y="8480"/>
                  <a:pt x="1680" y="8480"/>
                </a:cubicBezTo>
                <a:cubicBezTo>
                  <a:pt x="1680" y="8483"/>
                  <a:pt x="1680" y="8483"/>
                  <a:pt x="1680" y="8483"/>
                </a:cubicBezTo>
                <a:cubicBezTo>
                  <a:pt x="1680" y="8483"/>
                  <a:pt x="1680" y="8483"/>
                  <a:pt x="1680" y="8483"/>
                </a:cubicBezTo>
                <a:cubicBezTo>
                  <a:pt x="1628" y="8499"/>
                  <a:pt x="1628" y="8499"/>
                  <a:pt x="1628" y="8499"/>
                </a:cubicBezTo>
                <a:cubicBezTo>
                  <a:pt x="1628" y="8499"/>
                  <a:pt x="1628" y="8499"/>
                  <a:pt x="1628" y="8499"/>
                </a:cubicBezTo>
                <a:cubicBezTo>
                  <a:pt x="1625" y="8496"/>
                  <a:pt x="1625" y="8496"/>
                  <a:pt x="1625" y="8496"/>
                </a:cubicBezTo>
                <a:cubicBezTo>
                  <a:pt x="1580" y="8321"/>
                  <a:pt x="1580" y="8321"/>
                  <a:pt x="1580" y="8321"/>
                </a:cubicBezTo>
                <a:cubicBezTo>
                  <a:pt x="1599" y="8318"/>
                  <a:pt x="1619" y="8318"/>
                  <a:pt x="1638" y="8318"/>
                </a:cubicBezTo>
                <a:close/>
                <a:moveTo>
                  <a:pt x="1570" y="8321"/>
                </a:moveTo>
                <a:cubicBezTo>
                  <a:pt x="1615" y="8499"/>
                  <a:pt x="1615" y="8499"/>
                  <a:pt x="1615" y="8499"/>
                </a:cubicBezTo>
                <a:cubicBezTo>
                  <a:pt x="1615" y="8503"/>
                  <a:pt x="1615" y="8503"/>
                  <a:pt x="1615" y="8503"/>
                </a:cubicBezTo>
                <a:cubicBezTo>
                  <a:pt x="1615" y="8503"/>
                  <a:pt x="1615" y="8503"/>
                  <a:pt x="1615" y="8503"/>
                </a:cubicBezTo>
                <a:cubicBezTo>
                  <a:pt x="1564" y="8519"/>
                  <a:pt x="1564" y="8519"/>
                  <a:pt x="1564" y="8519"/>
                </a:cubicBezTo>
                <a:cubicBezTo>
                  <a:pt x="1560" y="8522"/>
                  <a:pt x="1560" y="8522"/>
                  <a:pt x="1560" y="8522"/>
                </a:cubicBezTo>
                <a:cubicBezTo>
                  <a:pt x="1560" y="8519"/>
                  <a:pt x="1560" y="8519"/>
                  <a:pt x="1560" y="8519"/>
                </a:cubicBezTo>
                <a:cubicBezTo>
                  <a:pt x="1512" y="8325"/>
                  <a:pt x="1512" y="8325"/>
                  <a:pt x="1512" y="8325"/>
                </a:cubicBezTo>
                <a:cubicBezTo>
                  <a:pt x="1531" y="8321"/>
                  <a:pt x="1551" y="8321"/>
                  <a:pt x="1570" y="8321"/>
                </a:cubicBezTo>
                <a:close/>
                <a:moveTo>
                  <a:pt x="1499" y="8325"/>
                </a:moveTo>
                <a:cubicBezTo>
                  <a:pt x="1551" y="8522"/>
                  <a:pt x="1551" y="8522"/>
                  <a:pt x="1551" y="8522"/>
                </a:cubicBezTo>
                <a:cubicBezTo>
                  <a:pt x="1551" y="8525"/>
                  <a:pt x="1551" y="8525"/>
                  <a:pt x="1551" y="8525"/>
                </a:cubicBezTo>
                <a:cubicBezTo>
                  <a:pt x="1551" y="8525"/>
                  <a:pt x="1551" y="8525"/>
                  <a:pt x="1551" y="8525"/>
                </a:cubicBezTo>
                <a:cubicBezTo>
                  <a:pt x="1496" y="8541"/>
                  <a:pt x="1496" y="8541"/>
                  <a:pt x="1496" y="8541"/>
                </a:cubicBezTo>
                <a:cubicBezTo>
                  <a:pt x="1496" y="8541"/>
                  <a:pt x="1496" y="8541"/>
                  <a:pt x="1496" y="8541"/>
                </a:cubicBezTo>
                <a:cubicBezTo>
                  <a:pt x="1492" y="8538"/>
                  <a:pt x="1492" y="8538"/>
                  <a:pt x="1492" y="8538"/>
                </a:cubicBezTo>
                <a:cubicBezTo>
                  <a:pt x="1444" y="8334"/>
                  <a:pt x="1444" y="8334"/>
                  <a:pt x="1444" y="8334"/>
                </a:cubicBezTo>
                <a:cubicBezTo>
                  <a:pt x="1463" y="8331"/>
                  <a:pt x="1479" y="8328"/>
                  <a:pt x="1499" y="8325"/>
                </a:cubicBezTo>
                <a:close/>
                <a:moveTo>
                  <a:pt x="1431" y="8337"/>
                </a:moveTo>
                <a:cubicBezTo>
                  <a:pt x="1483" y="8541"/>
                  <a:pt x="1483" y="8541"/>
                  <a:pt x="1483" y="8541"/>
                </a:cubicBezTo>
                <a:cubicBezTo>
                  <a:pt x="1483" y="8545"/>
                  <a:pt x="1483" y="8545"/>
                  <a:pt x="1483" y="8545"/>
                </a:cubicBezTo>
                <a:cubicBezTo>
                  <a:pt x="1483" y="8545"/>
                  <a:pt x="1483" y="8545"/>
                  <a:pt x="1483" y="8545"/>
                </a:cubicBezTo>
                <a:cubicBezTo>
                  <a:pt x="1428" y="8564"/>
                  <a:pt x="1428" y="8564"/>
                  <a:pt x="1428" y="8564"/>
                </a:cubicBezTo>
                <a:cubicBezTo>
                  <a:pt x="1424" y="8564"/>
                  <a:pt x="1424" y="8564"/>
                  <a:pt x="1424" y="8564"/>
                </a:cubicBezTo>
                <a:cubicBezTo>
                  <a:pt x="1424" y="8561"/>
                  <a:pt x="1424" y="8561"/>
                  <a:pt x="1424" y="8561"/>
                </a:cubicBezTo>
                <a:cubicBezTo>
                  <a:pt x="1373" y="8347"/>
                  <a:pt x="1373" y="8347"/>
                  <a:pt x="1373" y="8347"/>
                </a:cubicBezTo>
                <a:cubicBezTo>
                  <a:pt x="1392" y="8344"/>
                  <a:pt x="1411" y="8341"/>
                  <a:pt x="1431" y="8337"/>
                </a:cubicBezTo>
                <a:close/>
                <a:moveTo>
                  <a:pt x="1363" y="8350"/>
                </a:moveTo>
                <a:cubicBezTo>
                  <a:pt x="1415" y="8564"/>
                  <a:pt x="1415" y="8564"/>
                  <a:pt x="1415" y="8564"/>
                </a:cubicBezTo>
                <a:cubicBezTo>
                  <a:pt x="1415" y="8567"/>
                  <a:pt x="1415" y="8567"/>
                  <a:pt x="1415" y="8567"/>
                </a:cubicBezTo>
                <a:cubicBezTo>
                  <a:pt x="1411" y="8567"/>
                  <a:pt x="1411" y="8567"/>
                  <a:pt x="1411" y="8567"/>
                </a:cubicBezTo>
                <a:cubicBezTo>
                  <a:pt x="1356" y="8583"/>
                  <a:pt x="1356" y="8583"/>
                  <a:pt x="1356" y="8583"/>
                </a:cubicBezTo>
                <a:cubicBezTo>
                  <a:pt x="1356" y="8587"/>
                  <a:pt x="1356" y="8587"/>
                  <a:pt x="1356" y="8587"/>
                </a:cubicBezTo>
                <a:cubicBezTo>
                  <a:pt x="1353" y="8583"/>
                  <a:pt x="1353" y="8583"/>
                  <a:pt x="1353" y="8583"/>
                </a:cubicBezTo>
                <a:cubicBezTo>
                  <a:pt x="1305" y="8367"/>
                  <a:pt x="1305" y="8367"/>
                  <a:pt x="1305" y="8367"/>
                </a:cubicBezTo>
                <a:cubicBezTo>
                  <a:pt x="1324" y="8363"/>
                  <a:pt x="1343" y="8357"/>
                  <a:pt x="1363" y="8350"/>
                </a:cubicBezTo>
                <a:close/>
                <a:moveTo>
                  <a:pt x="1292" y="8373"/>
                </a:moveTo>
                <a:cubicBezTo>
                  <a:pt x="1343" y="8587"/>
                  <a:pt x="1343" y="8587"/>
                  <a:pt x="1343" y="8587"/>
                </a:cubicBezTo>
                <a:cubicBezTo>
                  <a:pt x="1343" y="8590"/>
                  <a:pt x="1343" y="8590"/>
                  <a:pt x="1343" y="8590"/>
                </a:cubicBezTo>
                <a:cubicBezTo>
                  <a:pt x="1343" y="8590"/>
                  <a:pt x="1343" y="8590"/>
                  <a:pt x="1343" y="8590"/>
                </a:cubicBezTo>
                <a:cubicBezTo>
                  <a:pt x="1285" y="8606"/>
                  <a:pt x="1285" y="8606"/>
                  <a:pt x="1285" y="8606"/>
                </a:cubicBezTo>
                <a:cubicBezTo>
                  <a:pt x="1282" y="8609"/>
                  <a:pt x="1282" y="8609"/>
                  <a:pt x="1282" y="8609"/>
                </a:cubicBezTo>
                <a:cubicBezTo>
                  <a:pt x="1282" y="8606"/>
                  <a:pt x="1282" y="8606"/>
                  <a:pt x="1282" y="8606"/>
                </a:cubicBezTo>
                <a:cubicBezTo>
                  <a:pt x="1233" y="8392"/>
                  <a:pt x="1233" y="8392"/>
                  <a:pt x="1233" y="8392"/>
                </a:cubicBezTo>
                <a:cubicBezTo>
                  <a:pt x="1253" y="8386"/>
                  <a:pt x="1272" y="8380"/>
                  <a:pt x="1292" y="8373"/>
                </a:cubicBezTo>
                <a:close/>
                <a:moveTo>
                  <a:pt x="1224" y="8399"/>
                </a:moveTo>
                <a:cubicBezTo>
                  <a:pt x="1272" y="8609"/>
                  <a:pt x="1272" y="8609"/>
                  <a:pt x="1272" y="8609"/>
                </a:cubicBezTo>
                <a:cubicBezTo>
                  <a:pt x="1272" y="8613"/>
                  <a:pt x="1272" y="8613"/>
                  <a:pt x="1272" y="8613"/>
                </a:cubicBezTo>
                <a:cubicBezTo>
                  <a:pt x="1269" y="8613"/>
                  <a:pt x="1269" y="8613"/>
                  <a:pt x="1269" y="8613"/>
                </a:cubicBezTo>
                <a:cubicBezTo>
                  <a:pt x="1211" y="8632"/>
                  <a:pt x="1211" y="8632"/>
                  <a:pt x="1211" y="8632"/>
                </a:cubicBezTo>
                <a:cubicBezTo>
                  <a:pt x="1211" y="8632"/>
                  <a:pt x="1211" y="8632"/>
                  <a:pt x="1211" y="8632"/>
                </a:cubicBezTo>
                <a:cubicBezTo>
                  <a:pt x="1207" y="8629"/>
                  <a:pt x="1207" y="8629"/>
                  <a:pt x="1207" y="8629"/>
                </a:cubicBezTo>
                <a:cubicBezTo>
                  <a:pt x="1162" y="8425"/>
                  <a:pt x="1162" y="8425"/>
                  <a:pt x="1162" y="8425"/>
                </a:cubicBezTo>
                <a:cubicBezTo>
                  <a:pt x="1182" y="8415"/>
                  <a:pt x="1204" y="8405"/>
                  <a:pt x="1224" y="8399"/>
                </a:cubicBezTo>
                <a:close/>
                <a:moveTo>
                  <a:pt x="1152" y="8431"/>
                </a:moveTo>
                <a:cubicBezTo>
                  <a:pt x="1198" y="8632"/>
                  <a:pt x="1198" y="8632"/>
                  <a:pt x="1198" y="8632"/>
                </a:cubicBezTo>
                <a:cubicBezTo>
                  <a:pt x="1198" y="8635"/>
                  <a:pt x="1198" y="8635"/>
                  <a:pt x="1198" y="8635"/>
                </a:cubicBezTo>
                <a:cubicBezTo>
                  <a:pt x="1195" y="8635"/>
                  <a:pt x="1195" y="8635"/>
                  <a:pt x="1195" y="8635"/>
                </a:cubicBezTo>
                <a:cubicBezTo>
                  <a:pt x="1136" y="8655"/>
                  <a:pt x="1136" y="8655"/>
                  <a:pt x="1136" y="8655"/>
                </a:cubicBezTo>
                <a:cubicBezTo>
                  <a:pt x="1133" y="8655"/>
                  <a:pt x="1133" y="8655"/>
                  <a:pt x="1133" y="8655"/>
                </a:cubicBezTo>
                <a:cubicBezTo>
                  <a:pt x="1133" y="8651"/>
                  <a:pt x="1133" y="8651"/>
                  <a:pt x="1133" y="8651"/>
                </a:cubicBezTo>
                <a:cubicBezTo>
                  <a:pt x="1094" y="8464"/>
                  <a:pt x="1094" y="8464"/>
                  <a:pt x="1094" y="8464"/>
                </a:cubicBezTo>
                <a:cubicBezTo>
                  <a:pt x="1114" y="8451"/>
                  <a:pt x="1133" y="8441"/>
                  <a:pt x="1152" y="8431"/>
                </a:cubicBezTo>
                <a:close/>
                <a:moveTo>
                  <a:pt x="1081" y="8470"/>
                </a:moveTo>
                <a:cubicBezTo>
                  <a:pt x="1120" y="8658"/>
                  <a:pt x="1120" y="8658"/>
                  <a:pt x="1120" y="8658"/>
                </a:cubicBezTo>
                <a:cubicBezTo>
                  <a:pt x="1120" y="8661"/>
                  <a:pt x="1120" y="8661"/>
                  <a:pt x="1120" y="8661"/>
                </a:cubicBezTo>
                <a:cubicBezTo>
                  <a:pt x="1120" y="8661"/>
                  <a:pt x="1120" y="8661"/>
                  <a:pt x="1120" y="8661"/>
                </a:cubicBezTo>
                <a:cubicBezTo>
                  <a:pt x="1059" y="8681"/>
                  <a:pt x="1059" y="8681"/>
                  <a:pt x="1059" y="8681"/>
                </a:cubicBezTo>
                <a:cubicBezTo>
                  <a:pt x="1055" y="8681"/>
                  <a:pt x="1055" y="8681"/>
                  <a:pt x="1055" y="8681"/>
                </a:cubicBezTo>
                <a:cubicBezTo>
                  <a:pt x="1055" y="8677"/>
                  <a:pt x="1055" y="8677"/>
                  <a:pt x="1055" y="8677"/>
                </a:cubicBezTo>
                <a:cubicBezTo>
                  <a:pt x="1023" y="8512"/>
                  <a:pt x="1023" y="8512"/>
                  <a:pt x="1023" y="8512"/>
                </a:cubicBezTo>
                <a:cubicBezTo>
                  <a:pt x="1042" y="8496"/>
                  <a:pt x="1062" y="8483"/>
                  <a:pt x="1081" y="8470"/>
                </a:cubicBezTo>
                <a:close/>
                <a:moveTo>
                  <a:pt x="1010" y="8519"/>
                </a:moveTo>
                <a:cubicBezTo>
                  <a:pt x="1042" y="8681"/>
                  <a:pt x="1042" y="8681"/>
                  <a:pt x="1042" y="8681"/>
                </a:cubicBezTo>
                <a:cubicBezTo>
                  <a:pt x="1042" y="8684"/>
                  <a:pt x="1042" y="8684"/>
                  <a:pt x="1042" y="8684"/>
                </a:cubicBezTo>
                <a:cubicBezTo>
                  <a:pt x="1042" y="8684"/>
                  <a:pt x="1042" y="8684"/>
                  <a:pt x="1042" y="8684"/>
                </a:cubicBezTo>
                <a:cubicBezTo>
                  <a:pt x="978" y="8706"/>
                  <a:pt x="978" y="8706"/>
                  <a:pt x="978" y="8706"/>
                </a:cubicBezTo>
                <a:cubicBezTo>
                  <a:pt x="978" y="8706"/>
                  <a:pt x="978" y="8706"/>
                  <a:pt x="978" y="8706"/>
                </a:cubicBezTo>
                <a:cubicBezTo>
                  <a:pt x="974" y="8703"/>
                  <a:pt x="974" y="8703"/>
                  <a:pt x="974" y="8703"/>
                </a:cubicBezTo>
                <a:cubicBezTo>
                  <a:pt x="952" y="8570"/>
                  <a:pt x="952" y="8570"/>
                  <a:pt x="952" y="8570"/>
                </a:cubicBezTo>
                <a:cubicBezTo>
                  <a:pt x="965" y="8558"/>
                  <a:pt x="981" y="8541"/>
                  <a:pt x="997" y="8528"/>
                </a:cubicBezTo>
                <a:cubicBezTo>
                  <a:pt x="1000" y="8525"/>
                  <a:pt x="1007" y="8522"/>
                  <a:pt x="1010" y="8519"/>
                </a:cubicBezTo>
                <a:close/>
                <a:moveTo>
                  <a:pt x="939" y="8580"/>
                </a:moveTo>
                <a:cubicBezTo>
                  <a:pt x="965" y="8706"/>
                  <a:pt x="965" y="8706"/>
                  <a:pt x="965" y="8706"/>
                </a:cubicBezTo>
                <a:cubicBezTo>
                  <a:pt x="965" y="8710"/>
                  <a:pt x="965" y="8710"/>
                  <a:pt x="965" y="8710"/>
                </a:cubicBezTo>
                <a:cubicBezTo>
                  <a:pt x="961" y="8710"/>
                  <a:pt x="961" y="8710"/>
                  <a:pt x="961" y="8710"/>
                </a:cubicBezTo>
                <a:cubicBezTo>
                  <a:pt x="897" y="8732"/>
                  <a:pt x="897" y="8732"/>
                  <a:pt x="897" y="8732"/>
                </a:cubicBezTo>
                <a:cubicBezTo>
                  <a:pt x="894" y="8732"/>
                  <a:pt x="894" y="8732"/>
                  <a:pt x="894" y="8732"/>
                </a:cubicBezTo>
                <a:cubicBezTo>
                  <a:pt x="894" y="8729"/>
                  <a:pt x="894" y="8729"/>
                  <a:pt x="894" y="8729"/>
                </a:cubicBezTo>
                <a:cubicBezTo>
                  <a:pt x="877" y="8645"/>
                  <a:pt x="877" y="8645"/>
                  <a:pt x="877" y="8645"/>
                </a:cubicBezTo>
                <a:cubicBezTo>
                  <a:pt x="897" y="8622"/>
                  <a:pt x="919" y="8600"/>
                  <a:pt x="939" y="8580"/>
                </a:cubicBezTo>
                <a:close/>
                <a:moveTo>
                  <a:pt x="868" y="8658"/>
                </a:moveTo>
                <a:cubicBezTo>
                  <a:pt x="881" y="8732"/>
                  <a:pt x="881" y="8732"/>
                  <a:pt x="881" y="8732"/>
                </a:cubicBezTo>
                <a:cubicBezTo>
                  <a:pt x="881" y="8736"/>
                  <a:pt x="881" y="8736"/>
                  <a:pt x="881" y="8736"/>
                </a:cubicBezTo>
                <a:cubicBezTo>
                  <a:pt x="881" y="8736"/>
                  <a:pt x="881" y="8736"/>
                  <a:pt x="881" y="8736"/>
                </a:cubicBezTo>
                <a:cubicBezTo>
                  <a:pt x="813" y="8758"/>
                  <a:pt x="813" y="8758"/>
                  <a:pt x="813" y="8758"/>
                </a:cubicBezTo>
                <a:cubicBezTo>
                  <a:pt x="813" y="8758"/>
                  <a:pt x="813" y="8758"/>
                  <a:pt x="813" y="8758"/>
                </a:cubicBezTo>
                <a:cubicBezTo>
                  <a:pt x="809" y="8755"/>
                  <a:pt x="809" y="8755"/>
                  <a:pt x="809" y="8755"/>
                </a:cubicBezTo>
                <a:cubicBezTo>
                  <a:pt x="806" y="8736"/>
                  <a:pt x="806" y="8736"/>
                  <a:pt x="806" y="8736"/>
                </a:cubicBezTo>
                <a:cubicBezTo>
                  <a:pt x="826" y="8710"/>
                  <a:pt x="845" y="8681"/>
                  <a:pt x="868" y="8658"/>
                </a:cubicBezTo>
                <a:close/>
                <a:moveTo>
                  <a:pt x="796" y="8752"/>
                </a:moveTo>
                <a:cubicBezTo>
                  <a:pt x="796" y="8758"/>
                  <a:pt x="796" y="8758"/>
                  <a:pt x="796" y="8758"/>
                </a:cubicBezTo>
                <a:cubicBezTo>
                  <a:pt x="800" y="8761"/>
                  <a:pt x="800" y="8761"/>
                  <a:pt x="800" y="8761"/>
                </a:cubicBezTo>
                <a:cubicBezTo>
                  <a:pt x="796" y="8765"/>
                  <a:pt x="796" y="8765"/>
                  <a:pt x="796" y="8765"/>
                </a:cubicBezTo>
                <a:cubicBezTo>
                  <a:pt x="787" y="8768"/>
                  <a:pt x="787" y="8768"/>
                  <a:pt x="787" y="8768"/>
                </a:cubicBezTo>
                <a:cubicBezTo>
                  <a:pt x="790" y="8761"/>
                  <a:pt x="793" y="8755"/>
                  <a:pt x="796" y="8752"/>
                </a:cubicBezTo>
                <a:close/>
                <a:moveTo>
                  <a:pt x="712" y="8897"/>
                </a:moveTo>
                <a:cubicBezTo>
                  <a:pt x="722" y="8965"/>
                  <a:pt x="722" y="8965"/>
                  <a:pt x="722" y="8965"/>
                </a:cubicBezTo>
                <a:cubicBezTo>
                  <a:pt x="722" y="8969"/>
                  <a:pt x="722" y="8969"/>
                  <a:pt x="722" y="8969"/>
                </a:cubicBezTo>
                <a:cubicBezTo>
                  <a:pt x="722" y="8969"/>
                  <a:pt x="722" y="8969"/>
                  <a:pt x="722" y="8969"/>
                </a:cubicBezTo>
                <a:cubicBezTo>
                  <a:pt x="670" y="8985"/>
                  <a:pt x="670" y="8985"/>
                  <a:pt x="670" y="8985"/>
                </a:cubicBezTo>
                <a:cubicBezTo>
                  <a:pt x="683" y="8956"/>
                  <a:pt x="696" y="8927"/>
                  <a:pt x="712" y="8897"/>
                </a:cubicBezTo>
                <a:close/>
                <a:moveTo>
                  <a:pt x="657" y="9014"/>
                </a:moveTo>
                <a:cubicBezTo>
                  <a:pt x="725" y="8991"/>
                  <a:pt x="725" y="8991"/>
                  <a:pt x="725" y="8991"/>
                </a:cubicBezTo>
                <a:cubicBezTo>
                  <a:pt x="728" y="8991"/>
                  <a:pt x="728" y="8991"/>
                  <a:pt x="728" y="8991"/>
                </a:cubicBezTo>
                <a:cubicBezTo>
                  <a:pt x="728" y="8995"/>
                  <a:pt x="728" y="8995"/>
                  <a:pt x="728" y="8995"/>
                </a:cubicBezTo>
                <a:cubicBezTo>
                  <a:pt x="745" y="9092"/>
                  <a:pt x="745" y="9092"/>
                  <a:pt x="745" y="9092"/>
                </a:cubicBezTo>
                <a:cubicBezTo>
                  <a:pt x="745" y="9095"/>
                  <a:pt x="745" y="9095"/>
                  <a:pt x="745" y="9095"/>
                </a:cubicBezTo>
                <a:cubicBezTo>
                  <a:pt x="741" y="9095"/>
                  <a:pt x="741" y="9095"/>
                  <a:pt x="741" y="9095"/>
                </a:cubicBezTo>
                <a:cubicBezTo>
                  <a:pt x="615" y="9143"/>
                  <a:pt x="615" y="9143"/>
                  <a:pt x="615" y="9143"/>
                </a:cubicBezTo>
                <a:cubicBezTo>
                  <a:pt x="628" y="9098"/>
                  <a:pt x="641" y="9056"/>
                  <a:pt x="657" y="9014"/>
                </a:cubicBezTo>
                <a:close/>
                <a:moveTo>
                  <a:pt x="605" y="9173"/>
                </a:moveTo>
                <a:cubicBezTo>
                  <a:pt x="748" y="9121"/>
                  <a:pt x="748" y="9121"/>
                  <a:pt x="748" y="9121"/>
                </a:cubicBezTo>
                <a:cubicBezTo>
                  <a:pt x="748" y="9121"/>
                  <a:pt x="748" y="9121"/>
                  <a:pt x="748" y="9121"/>
                </a:cubicBezTo>
                <a:cubicBezTo>
                  <a:pt x="751" y="9124"/>
                  <a:pt x="751" y="9124"/>
                  <a:pt x="751" y="9124"/>
                </a:cubicBezTo>
                <a:cubicBezTo>
                  <a:pt x="767" y="9221"/>
                  <a:pt x="767" y="9221"/>
                  <a:pt x="767" y="9221"/>
                </a:cubicBezTo>
                <a:cubicBezTo>
                  <a:pt x="767" y="9224"/>
                  <a:pt x="767" y="9224"/>
                  <a:pt x="767" y="9224"/>
                </a:cubicBezTo>
                <a:cubicBezTo>
                  <a:pt x="764" y="9228"/>
                  <a:pt x="764" y="9228"/>
                  <a:pt x="764" y="9228"/>
                </a:cubicBezTo>
                <a:cubicBezTo>
                  <a:pt x="573" y="9299"/>
                  <a:pt x="573" y="9299"/>
                  <a:pt x="573" y="9299"/>
                </a:cubicBezTo>
                <a:cubicBezTo>
                  <a:pt x="583" y="9257"/>
                  <a:pt x="593" y="9215"/>
                  <a:pt x="605" y="9173"/>
                </a:cubicBezTo>
                <a:close/>
                <a:moveTo>
                  <a:pt x="567" y="9331"/>
                </a:moveTo>
                <a:cubicBezTo>
                  <a:pt x="771" y="9250"/>
                  <a:pt x="771" y="9250"/>
                  <a:pt x="771" y="9250"/>
                </a:cubicBezTo>
                <a:cubicBezTo>
                  <a:pt x="771" y="9250"/>
                  <a:pt x="771" y="9250"/>
                  <a:pt x="771" y="9250"/>
                </a:cubicBezTo>
                <a:cubicBezTo>
                  <a:pt x="771" y="9253"/>
                  <a:pt x="771" y="9253"/>
                  <a:pt x="771" y="9253"/>
                </a:cubicBezTo>
                <a:cubicBezTo>
                  <a:pt x="790" y="9354"/>
                  <a:pt x="790" y="9354"/>
                  <a:pt x="790" y="9354"/>
                </a:cubicBezTo>
                <a:cubicBezTo>
                  <a:pt x="790" y="9357"/>
                  <a:pt x="790" y="9357"/>
                  <a:pt x="790" y="9357"/>
                </a:cubicBezTo>
                <a:cubicBezTo>
                  <a:pt x="787" y="9360"/>
                  <a:pt x="787" y="9360"/>
                  <a:pt x="787" y="9360"/>
                </a:cubicBezTo>
                <a:cubicBezTo>
                  <a:pt x="547" y="9457"/>
                  <a:pt x="547" y="9457"/>
                  <a:pt x="547" y="9457"/>
                </a:cubicBezTo>
                <a:cubicBezTo>
                  <a:pt x="554" y="9415"/>
                  <a:pt x="560" y="9373"/>
                  <a:pt x="567" y="9331"/>
                </a:cubicBezTo>
                <a:close/>
                <a:moveTo>
                  <a:pt x="544" y="9486"/>
                </a:moveTo>
                <a:cubicBezTo>
                  <a:pt x="790" y="9383"/>
                  <a:pt x="790" y="9383"/>
                  <a:pt x="790" y="9383"/>
                </a:cubicBezTo>
                <a:cubicBezTo>
                  <a:pt x="793" y="9383"/>
                  <a:pt x="793" y="9383"/>
                  <a:pt x="793" y="9383"/>
                </a:cubicBezTo>
                <a:cubicBezTo>
                  <a:pt x="796" y="9386"/>
                  <a:pt x="796" y="9386"/>
                  <a:pt x="796" y="9386"/>
                </a:cubicBezTo>
                <a:cubicBezTo>
                  <a:pt x="813" y="9490"/>
                  <a:pt x="813" y="9490"/>
                  <a:pt x="813" y="9490"/>
                </a:cubicBezTo>
                <a:cubicBezTo>
                  <a:pt x="813" y="9493"/>
                  <a:pt x="813" y="9493"/>
                  <a:pt x="813" y="9493"/>
                </a:cubicBezTo>
                <a:cubicBezTo>
                  <a:pt x="809" y="9496"/>
                  <a:pt x="809" y="9496"/>
                  <a:pt x="809" y="9496"/>
                </a:cubicBezTo>
                <a:cubicBezTo>
                  <a:pt x="534" y="9616"/>
                  <a:pt x="534" y="9616"/>
                  <a:pt x="534" y="9616"/>
                </a:cubicBezTo>
                <a:cubicBezTo>
                  <a:pt x="534" y="9571"/>
                  <a:pt x="537" y="9529"/>
                  <a:pt x="544" y="9486"/>
                </a:cubicBezTo>
                <a:close/>
                <a:moveTo>
                  <a:pt x="531" y="9645"/>
                </a:moveTo>
                <a:cubicBezTo>
                  <a:pt x="816" y="9522"/>
                  <a:pt x="816" y="9522"/>
                  <a:pt x="816" y="9522"/>
                </a:cubicBezTo>
                <a:cubicBezTo>
                  <a:pt x="816" y="9522"/>
                  <a:pt x="816" y="9522"/>
                  <a:pt x="816" y="9522"/>
                </a:cubicBezTo>
                <a:cubicBezTo>
                  <a:pt x="819" y="9525"/>
                  <a:pt x="819" y="9525"/>
                  <a:pt x="819" y="9525"/>
                </a:cubicBezTo>
                <a:cubicBezTo>
                  <a:pt x="835" y="9629"/>
                  <a:pt x="835" y="9629"/>
                  <a:pt x="835" y="9629"/>
                </a:cubicBezTo>
                <a:cubicBezTo>
                  <a:pt x="835" y="9635"/>
                  <a:pt x="835" y="9635"/>
                  <a:pt x="835" y="9635"/>
                </a:cubicBezTo>
                <a:cubicBezTo>
                  <a:pt x="835" y="9635"/>
                  <a:pt x="835" y="9635"/>
                  <a:pt x="835" y="9635"/>
                </a:cubicBezTo>
                <a:cubicBezTo>
                  <a:pt x="531" y="9771"/>
                  <a:pt x="531" y="9771"/>
                  <a:pt x="531" y="9771"/>
                </a:cubicBezTo>
                <a:cubicBezTo>
                  <a:pt x="531" y="9729"/>
                  <a:pt x="531" y="9687"/>
                  <a:pt x="531" y="9645"/>
                </a:cubicBezTo>
                <a:close/>
                <a:moveTo>
                  <a:pt x="534" y="9800"/>
                </a:moveTo>
                <a:cubicBezTo>
                  <a:pt x="838" y="9661"/>
                  <a:pt x="838" y="9661"/>
                  <a:pt x="838" y="9661"/>
                </a:cubicBezTo>
                <a:cubicBezTo>
                  <a:pt x="842" y="9661"/>
                  <a:pt x="842" y="9661"/>
                  <a:pt x="842" y="9661"/>
                </a:cubicBezTo>
                <a:cubicBezTo>
                  <a:pt x="842" y="9665"/>
                  <a:pt x="842" y="9665"/>
                  <a:pt x="842" y="9665"/>
                </a:cubicBezTo>
                <a:cubicBezTo>
                  <a:pt x="861" y="9771"/>
                  <a:pt x="861" y="9771"/>
                  <a:pt x="861" y="9771"/>
                </a:cubicBezTo>
                <a:cubicBezTo>
                  <a:pt x="861" y="9778"/>
                  <a:pt x="861" y="9778"/>
                  <a:pt x="861" y="9778"/>
                </a:cubicBezTo>
                <a:cubicBezTo>
                  <a:pt x="858" y="9778"/>
                  <a:pt x="858" y="9778"/>
                  <a:pt x="858" y="9778"/>
                </a:cubicBezTo>
                <a:cubicBezTo>
                  <a:pt x="544" y="9927"/>
                  <a:pt x="544" y="9927"/>
                  <a:pt x="544" y="9927"/>
                </a:cubicBezTo>
                <a:cubicBezTo>
                  <a:pt x="537" y="9888"/>
                  <a:pt x="534" y="9843"/>
                  <a:pt x="534" y="9800"/>
                </a:cubicBezTo>
                <a:close/>
                <a:moveTo>
                  <a:pt x="547" y="9956"/>
                </a:moveTo>
                <a:cubicBezTo>
                  <a:pt x="861" y="9807"/>
                  <a:pt x="861" y="9807"/>
                  <a:pt x="861" y="9807"/>
                </a:cubicBezTo>
                <a:cubicBezTo>
                  <a:pt x="864" y="9804"/>
                  <a:pt x="864" y="9804"/>
                  <a:pt x="864" y="9804"/>
                </a:cubicBezTo>
                <a:cubicBezTo>
                  <a:pt x="868" y="9807"/>
                  <a:pt x="868" y="9807"/>
                  <a:pt x="868" y="9807"/>
                </a:cubicBezTo>
                <a:cubicBezTo>
                  <a:pt x="884" y="9920"/>
                  <a:pt x="884" y="9920"/>
                  <a:pt x="884" y="9920"/>
                </a:cubicBezTo>
                <a:cubicBezTo>
                  <a:pt x="884" y="9923"/>
                  <a:pt x="884" y="9923"/>
                  <a:pt x="884" y="9923"/>
                </a:cubicBezTo>
                <a:cubicBezTo>
                  <a:pt x="884" y="9923"/>
                  <a:pt x="884" y="9923"/>
                  <a:pt x="884" y="9923"/>
                </a:cubicBezTo>
                <a:cubicBezTo>
                  <a:pt x="570" y="10082"/>
                  <a:pt x="570" y="10082"/>
                  <a:pt x="570" y="10082"/>
                </a:cubicBezTo>
                <a:cubicBezTo>
                  <a:pt x="560" y="10040"/>
                  <a:pt x="554" y="9998"/>
                  <a:pt x="547" y="9956"/>
                </a:cubicBezTo>
                <a:close/>
                <a:moveTo>
                  <a:pt x="576" y="10111"/>
                </a:moveTo>
                <a:cubicBezTo>
                  <a:pt x="887" y="9953"/>
                  <a:pt x="887" y="9953"/>
                  <a:pt x="887" y="9953"/>
                </a:cubicBezTo>
                <a:cubicBezTo>
                  <a:pt x="890" y="9953"/>
                  <a:pt x="890" y="9953"/>
                  <a:pt x="890" y="9953"/>
                </a:cubicBezTo>
                <a:cubicBezTo>
                  <a:pt x="890" y="9956"/>
                  <a:pt x="890" y="9956"/>
                  <a:pt x="890" y="9956"/>
                </a:cubicBezTo>
                <a:cubicBezTo>
                  <a:pt x="910" y="10069"/>
                  <a:pt x="910" y="10069"/>
                  <a:pt x="910" y="10069"/>
                </a:cubicBezTo>
                <a:cubicBezTo>
                  <a:pt x="910" y="10072"/>
                  <a:pt x="910" y="10072"/>
                  <a:pt x="910" y="10072"/>
                </a:cubicBezTo>
                <a:cubicBezTo>
                  <a:pt x="906" y="10076"/>
                  <a:pt x="906" y="10076"/>
                  <a:pt x="906" y="10076"/>
                </a:cubicBezTo>
                <a:cubicBezTo>
                  <a:pt x="609" y="10231"/>
                  <a:pt x="609" y="10231"/>
                  <a:pt x="609" y="10231"/>
                </a:cubicBezTo>
                <a:cubicBezTo>
                  <a:pt x="596" y="10192"/>
                  <a:pt x="586" y="10150"/>
                  <a:pt x="576" y="10111"/>
                </a:cubicBezTo>
                <a:close/>
                <a:moveTo>
                  <a:pt x="618" y="10260"/>
                </a:moveTo>
                <a:cubicBezTo>
                  <a:pt x="913" y="10105"/>
                  <a:pt x="913" y="10105"/>
                  <a:pt x="913" y="10105"/>
                </a:cubicBezTo>
                <a:cubicBezTo>
                  <a:pt x="916" y="10101"/>
                  <a:pt x="916" y="10101"/>
                  <a:pt x="916" y="10101"/>
                </a:cubicBezTo>
                <a:cubicBezTo>
                  <a:pt x="916" y="10108"/>
                  <a:pt x="916" y="10108"/>
                  <a:pt x="916" y="10108"/>
                </a:cubicBezTo>
                <a:cubicBezTo>
                  <a:pt x="936" y="10224"/>
                  <a:pt x="936" y="10224"/>
                  <a:pt x="936" y="10224"/>
                </a:cubicBezTo>
                <a:cubicBezTo>
                  <a:pt x="936" y="10228"/>
                  <a:pt x="936" y="10228"/>
                  <a:pt x="936" y="10228"/>
                </a:cubicBezTo>
                <a:cubicBezTo>
                  <a:pt x="932" y="10228"/>
                  <a:pt x="932" y="10228"/>
                  <a:pt x="932" y="10228"/>
                </a:cubicBezTo>
                <a:cubicBezTo>
                  <a:pt x="667" y="10377"/>
                  <a:pt x="667" y="10377"/>
                  <a:pt x="667" y="10377"/>
                </a:cubicBezTo>
                <a:cubicBezTo>
                  <a:pt x="648" y="10338"/>
                  <a:pt x="631" y="10299"/>
                  <a:pt x="618" y="10260"/>
                </a:cubicBezTo>
                <a:close/>
                <a:moveTo>
                  <a:pt x="680" y="10402"/>
                </a:moveTo>
                <a:cubicBezTo>
                  <a:pt x="939" y="10260"/>
                  <a:pt x="939" y="10260"/>
                  <a:pt x="939" y="10260"/>
                </a:cubicBezTo>
                <a:cubicBezTo>
                  <a:pt x="942" y="10257"/>
                  <a:pt x="942" y="10257"/>
                  <a:pt x="942" y="10257"/>
                </a:cubicBezTo>
                <a:cubicBezTo>
                  <a:pt x="942" y="10260"/>
                  <a:pt x="942" y="10260"/>
                  <a:pt x="942" y="10260"/>
                </a:cubicBezTo>
                <a:cubicBezTo>
                  <a:pt x="961" y="10380"/>
                  <a:pt x="961" y="10380"/>
                  <a:pt x="961" y="10380"/>
                </a:cubicBezTo>
                <a:cubicBezTo>
                  <a:pt x="961" y="10386"/>
                  <a:pt x="961" y="10386"/>
                  <a:pt x="961" y="10386"/>
                </a:cubicBezTo>
                <a:cubicBezTo>
                  <a:pt x="961" y="10386"/>
                  <a:pt x="961" y="10386"/>
                  <a:pt x="961" y="10386"/>
                </a:cubicBezTo>
                <a:cubicBezTo>
                  <a:pt x="741" y="10513"/>
                  <a:pt x="741" y="10513"/>
                  <a:pt x="741" y="10513"/>
                </a:cubicBezTo>
                <a:cubicBezTo>
                  <a:pt x="719" y="10477"/>
                  <a:pt x="699" y="10441"/>
                  <a:pt x="680" y="10402"/>
                </a:cubicBezTo>
                <a:close/>
                <a:moveTo>
                  <a:pt x="761" y="10535"/>
                </a:moveTo>
                <a:cubicBezTo>
                  <a:pt x="965" y="10419"/>
                  <a:pt x="965" y="10419"/>
                  <a:pt x="965" y="10419"/>
                </a:cubicBezTo>
                <a:cubicBezTo>
                  <a:pt x="968" y="10415"/>
                  <a:pt x="968" y="10415"/>
                  <a:pt x="968" y="10415"/>
                </a:cubicBezTo>
                <a:cubicBezTo>
                  <a:pt x="968" y="10419"/>
                  <a:pt x="968" y="10419"/>
                  <a:pt x="968" y="10419"/>
                </a:cubicBezTo>
                <a:cubicBezTo>
                  <a:pt x="987" y="10542"/>
                  <a:pt x="987" y="10542"/>
                  <a:pt x="987" y="10542"/>
                </a:cubicBezTo>
                <a:cubicBezTo>
                  <a:pt x="991" y="10548"/>
                  <a:pt x="991" y="10548"/>
                  <a:pt x="991" y="10548"/>
                </a:cubicBezTo>
                <a:cubicBezTo>
                  <a:pt x="987" y="10548"/>
                  <a:pt x="987" y="10548"/>
                  <a:pt x="987" y="10548"/>
                </a:cubicBezTo>
                <a:cubicBezTo>
                  <a:pt x="842" y="10635"/>
                  <a:pt x="842" y="10635"/>
                  <a:pt x="842" y="10635"/>
                </a:cubicBezTo>
                <a:cubicBezTo>
                  <a:pt x="813" y="10606"/>
                  <a:pt x="787" y="10571"/>
                  <a:pt x="761" y="10535"/>
                </a:cubicBezTo>
                <a:close/>
                <a:moveTo>
                  <a:pt x="864" y="10658"/>
                </a:moveTo>
                <a:cubicBezTo>
                  <a:pt x="991" y="10580"/>
                  <a:pt x="991" y="10580"/>
                  <a:pt x="991" y="10580"/>
                </a:cubicBezTo>
                <a:cubicBezTo>
                  <a:pt x="994" y="10577"/>
                  <a:pt x="994" y="10577"/>
                  <a:pt x="994" y="10577"/>
                </a:cubicBezTo>
                <a:cubicBezTo>
                  <a:pt x="994" y="10584"/>
                  <a:pt x="994" y="10584"/>
                  <a:pt x="994" y="10584"/>
                </a:cubicBezTo>
                <a:cubicBezTo>
                  <a:pt x="1017" y="10710"/>
                  <a:pt x="1017" y="10710"/>
                  <a:pt x="1017" y="10710"/>
                </a:cubicBezTo>
                <a:cubicBezTo>
                  <a:pt x="1017" y="10713"/>
                  <a:pt x="1017" y="10713"/>
                  <a:pt x="1017" y="10713"/>
                </a:cubicBezTo>
                <a:cubicBezTo>
                  <a:pt x="1013" y="10716"/>
                  <a:pt x="1013" y="10716"/>
                  <a:pt x="1013" y="10716"/>
                </a:cubicBezTo>
                <a:cubicBezTo>
                  <a:pt x="971" y="10742"/>
                  <a:pt x="971" y="10742"/>
                  <a:pt x="971" y="10742"/>
                </a:cubicBezTo>
                <a:cubicBezTo>
                  <a:pt x="932" y="10716"/>
                  <a:pt x="897" y="10691"/>
                  <a:pt x="864" y="10658"/>
                </a:cubicBezTo>
                <a:close/>
                <a:moveTo>
                  <a:pt x="738" y="8959"/>
                </a:moveTo>
                <a:cubicBezTo>
                  <a:pt x="722" y="8875"/>
                  <a:pt x="722" y="8875"/>
                  <a:pt x="722" y="8875"/>
                </a:cubicBezTo>
                <a:cubicBezTo>
                  <a:pt x="738" y="8849"/>
                  <a:pt x="751" y="8823"/>
                  <a:pt x="767" y="8797"/>
                </a:cubicBezTo>
                <a:cubicBezTo>
                  <a:pt x="800" y="8787"/>
                  <a:pt x="800" y="8787"/>
                  <a:pt x="800" y="8787"/>
                </a:cubicBezTo>
                <a:cubicBezTo>
                  <a:pt x="803" y="8784"/>
                  <a:pt x="803" y="8784"/>
                  <a:pt x="803" y="8784"/>
                </a:cubicBezTo>
                <a:cubicBezTo>
                  <a:pt x="803" y="8787"/>
                  <a:pt x="803" y="8787"/>
                  <a:pt x="803" y="8787"/>
                </a:cubicBezTo>
                <a:cubicBezTo>
                  <a:pt x="829" y="8927"/>
                  <a:pt x="829" y="8927"/>
                  <a:pt x="829" y="8927"/>
                </a:cubicBezTo>
                <a:cubicBezTo>
                  <a:pt x="829" y="8933"/>
                  <a:pt x="829" y="8933"/>
                  <a:pt x="829" y="8933"/>
                </a:cubicBezTo>
                <a:cubicBezTo>
                  <a:pt x="826" y="8933"/>
                  <a:pt x="826" y="8933"/>
                  <a:pt x="826" y="8933"/>
                </a:cubicBezTo>
                <a:cubicBezTo>
                  <a:pt x="741" y="8962"/>
                  <a:pt x="741" y="8962"/>
                  <a:pt x="741" y="8962"/>
                </a:cubicBezTo>
                <a:cubicBezTo>
                  <a:pt x="738" y="8962"/>
                  <a:pt x="738" y="8962"/>
                  <a:pt x="738" y="8962"/>
                </a:cubicBezTo>
                <a:cubicBezTo>
                  <a:pt x="738" y="8959"/>
                  <a:pt x="738" y="8959"/>
                  <a:pt x="738" y="8959"/>
                </a:cubicBezTo>
                <a:close/>
                <a:moveTo>
                  <a:pt x="758" y="9085"/>
                </a:moveTo>
                <a:cubicBezTo>
                  <a:pt x="741" y="8991"/>
                  <a:pt x="741" y="8991"/>
                  <a:pt x="741" y="8991"/>
                </a:cubicBezTo>
                <a:cubicBezTo>
                  <a:pt x="741" y="8985"/>
                  <a:pt x="741" y="8985"/>
                  <a:pt x="741" y="8985"/>
                </a:cubicBezTo>
                <a:cubicBezTo>
                  <a:pt x="745" y="8985"/>
                  <a:pt x="745" y="8985"/>
                  <a:pt x="745" y="8985"/>
                </a:cubicBezTo>
                <a:cubicBezTo>
                  <a:pt x="829" y="8956"/>
                  <a:pt x="829" y="8956"/>
                  <a:pt x="829" y="8956"/>
                </a:cubicBezTo>
                <a:cubicBezTo>
                  <a:pt x="832" y="8956"/>
                  <a:pt x="832" y="8956"/>
                  <a:pt x="832" y="8956"/>
                </a:cubicBezTo>
                <a:cubicBezTo>
                  <a:pt x="832" y="8959"/>
                  <a:pt x="832" y="8959"/>
                  <a:pt x="832" y="8959"/>
                </a:cubicBezTo>
                <a:cubicBezTo>
                  <a:pt x="851" y="9053"/>
                  <a:pt x="851" y="9053"/>
                  <a:pt x="851" y="9053"/>
                </a:cubicBezTo>
                <a:cubicBezTo>
                  <a:pt x="851" y="9056"/>
                  <a:pt x="851" y="9056"/>
                  <a:pt x="851" y="9056"/>
                </a:cubicBezTo>
                <a:cubicBezTo>
                  <a:pt x="848" y="9056"/>
                  <a:pt x="848" y="9056"/>
                  <a:pt x="848" y="9056"/>
                </a:cubicBezTo>
                <a:cubicBezTo>
                  <a:pt x="761" y="9088"/>
                  <a:pt x="761" y="9088"/>
                  <a:pt x="761" y="9088"/>
                </a:cubicBezTo>
                <a:cubicBezTo>
                  <a:pt x="758" y="9088"/>
                  <a:pt x="758" y="9088"/>
                  <a:pt x="758" y="9088"/>
                </a:cubicBezTo>
                <a:cubicBezTo>
                  <a:pt x="758" y="9085"/>
                  <a:pt x="758" y="9085"/>
                  <a:pt x="758" y="9085"/>
                </a:cubicBezTo>
                <a:close/>
                <a:moveTo>
                  <a:pt x="780" y="9215"/>
                </a:moveTo>
                <a:cubicBezTo>
                  <a:pt x="764" y="9118"/>
                  <a:pt x="764" y="9118"/>
                  <a:pt x="764" y="9118"/>
                </a:cubicBezTo>
                <a:cubicBezTo>
                  <a:pt x="764" y="9114"/>
                  <a:pt x="764" y="9114"/>
                  <a:pt x="764" y="9114"/>
                </a:cubicBezTo>
                <a:cubicBezTo>
                  <a:pt x="764" y="9114"/>
                  <a:pt x="764" y="9114"/>
                  <a:pt x="764" y="9114"/>
                </a:cubicBezTo>
                <a:cubicBezTo>
                  <a:pt x="851" y="9082"/>
                  <a:pt x="851" y="9082"/>
                  <a:pt x="851" y="9082"/>
                </a:cubicBezTo>
                <a:cubicBezTo>
                  <a:pt x="855" y="9079"/>
                  <a:pt x="855" y="9079"/>
                  <a:pt x="855" y="9079"/>
                </a:cubicBezTo>
                <a:cubicBezTo>
                  <a:pt x="855" y="9085"/>
                  <a:pt x="855" y="9085"/>
                  <a:pt x="855" y="9085"/>
                </a:cubicBezTo>
                <a:cubicBezTo>
                  <a:pt x="874" y="9179"/>
                  <a:pt x="874" y="9179"/>
                  <a:pt x="874" y="9179"/>
                </a:cubicBezTo>
                <a:cubicBezTo>
                  <a:pt x="874" y="9185"/>
                  <a:pt x="874" y="9185"/>
                  <a:pt x="874" y="9185"/>
                </a:cubicBezTo>
                <a:cubicBezTo>
                  <a:pt x="871" y="9185"/>
                  <a:pt x="871" y="9185"/>
                  <a:pt x="871" y="9185"/>
                </a:cubicBezTo>
                <a:cubicBezTo>
                  <a:pt x="783" y="9218"/>
                  <a:pt x="783" y="9218"/>
                  <a:pt x="783" y="9218"/>
                </a:cubicBezTo>
                <a:cubicBezTo>
                  <a:pt x="780" y="9221"/>
                  <a:pt x="780" y="9221"/>
                  <a:pt x="780" y="9221"/>
                </a:cubicBezTo>
                <a:cubicBezTo>
                  <a:pt x="780" y="9215"/>
                  <a:pt x="780" y="9215"/>
                  <a:pt x="780" y="9215"/>
                </a:cubicBezTo>
                <a:close/>
                <a:moveTo>
                  <a:pt x="803" y="9347"/>
                </a:moveTo>
                <a:cubicBezTo>
                  <a:pt x="787" y="9247"/>
                  <a:pt x="787" y="9247"/>
                  <a:pt x="787" y="9247"/>
                </a:cubicBezTo>
                <a:cubicBezTo>
                  <a:pt x="787" y="9244"/>
                  <a:pt x="787" y="9244"/>
                  <a:pt x="787" y="9244"/>
                </a:cubicBezTo>
                <a:cubicBezTo>
                  <a:pt x="787" y="9244"/>
                  <a:pt x="787" y="9244"/>
                  <a:pt x="787" y="9244"/>
                </a:cubicBezTo>
                <a:cubicBezTo>
                  <a:pt x="874" y="9208"/>
                  <a:pt x="874" y="9208"/>
                  <a:pt x="874" y="9208"/>
                </a:cubicBezTo>
                <a:cubicBezTo>
                  <a:pt x="877" y="9208"/>
                  <a:pt x="877" y="9208"/>
                  <a:pt x="877" y="9208"/>
                </a:cubicBezTo>
                <a:cubicBezTo>
                  <a:pt x="881" y="9211"/>
                  <a:pt x="881" y="9211"/>
                  <a:pt x="881" y="9211"/>
                </a:cubicBezTo>
                <a:cubicBezTo>
                  <a:pt x="897" y="9312"/>
                  <a:pt x="897" y="9312"/>
                  <a:pt x="897" y="9312"/>
                </a:cubicBezTo>
                <a:cubicBezTo>
                  <a:pt x="897" y="9315"/>
                  <a:pt x="897" y="9315"/>
                  <a:pt x="897" y="9315"/>
                </a:cubicBezTo>
                <a:cubicBezTo>
                  <a:pt x="894" y="9315"/>
                  <a:pt x="894" y="9315"/>
                  <a:pt x="894" y="9315"/>
                </a:cubicBezTo>
                <a:cubicBezTo>
                  <a:pt x="806" y="9351"/>
                  <a:pt x="806" y="9351"/>
                  <a:pt x="806" y="9351"/>
                </a:cubicBezTo>
                <a:cubicBezTo>
                  <a:pt x="803" y="9354"/>
                  <a:pt x="803" y="9354"/>
                  <a:pt x="803" y="9354"/>
                </a:cubicBezTo>
                <a:cubicBezTo>
                  <a:pt x="803" y="9347"/>
                  <a:pt x="803" y="9347"/>
                  <a:pt x="803" y="9347"/>
                </a:cubicBezTo>
                <a:close/>
                <a:moveTo>
                  <a:pt x="826" y="9483"/>
                </a:moveTo>
                <a:cubicBezTo>
                  <a:pt x="809" y="9383"/>
                  <a:pt x="809" y="9383"/>
                  <a:pt x="809" y="9383"/>
                </a:cubicBezTo>
                <a:cubicBezTo>
                  <a:pt x="809" y="9376"/>
                  <a:pt x="809" y="9376"/>
                  <a:pt x="809" y="9376"/>
                </a:cubicBezTo>
                <a:cubicBezTo>
                  <a:pt x="813" y="9376"/>
                  <a:pt x="813" y="9376"/>
                  <a:pt x="813" y="9376"/>
                </a:cubicBezTo>
                <a:cubicBezTo>
                  <a:pt x="900" y="9341"/>
                  <a:pt x="900" y="9341"/>
                  <a:pt x="900" y="9341"/>
                </a:cubicBezTo>
                <a:cubicBezTo>
                  <a:pt x="903" y="9341"/>
                  <a:pt x="903" y="9341"/>
                  <a:pt x="903" y="9341"/>
                </a:cubicBezTo>
                <a:cubicBezTo>
                  <a:pt x="903" y="9344"/>
                  <a:pt x="903" y="9344"/>
                  <a:pt x="903" y="9344"/>
                </a:cubicBezTo>
                <a:cubicBezTo>
                  <a:pt x="919" y="9444"/>
                  <a:pt x="919" y="9444"/>
                  <a:pt x="919" y="9444"/>
                </a:cubicBezTo>
                <a:cubicBezTo>
                  <a:pt x="923" y="9448"/>
                  <a:pt x="923" y="9448"/>
                  <a:pt x="923" y="9448"/>
                </a:cubicBezTo>
                <a:cubicBezTo>
                  <a:pt x="919" y="9448"/>
                  <a:pt x="919" y="9448"/>
                  <a:pt x="919" y="9448"/>
                </a:cubicBezTo>
                <a:cubicBezTo>
                  <a:pt x="829" y="9486"/>
                  <a:pt x="829" y="9486"/>
                  <a:pt x="829" y="9486"/>
                </a:cubicBezTo>
                <a:cubicBezTo>
                  <a:pt x="829" y="9490"/>
                  <a:pt x="829" y="9490"/>
                  <a:pt x="829" y="9490"/>
                </a:cubicBezTo>
                <a:cubicBezTo>
                  <a:pt x="826" y="9483"/>
                  <a:pt x="826" y="9483"/>
                  <a:pt x="826" y="9483"/>
                </a:cubicBezTo>
                <a:close/>
                <a:moveTo>
                  <a:pt x="851" y="9622"/>
                </a:moveTo>
                <a:cubicBezTo>
                  <a:pt x="832" y="9519"/>
                  <a:pt x="832" y="9519"/>
                  <a:pt x="832" y="9519"/>
                </a:cubicBezTo>
                <a:cubicBezTo>
                  <a:pt x="832" y="9516"/>
                  <a:pt x="832" y="9516"/>
                  <a:pt x="832" y="9516"/>
                </a:cubicBezTo>
                <a:cubicBezTo>
                  <a:pt x="835" y="9512"/>
                  <a:pt x="835" y="9512"/>
                  <a:pt x="835" y="9512"/>
                </a:cubicBezTo>
                <a:cubicBezTo>
                  <a:pt x="923" y="9474"/>
                  <a:pt x="923" y="9474"/>
                  <a:pt x="923" y="9474"/>
                </a:cubicBezTo>
                <a:cubicBezTo>
                  <a:pt x="926" y="9474"/>
                  <a:pt x="926" y="9474"/>
                  <a:pt x="926" y="9474"/>
                </a:cubicBezTo>
                <a:cubicBezTo>
                  <a:pt x="926" y="9477"/>
                  <a:pt x="926" y="9477"/>
                  <a:pt x="926" y="9477"/>
                </a:cubicBezTo>
                <a:cubicBezTo>
                  <a:pt x="945" y="9580"/>
                  <a:pt x="945" y="9580"/>
                  <a:pt x="945" y="9580"/>
                </a:cubicBezTo>
                <a:cubicBezTo>
                  <a:pt x="945" y="9584"/>
                  <a:pt x="945" y="9584"/>
                  <a:pt x="945" y="9584"/>
                </a:cubicBezTo>
                <a:cubicBezTo>
                  <a:pt x="942" y="9587"/>
                  <a:pt x="942" y="9587"/>
                  <a:pt x="942" y="9587"/>
                </a:cubicBezTo>
                <a:cubicBezTo>
                  <a:pt x="855" y="9626"/>
                  <a:pt x="855" y="9626"/>
                  <a:pt x="855" y="9626"/>
                </a:cubicBezTo>
                <a:cubicBezTo>
                  <a:pt x="851" y="9629"/>
                  <a:pt x="851" y="9629"/>
                  <a:pt x="851" y="9629"/>
                </a:cubicBezTo>
                <a:cubicBezTo>
                  <a:pt x="851" y="9622"/>
                  <a:pt x="851" y="9622"/>
                  <a:pt x="851" y="9622"/>
                </a:cubicBezTo>
                <a:close/>
                <a:moveTo>
                  <a:pt x="874" y="9765"/>
                </a:moveTo>
                <a:cubicBezTo>
                  <a:pt x="858" y="9658"/>
                  <a:pt x="858" y="9658"/>
                  <a:pt x="858" y="9658"/>
                </a:cubicBezTo>
                <a:cubicBezTo>
                  <a:pt x="855" y="9655"/>
                  <a:pt x="855" y="9655"/>
                  <a:pt x="855" y="9655"/>
                </a:cubicBezTo>
                <a:cubicBezTo>
                  <a:pt x="858" y="9652"/>
                  <a:pt x="858" y="9652"/>
                  <a:pt x="858" y="9652"/>
                </a:cubicBezTo>
                <a:cubicBezTo>
                  <a:pt x="949" y="9613"/>
                  <a:pt x="949" y="9613"/>
                  <a:pt x="949" y="9613"/>
                </a:cubicBezTo>
                <a:cubicBezTo>
                  <a:pt x="952" y="9609"/>
                  <a:pt x="952" y="9609"/>
                  <a:pt x="952" y="9609"/>
                </a:cubicBezTo>
                <a:cubicBezTo>
                  <a:pt x="952" y="9616"/>
                  <a:pt x="952" y="9616"/>
                  <a:pt x="952" y="9616"/>
                </a:cubicBezTo>
                <a:cubicBezTo>
                  <a:pt x="971" y="9720"/>
                  <a:pt x="971" y="9720"/>
                  <a:pt x="971" y="9720"/>
                </a:cubicBezTo>
                <a:cubicBezTo>
                  <a:pt x="971" y="9726"/>
                  <a:pt x="971" y="9726"/>
                  <a:pt x="971" y="9726"/>
                </a:cubicBezTo>
                <a:cubicBezTo>
                  <a:pt x="968" y="9726"/>
                  <a:pt x="968" y="9726"/>
                  <a:pt x="968" y="9726"/>
                </a:cubicBezTo>
                <a:cubicBezTo>
                  <a:pt x="877" y="9768"/>
                  <a:pt x="877" y="9768"/>
                  <a:pt x="877" y="9768"/>
                </a:cubicBezTo>
                <a:cubicBezTo>
                  <a:pt x="874" y="9771"/>
                  <a:pt x="874" y="9771"/>
                  <a:pt x="874" y="9771"/>
                </a:cubicBezTo>
                <a:cubicBezTo>
                  <a:pt x="874" y="9765"/>
                  <a:pt x="874" y="9765"/>
                  <a:pt x="874" y="9765"/>
                </a:cubicBezTo>
                <a:close/>
                <a:moveTo>
                  <a:pt x="900" y="9910"/>
                </a:moveTo>
                <a:cubicBezTo>
                  <a:pt x="881" y="9800"/>
                  <a:pt x="881" y="9800"/>
                  <a:pt x="881" y="9800"/>
                </a:cubicBezTo>
                <a:cubicBezTo>
                  <a:pt x="881" y="9797"/>
                  <a:pt x="881" y="9797"/>
                  <a:pt x="881" y="9797"/>
                </a:cubicBezTo>
                <a:cubicBezTo>
                  <a:pt x="884" y="9797"/>
                  <a:pt x="884" y="9797"/>
                  <a:pt x="884" y="9797"/>
                </a:cubicBezTo>
                <a:cubicBezTo>
                  <a:pt x="974" y="9752"/>
                  <a:pt x="974" y="9752"/>
                  <a:pt x="974" y="9752"/>
                </a:cubicBezTo>
                <a:cubicBezTo>
                  <a:pt x="974" y="9752"/>
                  <a:pt x="974" y="9752"/>
                  <a:pt x="974" y="9752"/>
                </a:cubicBezTo>
                <a:cubicBezTo>
                  <a:pt x="978" y="9755"/>
                  <a:pt x="978" y="9755"/>
                  <a:pt x="978" y="9755"/>
                </a:cubicBezTo>
                <a:cubicBezTo>
                  <a:pt x="997" y="9865"/>
                  <a:pt x="997" y="9865"/>
                  <a:pt x="997" y="9865"/>
                </a:cubicBezTo>
                <a:cubicBezTo>
                  <a:pt x="997" y="9868"/>
                  <a:pt x="997" y="9868"/>
                  <a:pt x="997" y="9868"/>
                </a:cubicBezTo>
                <a:cubicBezTo>
                  <a:pt x="994" y="9868"/>
                  <a:pt x="994" y="9868"/>
                  <a:pt x="994" y="9868"/>
                </a:cubicBezTo>
                <a:cubicBezTo>
                  <a:pt x="903" y="9914"/>
                  <a:pt x="903" y="9914"/>
                  <a:pt x="903" y="9914"/>
                </a:cubicBezTo>
                <a:cubicBezTo>
                  <a:pt x="900" y="9917"/>
                  <a:pt x="900" y="9917"/>
                  <a:pt x="900" y="9917"/>
                </a:cubicBezTo>
                <a:cubicBezTo>
                  <a:pt x="900" y="9910"/>
                  <a:pt x="900" y="9910"/>
                  <a:pt x="900" y="9910"/>
                </a:cubicBezTo>
                <a:close/>
                <a:moveTo>
                  <a:pt x="926" y="10063"/>
                </a:moveTo>
                <a:cubicBezTo>
                  <a:pt x="906" y="9949"/>
                  <a:pt x="906" y="9949"/>
                  <a:pt x="906" y="9949"/>
                </a:cubicBezTo>
                <a:cubicBezTo>
                  <a:pt x="906" y="9943"/>
                  <a:pt x="906" y="9943"/>
                  <a:pt x="906" y="9943"/>
                </a:cubicBezTo>
                <a:cubicBezTo>
                  <a:pt x="906" y="9943"/>
                  <a:pt x="906" y="9943"/>
                  <a:pt x="906" y="9943"/>
                </a:cubicBezTo>
                <a:cubicBezTo>
                  <a:pt x="997" y="9898"/>
                  <a:pt x="997" y="9898"/>
                  <a:pt x="997" y="9898"/>
                </a:cubicBezTo>
                <a:cubicBezTo>
                  <a:pt x="1000" y="9894"/>
                  <a:pt x="1000" y="9894"/>
                  <a:pt x="1000" y="9894"/>
                </a:cubicBezTo>
                <a:cubicBezTo>
                  <a:pt x="1000" y="9901"/>
                  <a:pt x="1000" y="9901"/>
                  <a:pt x="1000" y="9901"/>
                </a:cubicBezTo>
                <a:cubicBezTo>
                  <a:pt x="1023" y="10011"/>
                  <a:pt x="1023" y="10011"/>
                  <a:pt x="1023" y="10011"/>
                </a:cubicBezTo>
                <a:cubicBezTo>
                  <a:pt x="1023" y="10014"/>
                  <a:pt x="1023" y="10014"/>
                  <a:pt x="1023" y="10014"/>
                </a:cubicBezTo>
                <a:cubicBezTo>
                  <a:pt x="1020" y="10017"/>
                  <a:pt x="1020" y="10017"/>
                  <a:pt x="1020" y="10017"/>
                </a:cubicBezTo>
                <a:cubicBezTo>
                  <a:pt x="929" y="10066"/>
                  <a:pt x="929" y="10066"/>
                  <a:pt x="929" y="10066"/>
                </a:cubicBezTo>
                <a:cubicBezTo>
                  <a:pt x="926" y="10066"/>
                  <a:pt x="926" y="10066"/>
                  <a:pt x="926" y="10066"/>
                </a:cubicBezTo>
                <a:cubicBezTo>
                  <a:pt x="926" y="10063"/>
                  <a:pt x="926" y="10063"/>
                  <a:pt x="926" y="10063"/>
                </a:cubicBezTo>
                <a:close/>
                <a:moveTo>
                  <a:pt x="952" y="10215"/>
                </a:moveTo>
                <a:cubicBezTo>
                  <a:pt x="932" y="10098"/>
                  <a:pt x="932" y="10098"/>
                  <a:pt x="932" y="10098"/>
                </a:cubicBezTo>
                <a:cubicBezTo>
                  <a:pt x="929" y="10095"/>
                  <a:pt x="929" y="10095"/>
                  <a:pt x="929" y="10095"/>
                </a:cubicBezTo>
                <a:cubicBezTo>
                  <a:pt x="932" y="10092"/>
                  <a:pt x="932" y="10092"/>
                  <a:pt x="932" y="10092"/>
                </a:cubicBezTo>
                <a:cubicBezTo>
                  <a:pt x="1023" y="10043"/>
                  <a:pt x="1023" y="10043"/>
                  <a:pt x="1023" y="10043"/>
                </a:cubicBezTo>
                <a:cubicBezTo>
                  <a:pt x="1026" y="10043"/>
                  <a:pt x="1026" y="10043"/>
                  <a:pt x="1026" y="10043"/>
                </a:cubicBezTo>
                <a:cubicBezTo>
                  <a:pt x="1029" y="10046"/>
                  <a:pt x="1029" y="10046"/>
                  <a:pt x="1029" y="10046"/>
                </a:cubicBezTo>
                <a:cubicBezTo>
                  <a:pt x="1049" y="10163"/>
                  <a:pt x="1049" y="10163"/>
                  <a:pt x="1049" y="10163"/>
                </a:cubicBezTo>
                <a:cubicBezTo>
                  <a:pt x="1049" y="10166"/>
                  <a:pt x="1049" y="10166"/>
                  <a:pt x="1049" y="10166"/>
                </a:cubicBezTo>
                <a:cubicBezTo>
                  <a:pt x="1046" y="10166"/>
                  <a:pt x="1046" y="10166"/>
                  <a:pt x="1046" y="10166"/>
                </a:cubicBezTo>
                <a:cubicBezTo>
                  <a:pt x="955" y="10218"/>
                  <a:pt x="955" y="10218"/>
                  <a:pt x="955" y="10218"/>
                </a:cubicBezTo>
                <a:cubicBezTo>
                  <a:pt x="952" y="10218"/>
                  <a:pt x="952" y="10218"/>
                  <a:pt x="952" y="10218"/>
                </a:cubicBezTo>
                <a:cubicBezTo>
                  <a:pt x="952" y="10215"/>
                  <a:pt x="952" y="10215"/>
                  <a:pt x="952" y="10215"/>
                </a:cubicBezTo>
                <a:close/>
                <a:moveTo>
                  <a:pt x="978" y="10373"/>
                </a:moveTo>
                <a:cubicBezTo>
                  <a:pt x="958" y="10254"/>
                  <a:pt x="958" y="10254"/>
                  <a:pt x="958" y="10254"/>
                </a:cubicBezTo>
                <a:cubicBezTo>
                  <a:pt x="955" y="10247"/>
                  <a:pt x="955" y="10247"/>
                  <a:pt x="955" y="10247"/>
                </a:cubicBezTo>
                <a:cubicBezTo>
                  <a:pt x="958" y="10247"/>
                  <a:pt x="958" y="10247"/>
                  <a:pt x="958" y="10247"/>
                </a:cubicBezTo>
                <a:cubicBezTo>
                  <a:pt x="1052" y="10195"/>
                  <a:pt x="1052" y="10195"/>
                  <a:pt x="1052" y="10195"/>
                </a:cubicBezTo>
                <a:cubicBezTo>
                  <a:pt x="1055" y="10195"/>
                  <a:pt x="1055" y="10195"/>
                  <a:pt x="1055" y="10195"/>
                </a:cubicBezTo>
                <a:cubicBezTo>
                  <a:pt x="1055" y="10199"/>
                  <a:pt x="1055" y="10199"/>
                  <a:pt x="1055" y="10199"/>
                </a:cubicBezTo>
                <a:cubicBezTo>
                  <a:pt x="1075" y="10315"/>
                  <a:pt x="1075" y="10315"/>
                  <a:pt x="1075" y="10315"/>
                </a:cubicBezTo>
                <a:cubicBezTo>
                  <a:pt x="1078" y="10318"/>
                  <a:pt x="1078" y="10318"/>
                  <a:pt x="1078" y="10318"/>
                </a:cubicBezTo>
                <a:cubicBezTo>
                  <a:pt x="1075" y="10322"/>
                  <a:pt x="1075" y="10322"/>
                  <a:pt x="1075" y="10322"/>
                </a:cubicBezTo>
                <a:cubicBezTo>
                  <a:pt x="981" y="10377"/>
                  <a:pt x="981" y="10377"/>
                  <a:pt x="981" y="10377"/>
                </a:cubicBezTo>
                <a:cubicBezTo>
                  <a:pt x="978" y="10377"/>
                  <a:pt x="978" y="10377"/>
                  <a:pt x="978" y="10377"/>
                </a:cubicBezTo>
                <a:cubicBezTo>
                  <a:pt x="978" y="10373"/>
                  <a:pt x="978" y="10373"/>
                  <a:pt x="978" y="10373"/>
                </a:cubicBezTo>
                <a:close/>
                <a:moveTo>
                  <a:pt x="1004" y="10532"/>
                </a:moveTo>
                <a:cubicBezTo>
                  <a:pt x="984" y="10412"/>
                  <a:pt x="984" y="10412"/>
                  <a:pt x="984" y="10412"/>
                </a:cubicBezTo>
                <a:cubicBezTo>
                  <a:pt x="984" y="10406"/>
                  <a:pt x="984" y="10406"/>
                  <a:pt x="984" y="10406"/>
                </a:cubicBezTo>
                <a:cubicBezTo>
                  <a:pt x="984" y="10406"/>
                  <a:pt x="984" y="10406"/>
                  <a:pt x="984" y="10406"/>
                </a:cubicBezTo>
                <a:cubicBezTo>
                  <a:pt x="1078" y="10351"/>
                  <a:pt x="1078" y="10351"/>
                  <a:pt x="1078" y="10351"/>
                </a:cubicBezTo>
                <a:cubicBezTo>
                  <a:pt x="1081" y="10347"/>
                  <a:pt x="1081" y="10347"/>
                  <a:pt x="1081" y="10347"/>
                </a:cubicBezTo>
                <a:cubicBezTo>
                  <a:pt x="1081" y="10354"/>
                  <a:pt x="1081" y="10354"/>
                  <a:pt x="1081" y="10354"/>
                </a:cubicBezTo>
                <a:cubicBezTo>
                  <a:pt x="1104" y="10474"/>
                  <a:pt x="1104" y="10474"/>
                  <a:pt x="1104" y="10474"/>
                </a:cubicBezTo>
                <a:cubicBezTo>
                  <a:pt x="1104" y="10477"/>
                  <a:pt x="1104" y="10477"/>
                  <a:pt x="1104" y="10477"/>
                </a:cubicBezTo>
                <a:cubicBezTo>
                  <a:pt x="1101" y="10480"/>
                  <a:pt x="1101" y="10480"/>
                  <a:pt x="1101" y="10480"/>
                </a:cubicBezTo>
                <a:cubicBezTo>
                  <a:pt x="1007" y="10535"/>
                  <a:pt x="1007" y="10535"/>
                  <a:pt x="1007" y="10535"/>
                </a:cubicBezTo>
                <a:cubicBezTo>
                  <a:pt x="1004" y="10538"/>
                  <a:pt x="1004" y="10538"/>
                  <a:pt x="1004" y="10538"/>
                </a:cubicBezTo>
                <a:cubicBezTo>
                  <a:pt x="1004" y="10532"/>
                  <a:pt x="1004" y="10532"/>
                  <a:pt x="1004" y="10532"/>
                </a:cubicBezTo>
                <a:close/>
                <a:moveTo>
                  <a:pt x="1033" y="10700"/>
                </a:moveTo>
                <a:cubicBezTo>
                  <a:pt x="1010" y="10574"/>
                  <a:pt x="1010" y="10574"/>
                  <a:pt x="1010" y="10574"/>
                </a:cubicBezTo>
                <a:cubicBezTo>
                  <a:pt x="1010" y="10568"/>
                  <a:pt x="1010" y="10568"/>
                  <a:pt x="1010" y="10568"/>
                </a:cubicBezTo>
                <a:cubicBezTo>
                  <a:pt x="1013" y="10568"/>
                  <a:pt x="1013" y="10568"/>
                  <a:pt x="1013" y="10568"/>
                </a:cubicBezTo>
                <a:cubicBezTo>
                  <a:pt x="1107" y="10509"/>
                  <a:pt x="1107" y="10509"/>
                  <a:pt x="1107" y="10509"/>
                </a:cubicBezTo>
                <a:cubicBezTo>
                  <a:pt x="1110" y="10509"/>
                  <a:pt x="1110" y="10509"/>
                  <a:pt x="1110" y="10509"/>
                </a:cubicBezTo>
                <a:cubicBezTo>
                  <a:pt x="1110" y="10513"/>
                  <a:pt x="1110" y="10513"/>
                  <a:pt x="1110" y="10513"/>
                </a:cubicBezTo>
                <a:cubicBezTo>
                  <a:pt x="1133" y="10635"/>
                  <a:pt x="1133" y="10635"/>
                  <a:pt x="1133" y="10635"/>
                </a:cubicBezTo>
                <a:cubicBezTo>
                  <a:pt x="1133" y="10639"/>
                  <a:pt x="1133" y="10639"/>
                  <a:pt x="1133" y="10639"/>
                </a:cubicBezTo>
                <a:cubicBezTo>
                  <a:pt x="1130" y="10642"/>
                  <a:pt x="1130" y="10642"/>
                  <a:pt x="1130" y="10642"/>
                </a:cubicBezTo>
                <a:cubicBezTo>
                  <a:pt x="1036" y="10703"/>
                  <a:pt x="1036" y="10703"/>
                  <a:pt x="1036" y="10703"/>
                </a:cubicBezTo>
                <a:cubicBezTo>
                  <a:pt x="1033" y="10703"/>
                  <a:pt x="1033" y="10703"/>
                  <a:pt x="1033" y="10703"/>
                </a:cubicBezTo>
                <a:cubicBezTo>
                  <a:pt x="1033" y="10700"/>
                  <a:pt x="1033" y="10700"/>
                  <a:pt x="1033" y="10700"/>
                </a:cubicBezTo>
                <a:close/>
                <a:moveTo>
                  <a:pt x="1939" y="8418"/>
                </a:moveTo>
                <a:cubicBezTo>
                  <a:pt x="1984" y="8405"/>
                  <a:pt x="1984" y="8405"/>
                  <a:pt x="1984" y="8405"/>
                </a:cubicBezTo>
                <a:cubicBezTo>
                  <a:pt x="1988" y="8405"/>
                  <a:pt x="1988" y="8405"/>
                  <a:pt x="1988" y="8405"/>
                </a:cubicBezTo>
                <a:cubicBezTo>
                  <a:pt x="1988" y="8409"/>
                  <a:pt x="1988" y="8409"/>
                  <a:pt x="1988" y="8409"/>
                </a:cubicBezTo>
                <a:cubicBezTo>
                  <a:pt x="2020" y="8519"/>
                  <a:pt x="2020" y="8519"/>
                  <a:pt x="2020" y="8519"/>
                </a:cubicBezTo>
                <a:cubicBezTo>
                  <a:pt x="2023" y="8522"/>
                  <a:pt x="2023" y="8522"/>
                  <a:pt x="2023" y="8522"/>
                </a:cubicBezTo>
                <a:cubicBezTo>
                  <a:pt x="2020" y="8522"/>
                  <a:pt x="2020" y="8522"/>
                  <a:pt x="2020" y="8522"/>
                </a:cubicBezTo>
                <a:cubicBezTo>
                  <a:pt x="1975" y="8538"/>
                  <a:pt x="1975" y="8538"/>
                  <a:pt x="1975" y="8538"/>
                </a:cubicBezTo>
                <a:cubicBezTo>
                  <a:pt x="1971" y="8538"/>
                  <a:pt x="1971" y="8538"/>
                  <a:pt x="1971" y="8538"/>
                </a:cubicBezTo>
                <a:cubicBezTo>
                  <a:pt x="1971" y="8535"/>
                  <a:pt x="1971" y="8535"/>
                  <a:pt x="1971" y="8535"/>
                </a:cubicBezTo>
                <a:cubicBezTo>
                  <a:pt x="1939" y="8422"/>
                  <a:pt x="1939" y="8422"/>
                  <a:pt x="1939" y="8422"/>
                </a:cubicBezTo>
                <a:cubicBezTo>
                  <a:pt x="1939" y="8422"/>
                  <a:pt x="1939" y="8422"/>
                  <a:pt x="1939" y="8422"/>
                </a:cubicBezTo>
                <a:cubicBezTo>
                  <a:pt x="1939" y="8418"/>
                  <a:pt x="1939" y="8418"/>
                  <a:pt x="1939" y="8418"/>
                </a:cubicBezTo>
                <a:close/>
                <a:moveTo>
                  <a:pt x="1881" y="8438"/>
                </a:moveTo>
                <a:cubicBezTo>
                  <a:pt x="1929" y="8425"/>
                  <a:pt x="1929" y="8425"/>
                  <a:pt x="1929" y="8425"/>
                </a:cubicBezTo>
                <a:cubicBezTo>
                  <a:pt x="1929" y="8422"/>
                  <a:pt x="1929" y="8422"/>
                  <a:pt x="1929" y="8422"/>
                </a:cubicBezTo>
                <a:cubicBezTo>
                  <a:pt x="1929" y="8425"/>
                  <a:pt x="1929" y="8425"/>
                  <a:pt x="1929" y="8425"/>
                </a:cubicBezTo>
                <a:cubicBezTo>
                  <a:pt x="1962" y="8538"/>
                  <a:pt x="1962" y="8538"/>
                  <a:pt x="1962" y="8538"/>
                </a:cubicBezTo>
                <a:cubicBezTo>
                  <a:pt x="1965" y="8541"/>
                  <a:pt x="1965" y="8541"/>
                  <a:pt x="1965" y="8541"/>
                </a:cubicBezTo>
                <a:cubicBezTo>
                  <a:pt x="1962" y="8541"/>
                  <a:pt x="1962" y="8541"/>
                  <a:pt x="1962" y="8541"/>
                </a:cubicBezTo>
                <a:cubicBezTo>
                  <a:pt x="1916" y="8558"/>
                  <a:pt x="1916" y="8558"/>
                  <a:pt x="1916" y="8558"/>
                </a:cubicBezTo>
                <a:cubicBezTo>
                  <a:pt x="1913" y="8558"/>
                  <a:pt x="1913" y="8558"/>
                  <a:pt x="1913" y="8558"/>
                </a:cubicBezTo>
                <a:cubicBezTo>
                  <a:pt x="1913" y="8554"/>
                  <a:pt x="1913" y="8554"/>
                  <a:pt x="1913" y="8554"/>
                </a:cubicBezTo>
                <a:cubicBezTo>
                  <a:pt x="1881" y="8441"/>
                  <a:pt x="1881" y="8441"/>
                  <a:pt x="1881" y="8441"/>
                </a:cubicBezTo>
                <a:cubicBezTo>
                  <a:pt x="1881" y="8438"/>
                  <a:pt x="1881" y="8438"/>
                  <a:pt x="1881" y="8438"/>
                </a:cubicBezTo>
                <a:cubicBezTo>
                  <a:pt x="1881" y="8438"/>
                  <a:pt x="1881" y="8438"/>
                  <a:pt x="1881" y="8438"/>
                </a:cubicBezTo>
                <a:close/>
                <a:moveTo>
                  <a:pt x="1822" y="8457"/>
                </a:moveTo>
                <a:cubicBezTo>
                  <a:pt x="1868" y="8441"/>
                  <a:pt x="1868" y="8441"/>
                  <a:pt x="1868" y="8441"/>
                </a:cubicBezTo>
                <a:cubicBezTo>
                  <a:pt x="1871" y="8441"/>
                  <a:pt x="1871" y="8441"/>
                  <a:pt x="1871" y="8441"/>
                </a:cubicBezTo>
                <a:cubicBezTo>
                  <a:pt x="1871" y="8444"/>
                  <a:pt x="1871" y="8444"/>
                  <a:pt x="1871" y="8444"/>
                </a:cubicBezTo>
                <a:cubicBezTo>
                  <a:pt x="1903" y="8558"/>
                  <a:pt x="1903" y="8558"/>
                  <a:pt x="1903" y="8558"/>
                </a:cubicBezTo>
                <a:cubicBezTo>
                  <a:pt x="1903" y="8561"/>
                  <a:pt x="1903" y="8561"/>
                  <a:pt x="1903" y="8561"/>
                </a:cubicBezTo>
                <a:cubicBezTo>
                  <a:pt x="1903" y="8561"/>
                  <a:pt x="1903" y="8561"/>
                  <a:pt x="1903" y="8561"/>
                </a:cubicBezTo>
                <a:cubicBezTo>
                  <a:pt x="1855" y="8577"/>
                  <a:pt x="1855" y="8577"/>
                  <a:pt x="1855" y="8577"/>
                </a:cubicBezTo>
                <a:cubicBezTo>
                  <a:pt x="1855" y="8577"/>
                  <a:pt x="1855" y="8577"/>
                  <a:pt x="1855" y="8577"/>
                </a:cubicBezTo>
                <a:cubicBezTo>
                  <a:pt x="1852" y="8574"/>
                  <a:pt x="1852" y="8574"/>
                  <a:pt x="1852" y="8574"/>
                </a:cubicBezTo>
                <a:cubicBezTo>
                  <a:pt x="1819" y="8460"/>
                  <a:pt x="1819" y="8460"/>
                  <a:pt x="1819" y="8460"/>
                </a:cubicBezTo>
                <a:cubicBezTo>
                  <a:pt x="1819" y="8457"/>
                  <a:pt x="1819" y="8457"/>
                  <a:pt x="1819" y="8457"/>
                </a:cubicBezTo>
                <a:cubicBezTo>
                  <a:pt x="1822" y="8457"/>
                  <a:pt x="1822" y="8457"/>
                  <a:pt x="1822" y="8457"/>
                </a:cubicBezTo>
                <a:close/>
                <a:moveTo>
                  <a:pt x="1761" y="8477"/>
                </a:moveTo>
                <a:cubicBezTo>
                  <a:pt x="1809" y="8460"/>
                  <a:pt x="1809" y="8460"/>
                  <a:pt x="1809" y="8460"/>
                </a:cubicBezTo>
                <a:cubicBezTo>
                  <a:pt x="1809" y="8460"/>
                  <a:pt x="1809" y="8460"/>
                  <a:pt x="1809" y="8460"/>
                </a:cubicBezTo>
                <a:cubicBezTo>
                  <a:pt x="1813" y="8464"/>
                  <a:pt x="1813" y="8464"/>
                  <a:pt x="1813" y="8464"/>
                </a:cubicBezTo>
                <a:cubicBezTo>
                  <a:pt x="1842" y="8577"/>
                  <a:pt x="1842" y="8577"/>
                  <a:pt x="1842" y="8577"/>
                </a:cubicBezTo>
                <a:cubicBezTo>
                  <a:pt x="1845" y="8580"/>
                  <a:pt x="1845" y="8580"/>
                  <a:pt x="1845" y="8580"/>
                </a:cubicBezTo>
                <a:cubicBezTo>
                  <a:pt x="1842" y="8583"/>
                  <a:pt x="1842" y="8583"/>
                  <a:pt x="1842" y="8583"/>
                </a:cubicBezTo>
                <a:cubicBezTo>
                  <a:pt x="1793" y="8600"/>
                  <a:pt x="1793" y="8600"/>
                  <a:pt x="1793" y="8600"/>
                </a:cubicBezTo>
                <a:cubicBezTo>
                  <a:pt x="1793" y="8600"/>
                  <a:pt x="1793" y="8600"/>
                  <a:pt x="1793" y="8600"/>
                </a:cubicBezTo>
                <a:cubicBezTo>
                  <a:pt x="1790" y="8596"/>
                  <a:pt x="1790" y="8596"/>
                  <a:pt x="1790" y="8596"/>
                </a:cubicBezTo>
                <a:cubicBezTo>
                  <a:pt x="1761" y="8480"/>
                  <a:pt x="1761" y="8480"/>
                  <a:pt x="1761" y="8480"/>
                </a:cubicBezTo>
                <a:cubicBezTo>
                  <a:pt x="1758" y="8477"/>
                  <a:pt x="1758" y="8477"/>
                  <a:pt x="1758" y="8477"/>
                </a:cubicBezTo>
                <a:cubicBezTo>
                  <a:pt x="1761" y="8477"/>
                  <a:pt x="1761" y="8477"/>
                  <a:pt x="1761" y="8477"/>
                </a:cubicBezTo>
                <a:close/>
                <a:moveTo>
                  <a:pt x="1696" y="8496"/>
                </a:moveTo>
                <a:cubicBezTo>
                  <a:pt x="1748" y="8483"/>
                  <a:pt x="1748" y="8483"/>
                  <a:pt x="1748" y="8483"/>
                </a:cubicBezTo>
                <a:cubicBezTo>
                  <a:pt x="1748" y="8480"/>
                  <a:pt x="1748" y="8480"/>
                  <a:pt x="1748" y="8480"/>
                </a:cubicBezTo>
                <a:cubicBezTo>
                  <a:pt x="1751" y="8483"/>
                  <a:pt x="1751" y="8483"/>
                  <a:pt x="1751" y="8483"/>
                </a:cubicBezTo>
                <a:cubicBezTo>
                  <a:pt x="1780" y="8600"/>
                  <a:pt x="1780" y="8600"/>
                  <a:pt x="1780" y="8600"/>
                </a:cubicBezTo>
                <a:cubicBezTo>
                  <a:pt x="1784" y="8603"/>
                  <a:pt x="1784" y="8603"/>
                  <a:pt x="1784" y="8603"/>
                </a:cubicBezTo>
                <a:cubicBezTo>
                  <a:pt x="1780" y="8603"/>
                  <a:pt x="1780" y="8603"/>
                  <a:pt x="1780" y="8603"/>
                </a:cubicBezTo>
                <a:cubicBezTo>
                  <a:pt x="1732" y="8619"/>
                  <a:pt x="1732" y="8619"/>
                  <a:pt x="1732" y="8619"/>
                </a:cubicBezTo>
                <a:cubicBezTo>
                  <a:pt x="1729" y="8622"/>
                  <a:pt x="1729" y="8622"/>
                  <a:pt x="1729" y="8622"/>
                </a:cubicBezTo>
                <a:cubicBezTo>
                  <a:pt x="1729" y="8619"/>
                  <a:pt x="1729" y="8619"/>
                  <a:pt x="1729" y="8619"/>
                </a:cubicBezTo>
                <a:cubicBezTo>
                  <a:pt x="1696" y="8503"/>
                  <a:pt x="1696" y="8503"/>
                  <a:pt x="1696" y="8503"/>
                </a:cubicBezTo>
                <a:cubicBezTo>
                  <a:pt x="1696" y="8499"/>
                  <a:pt x="1696" y="8499"/>
                  <a:pt x="1696" y="8499"/>
                </a:cubicBezTo>
                <a:cubicBezTo>
                  <a:pt x="1696" y="8496"/>
                  <a:pt x="1696" y="8496"/>
                  <a:pt x="1696" y="8496"/>
                </a:cubicBezTo>
                <a:close/>
                <a:moveTo>
                  <a:pt x="1635" y="8519"/>
                </a:moveTo>
                <a:cubicBezTo>
                  <a:pt x="1683" y="8503"/>
                  <a:pt x="1683" y="8503"/>
                  <a:pt x="1683" y="8503"/>
                </a:cubicBezTo>
                <a:cubicBezTo>
                  <a:pt x="1687" y="8503"/>
                  <a:pt x="1687" y="8503"/>
                  <a:pt x="1687" y="8503"/>
                </a:cubicBezTo>
                <a:cubicBezTo>
                  <a:pt x="1687" y="8506"/>
                  <a:pt x="1687" y="8506"/>
                  <a:pt x="1687" y="8506"/>
                </a:cubicBezTo>
                <a:cubicBezTo>
                  <a:pt x="1719" y="8622"/>
                  <a:pt x="1719" y="8622"/>
                  <a:pt x="1719" y="8622"/>
                </a:cubicBezTo>
                <a:cubicBezTo>
                  <a:pt x="1719" y="8626"/>
                  <a:pt x="1719" y="8626"/>
                  <a:pt x="1719" y="8626"/>
                </a:cubicBezTo>
                <a:cubicBezTo>
                  <a:pt x="1716" y="8626"/>
                  <a:pt x="1716" y="8626"/>
                  <a:pt x="1716" y="8626"/>
                </a:cubicBezTo>
                <a:cubicBezTo>
                  <a:pt x="1667" y="8642"/>
                  <a:pt x="1667" y="8642"/>
                  <a:pt x="1667" y="8642"/>
                </a:cubicBezTo>
                <a:cubicBezTo>
                  <a:pt x="1664" y="8642"/>
                  <a:pt x="1664" y="8642"/>
                  <a:pt x="1664" y="8642"/>
                </a:cubicBezTo>
                <a:cubicBezTo>
                  <a:pt x="1664" y="8638"/>
                  <a:pt x="1664" y="8638"/>
                  <a:pt x="1664" y="8638"/>
                </a:cubicBezTo>
                <a:cubicBezTo>
                  <a:pt x="1631" y="8522"/>
                  <a:pt x="1631" y="8522"/>
                  <a:pt x="1631" y="8522"/>
                </a:cubicBezTo>
                <a:cubicBezTo>
                  <a:pt x="1631" y="8519"/>
                  <a:pt x="1631" y="8519"/>
                  <a:pt x="1631" y="8519"/>
                </a:cubicBezTo>
                <a:cubicBezTo>
                  <a:pt x="1635" y="8519"/>
                  <a:pt x="1635" y="8519"/>
                  <a:pt x="1635" y="8519"/>
                </a:cubicBezTo>
                <a:close/>
                <a:moveTo>
                  <a:pt x="1567" y="8538"/>
                </a:moveTo>
                <a:cubicBezTo>
                  <a:pt x="1619" y="8522"/>
                  <a:pt x="1619" y="8522"/>
                  <a:pt x="1619" y="8522"/>
                </a:cubicBezTo>
                <a:cubicBezTo>
                  <a:pt x="1622" y="8522"/>
                  <a:pt x="1622" y="8522"/>
                  <a:pt x="1622" y="8522"/>
                </a:cubicBezTo>
                <a:cubicBezTo>
                  <a:pt x="1622" y="8525"/>
                  <a:pt x="1622" y="8525"/>
                  <a:pt x="1622" y="8525"/>
                </a:cubicBezTo>
                <a:cubicBezTo>
                  <a:pt x="1654" y="8645"/>
                  <a:pt x="1654" y="8645"/>
                  <a:pt x="1654" y="8645"/>
                </a:cubicBezTo>
                <a:cubicBezTo>
                  <a:pt x="1654" y="8645"/>
                  <a:pt x="1654" y="8645"/>
                  <a:pt x="1654" y="8645"/>
                </a:cubicBezTo>
                <a:cubicBezTo>
                  <a:pt x="1651" y="8648"/>
                  <a:pt x="1651" y="8648"/>
                  <a:pt x="1651" y="8648"/>
                </a:cubicBezTo>
                <a:cubicBezTo>
                  <a:pt x="1599" y="8664"/>
                  <a:pt x="1599" y="8664"/>
                  <a:pt x="1599" y="8664"/>
                </a:cubicBezTo>
                <a:cubicBezTo>
                  <a:pt x="1599" y="8664"/>
                  <a:pt x="1599" y="8664"/>
                  <a:pt x="1599" y="8664"/>
                </a:cubicBezTo>
                <a:cubicBezTo>
                  <a:pt x="1599" y="8664"/>
                  <a:pt x="1599" y="8664"/>
                  <a:pt x="1599" y="8664"/>
                </a:cubicBezTo>
                <a:cubicBezTo>
                  <a:pt x="1567" y="8541"/>
                  <a:pt x="1567" y="8541"/>
                  <a:pt x="1567" y="8541"/>
                </a:cubicBezTo>
                <a:cubicBezTo>
                  <a:pt x="1567" y="8538"/>
                  <a:pt x="1567" y="8538"/>
                  <a:pt x="1567" y="8538"/>
                </a:cubicBezTo>
                <a:cubicBezTo>
                  <a:pt x="1567" y="8538"/>
                  <a:pt x="1567" y="8538"/>
                  <a:pt x="1567" y="8538"/>
                </a:cubicBezTo>
                <a:close/>
                <a:moveTo>
                  <a:pt x="1502" y="8561"/>
                </a:moveTo>
                <a:cubicBezTo>
                  <a:pt x="1554" y="8545"/>
                  <a:pt x="1554" y="8545"/>
                  <a:pt x="1554" y="8545"/>
                </a:cubicBezTo>
                <a:cubicBezTo>
                  <a:pt x="1557" y="8545"/>
                  <a:pt x="1557" y="8545"/>
                  <a:pt x="1557" y="8545"/>
                </a:cubicBezTo>
                <a:cubicBezTo>
                  <a:pt x="1557" y="8545"/>
                  <a:pt x="1557" y="8545"/>
                  <a:pt x="1557" y="8545"/>
                </a:cubicBezTo>
                <a:cubicBezTo>
                  <a:pt x="1586" y="8668"/>
                  <a:pt x="1586" y="8668"/>
                  <a:pt x="1586" y="8668"/>
                </a:cubicBezTo>
                <a:cubicBezTo>
                  <a:pt x="1589" y="8671"/>
                  <a:pt x="1589" y="8671"/>
                  <a:pt x="1589" y="8671"/>
                </a:cubicBezTo>
                <a:cubicBezTo>
                  <a:pt x="1586" y="8671"/>
                  <a:pt x="1586" y="8671"/>
                  <a:pt x="1586" y="8671"/>
                </a:cubicBezTo>
                <a:cubicBezTo>
                  <a:pt x="1534" y="8687"/>
                  <a:pt x="1534" y="8687"/>
                  <a:pt x="1534" y="8687"/>
                </a:cubicBezTo>
                <a:cubicBezTo>
                  <a:pt x="1531" y="8690"/>
                  <a:pt x="1531" y="8690"/>
                  <a:pt x="1531" y="8690"/>
                </a:cubicBezTo>
                <a:cubicBezTo>
                  <a:pt x="1531" y="8687"/>
                  <a:pt x="1531" y="8687"/>
                  <a:pt x="1531" y="8687"/>
                </a:cubicBezTo>
                <a:cubicBezTo>
                  <a:pt x="1499" y="8564"/>
                  <a:pt x="1499" y="8564"/>
                  <a:pt x="1499" y="8564"/>
                </a:cubicBezTo>
                <a:cubicBezTo>
                  <a:pt x="1499" y="8561"/>
                  <a:pt x="1499" y="8561"/>
                  <a:pt x="1499" y="8561"/>
                </a:cubicBezTo>
                <a:cubicBezTo>
                  <a:pt x="1502" y="8561"/>
                  <a:pt x="1502" y="8561"/>
                  <a:pt x="1502" y="8561"/>
                </a:cubicBezTo>
                <a:close/>
                <a:moveTo>
                  <a:pt x="1431" y="8583"/>
                </a:moveTo>
                <a:cubicBezTo>
                  <a:pt x="1486" y="8564"/>
                  <a:pt x="1486" y="8564"/>
                  <a:pt x="1486" y="8564"/>
                </a:cubicBezTo>
                <a:cubicBezTo>
                  <a:pt x="1489" y="8564"/>
                  <a:pt x="1489" y="8564"/>
                  <a:pt x="1489" y="8564"/>
                </a:cubicBezTo>
                <a:cubicBezTo>
                  <a:pt x="1489" y="8567"/>
                  <a:pt x="1489" y="8567"/>
                  <a:pt x="1489" y="8567"/>
                </a:cubicBezTo>
                <a:cubicBezTo>
                  <a:pt x="1518" y="8690"/>
                  <a:pt x="1518" y="8690"/>
                  <a:pt x="1518" y="8690"/>
                </a:cubicBezTo>
                <a:cubicBezTo>
                  <a:pt x="1521" y="8694"/>
                  <a:pt x="1521" y="8694"/>
                  <a:pt x="1521" y="8694"/>
                </a:cubicBezTo>
                <a:cubicBezTo>
                  <a:pt x="1518" y="8694"/>
                  <a:pt x="1518" y="8694"/>
                  <a:pt x="1518" y="8694"/>
                </a:cubicBezTo>
                <a:cubicBezTo>
                  <a:pt x="1463" y="8713"/>
                  <a:pt x="1463" y="8713"/>
                  <a:pt x="1463" y="8713"/>
                </a:cubicBezTo>
                <a:cubicBezTo>
                  <a:pt x="1463" y="8713"/>
                  <a:pt x="1463" y="8713"/>
                  <a:pt x="1463" y="8713"/>
                </a:cubicBezTo>
                <a:cubicBezTo>
                  <a:pt x="1460" y="8710"/>
                  <a:pt x="1460" y="8710"/>
                  <a:pt x="1460" y="8710"/>
                </a:cubicBezTo>
                <a:cubicBezTo>
                  <a:pt x="1431" y="8587"/>
                  <a:pt x="1431" y="8587"/>
                  <a:pt x="1431" y="8587"/>
                </a:cubicBezTo>
                <a:cubicBezTo>
                  <a:pt x="1431" y="8583"/>
                  <a:pt x="1431" y="8583"/>
                  <a:pt x="1431" y="8583"/>
                </a:cubicBezTo>
                <a:cubicBezTo>
                  <a:pt x="1431" y="8583"/>
                  <a:pt x="1431" y="8583"/>
                  <a:pt x="1431" y="8583"/>
                </a:cubicBezTo>
                <a:close/>
                <a:moveTo>
                  <a:pt x="1363" y="8606"/>
                </a:moveTo>
                <a:cubicBezTo>
                  <a:pt x="1418" y="8587"/>
                  <a:pt x="1418" y="8587"/>
                  <a:pt x="1418" y="8587"/>
                </a:cubicBezTo>
                <a:cubicBezTo>
                  <a:pt x="1418" y="8587"/>
                  <a:pt x="1418" y="8587"/>
                  <a:pt x="1418" y="8587"/>
                </a:cubicBezTo>
                <a:cubicBezTo>
                  <a:pt x="1421" y="8590"/>
                  <a:pt x="1421" y="8590"/>
                  <a:pt x="1421" y="8590"/>
                </a:cubicBezTo>
                <a:cubicBezTo>
                  <a:pt x="1450" y="8713"/>
                  <a:pt x="1450" y="8713"/>
                  <a:pt x="1450" y="8713"/>
                </a:cubicBezTo>
                <a:cubicBezTo>
                  <a:pt x="1450" y="8716"/>
                  <a:pt x="1450" y="8716"/>
                  <a:pt x="1450" y="8716"/>
                </a:cubicBezTo>
                <a:cubicBezTo>
                  <a:pt x="1450" y="8716"/>
                  <a:pt x="1450" y="8716"/>
                  <a:pt x="1450" y="8716"/>
                </a:cubicBezTo>
                <a:cubicBezTo>
                  <a:pt x="1392" y="8736"/>
                  <a:pt x="1392" y="8736"/>
                  <a:pt x="1392" y="8736"/>
                </a:cubicBezTo>
                <a:cubicBezTo>
                  <a:pt x="1392" y="8739"/>
                  <a:pt x="1392" y="8739"/>
                  <a:pt x="1392" y="8739"/>
                </a:cubicBezTo>
                <a:cubicBezTo>
                  <a:pt x="1389" y="8736"/>
                  <a:pt x="1389" y="8736"/>
                  <a:pt x="1389" y="8736"/>
                </a:cubicBezTo>
                <a:cubicBezTo>
                  <a:pt x="1360" y="8609"/>
                  <a:pt x="1360" y="8609"/>
                  <a:pt x="1360" y="8609"/>
                </a:cubicBezTo>
                <a:cubicBezTo>
                  <a:pt x="1360" y="8606"/>
                  <a:pt x="1360" y="8606"/>
                  <a:pt x="1360" y="8606"/>
                </a:cubicBezTo>
                <a:cubicBezTo>
                  <a:pt x="1363" y="8606"/>
                  <a:pt x="1363" y="8606"/>
                  <a:pt x="1363" y="8606"/>
                </a:cubicBezTo>
                <a:close/>
                <a:moveTo>
                  <a:pt x="1288" y="8629"/>
                </a:moveTo>
                <a:cubicBezTo>
                  <a:pt x="1347" y="8609"/>
                  <a:pt x="1347" y="8609"/>
                  <a:pt x="1347" y="8609"/>
                </a:cubicBezTo>
                <a:cubicBezTo>
                  <a:pt x="1350" y="8609"/>
                  <a:pt x="1350" y="8609"/>
                  <a:pt x="1350" y="8609"/>
                </a:cubicBezTo>
                <a:cubicBezTo>
                  <a:pt x="1350" y="8613"/>
                  <a:pt x="1350" y="8613"/>
                  <a:pt x="1350" y="8613"/>
                </a:cubicBezTo>
                <a:cubicBezTo>
                  <a:pt x="1379" y="8739"/>
                  <a:pt x="1379" y="8739"/>
                  <a:pt x="1379" y="8739"/>
                </a:cubicBezTo>
                <a:cubicBezTo>
                  <a:pt x="1379" y="8742"/>
                  <a:pt x="1379" y="8742"/>
                  <a:pt x="1379" y="8742"/>
                </a:cubicBezTo>
                <a:cubicBezTo>
                  <a:pt x="1379" y="8742"/>
                  <a:pt x="1379" y="8742"/>
                  <a:pt x="1379" y="8742"/>
                </a:cubicBezTo>
                <a:cubicBezTo>
                  <a:pt x="1321" y="8761"/>
                  <a:pt x="1321" y="8761"/>
                  <a:pt x="1321" y="8761"/>
                </a:cubicBezTo>
                <a:cubicBezTo>
                  <a:pt x="1318" y="8761"/>
                  <a:pt x="1318" y="8761"/>
                  <a:pt x="1318" y="8761"/>
                </a:cubicBezTo>
                <a:cubicBezTo>
                  <a:pt x="1318" y="8758"/>
                  <a:pt x="1318" y="8758"/>
                  <a:pt x="1318" y="8758"/>
                </a:cubicBezTo>
                <a:cubicBezTo>
                  <a:pt x="1288" y="8632"/>
                  <a:pt x="1288" y="8632"/>
                  <a:pt x="1288" y="8632"/>
                </a:cubicBezTo>
                <a:cubicBezTo>
                  <a:pt x="1288" y="8629"/>
                  <a:pt x="1288" y="8629"/>
                  <a:pt x="1288" y="8629"/>
                </a:cubicBezTo>
                <a:cubicBezTo>
                  <a:pt x="1288" y="8629"/>
                  <a:pt x="1288" y="8629"/>
                  <a:pt x="1288" y="8629"/>
                </a:cubicBezTo>
                <a:close/>
                <a:moveTo>
                  <a:pt x="1217" y="8651"/>
                </a:moveTo>
                <a:cubicBezTo>
                  <a:pt x="1275" y="8632"/>
                  <a:pt x="1275" y="8632"/>
                  <a:pt x="1275" y="8632"/>
                </a:cubicBezTo>
                <a:cubicBezTo>
                  <a:pt x="1275" y="8632"/>
                  <a:pt x="1275" y="8632"/>
                  <a:pt x="1275" y="8632"/>
                </a:cubicBezTo>
                <a:cubicBezTo>
                  <a:pt x="1275" y="8635"/>
                  <a:pt x="1275" y="8635"/>
                  <a:pt x="1275" y="8635"/>
                </a:cubicBezTo>
                <a:cubicBezTo>
                  <a:pt x="1305" y="8765"/>
                  <a:pt x="1305" y="8765"/>
                  <a:pt x="1305" y="8765"/>
                </a:cubicBezTo>
                <a:cubicBezTo>
                  <a:pt x="1308" y="8768"/>
                  <a:pt x="1308" y="8768"/>
                  <a:pt x="1308" y="8768"/>
                </a:cubicBezTo>
                <a:cubicBezTo>
                  <a:pt x="1305" y="8768"/>
                  <a:pt x="1305" y="8768"/>
                  <a:pt x="1305" y="8768"/>
                </a:cubicBezTo>
                <a:cubicBezTo>
                  <a:pt x="1246" y="8787"/>
                  <a:pt x="1246" y="8787"/>
                  <a:pt x="1246" y="8787"/>
                </a:cubicBezTo>
                <a:cubicBezTo>
                  <a:pt x="1243" y="8787"/>
                  <a:pt x="1243" y="8787"/>
                  <a:pt x="1243" y="8787"/>
                </a:cubicBezTo>
                <a:cubicBezTo>
                  <a:pt x="1243" y="8784"/>
                  <a:pt x="1243" y="8784"/>
                  <a:pt x="1243" y="8784"/>
                </a:cubicBezTo>
                <a:cubicBezTo>
                  <a:pt x="1214" y="8655"/>
                  <a:pt x="1214" y="8655"/>
                  <a:pt x="1214" y="8655"/>
                </a:cubicBezTo>
                <a:cubicBezTo>
                  <a:pt x="1214" y="8651"/>
                  <a:pt x="1214" y="8651"/>
                  <a:pt x="1214" y="8651"/>
                </a:cubicBezTo>
                <a:cubicBezTo>
                  <a:pt x="1217" y="8651"/>
                  <a:pt x="1217" y="8651"/>
                  <a:pt x="1217" y="8651"/>
                </a:cubicBezTo>
                <a:close/>
                <a:moveTo>
                  <a:pt x="1139" y="8677"/>
                </a:moveTo>
                <a:cubicBezTo>
                  <a:pt x="1201" y="8658"/>
                  <a:pt x="1201" y="8658"/>
                  <a:pt x="1201" y="8658"/>
                </a:cubicBezTo>
                <a:cubicBezTo>
                  <a:pt x="1201" y="8658"/>
                  <a:pt x="1201" y="8658"/>
                  <a:pt x="1201" y="8658"/>
                </a:cubicBezTo>
                <a:cubicBezTo>
                  <a:pt x="1204" y="8661"/>
                  <a:pt x="1204" y="8661"/>
                  <a:pt x="1204" y="8661"/>
                </a:cubicBezTo>
                <a:cubicBezTo>
                  <a:pt x="1230" y="8791"/>
                  <a:pt x="1230" y="8791"/>
                  <a:pt x="1230" y="8791"/>
                </a:cubicBezTo>
                <a:cubicBezTo>
                  <a:pt x="1233" y="8791"/>
                  <a:pt x="1233" y="8791"/>
                  <a:pt x="1233" y="8791"/>
                </a:cubicBezTo>
                <a:cubicBezTo>
                  <a:pt x="1230" y="8794"/>
                  <a:pt x="1230" y="8794"/>
                  <a:pt x="1230" y="8794"/>
                </a:cubicBezTo>
                <a:cubicBezTo>
                  <a:pt x="1169" y="8813"/>
                  <a:pt x="1169" y="8813"/>
                  <a:pt x="1169" y="8813"/>
                </a:cubicBezTo>
                <a:cubicBezTo>
                  <a:pt x="1169" y="8813"/>
                  <a:pt x="1169" y="8813"/>
                  <a:pt x="1169" y="8813"/>
                </a:cubicBezTo>
                <a:cubicBezTo>
                  <a:pt x="1165" y="8810"/>
                  <a:pt x="1165" y="8810"/>
                  <a:pt x="1165" y="8810"/>
                </a:cubicBezTo>
                <a:cubicBezTo>
                  <a:pt x="1139" y="8681"/>
                  <a:pt x="1139" y="8681"/>
                  <a:pt x="1139" y="8681"/>
                </a:cubicBezTo>
                <a:cubicBezTo>
                  <a:pt x="1139" y="8677"/>
                  <a:pt x="1139" y="8677"/>
                  <a:pt x="1139" y="8677"/>
                </a:cubicBezTo>
                <a:cubicBezTo>
                  <a:pt x="1139" y="8677"/>
                  <a:pt x="1139" y="8677"/>
                  <a:pt x="1139" y="8677"/>
                </a:cubicBezTo>
                <a:close/>
                <a:moveTo>
                  <a:pt x="1062" y="8700"/>
                </a:moveTo>
                <a:cubicBezTo>
                  <a:pt x="1123" y="8681"/>
                  <a:pt x="1123" y="8681"/>
                  <a:pt x="1123" y="8681"/>
                </a:cubicBezTo>
                <a:cubicBezTo>
                  <a:pt x="1127" y="8681"/>
                  <a:pt x="1127" y="8681"/>
                  <a:pt x="1127" y="8681"/>
                </a:cubicBezTo>
                <a:cubicBezTo>
                  <a:pt x="1127" y="8684"/>
                  <a:pt x="1127" y="8684"/>
                  <a:pt x="1127" y="8684"/>
                </a:cubicBezTo>
                <a:cubicBezTo>
                  <a:pt x="1156" y="8816"/>
                  <a:pt x="1156" y="8816"/>
                  <a:pt x="1156" y="8816"/>
                </a:cubicBezTo>
                <a:cubicBezTo>
                  <a:pt x="1156" y="8820"/>
                  <a:pt x="1156" y="8820"/>
                  <a:pt x="1156" y="8820"/>
                </a:cubicBezTo>
                <a:cubicBezTo>
                  <a:pt x="1152" y="8820"/>
                  <a:pt x="1152" y="8820"/>
                  <a:pt x="1152" y="8820"/>
                </a:cubicBezTo>
                <a:cubicBezTo>
                  <a:pt x="1091" y="8839"/>
                  <a:pt x="1091" y="8839"/>
                  <a:pt x="1091" y="8839"/>
                </a:cubicBezTo>
                <a:cubicBezTo>
                  <a:pt x="1088" y="8842"/>
                  <a:pt x="1088" y="8842"/>
                  <a:pt x="1088" y="8842"/>
                </a:cubicBezTo>
                <a:cubicBezTo>
                  <a:pt x="1088" y="8839"/>
                  <a:pt x="1088" y="8839"/>
                  <a:pt x="1088" y="8839"/>
                </a:cubicBezTo>
                <a:cubicBezTo>
                  <a:pt x="1062" y="8706"/>
                  <a:pt x="1062" y="8706"/>
                  <a:pt x="1062" y="8706"/>
                </a:cubicBezTo>
                <a:cubicBezTo>
                  <a:pt x="1062" y="8703"/>
                  <a:pt x="1062" y="8703"/>
                  <a:pt x="1062" y="8703"/>
                </a:cubicBezTo>
                <a:cubicBezTo>
                  <a:pt x="1062" y="8700"/>
                  <a:pt x="1062" y="8700"/>
                  <a:pt x="1062" y="8700"/>
                </a:cubicBezTo>
                <a:close/>
                <a:moveTo>
                  <a:pt x="984" y="8726"/>
                </a:moveTo>
                <a:cubicBezTo>
                  <a:pt x="1046" y="8706"/>
                  <a:pt x="1046" y="8706"/>
                  <a:pt x="1046" y="8706"/>
                </a:cubicBezTo>
                <a:cubicBezTo>
                  <a:pt x="1049" y="8706"/>
                  <a:pt x="1049" y="8706"/>
                  <a:pt x="1049" y="8706"/>
                </a:cubicBezTo>
                <a:cubicBezTo>
                  <a:pt x="1049" y="8710"/>
                  <a:pt x="1049" y="8710"/>
                  <a:pt x="1049" y="8710"/>
                </a:cubicBezTo>
                <a:cubicBezTo>
                  <a:pt x="1075" y="8842"/>
                  <a:pt x="1075" y="8842"/>
                  <a:pt x="1075" y="8842"/>
                </a:cubicBezTo>
                <a:cubicBezTo>
                  <a:pt x="1078" y="8846"/>
                  <a:pt x="1078" y="8846"/>
                  <a:pt x="1078" y="8846"/>
                </a:cubicBezTo>
                <a:cubicBezTo>
                  <a:pt x="1075" y="8846"/>
                  <a:pt x="1075" y="8846"/>
                  <a:pt x="1075" y="8846"/>
                </a:cubicBezTo>
                <a:cubicBezTo>
                  <a:pt x="1010" y="8868"/>
                  <a:pt x="1010" y="8868"/>
                  <a:pt x="1010" y="8868"/>
                </a:cubicBezTo>
                <a:cubicBezTo>
                  <a:pt x="1010" y="8868"/>
                  <a:pt x="1010" y="8868"/>
                  <a:pt x="1010" y="8868"/>
                </a:cubicBezTo>
                <a:cubicBezTo>
                  <a:pt x="1007" y="8865"/>
                  <a:pt x="1007" y="8865"/>
                  <a:pt x="1007" y="8865"/>
                </a:cubicBezTo>
                <a:cubicBezTo>
                  <a:pt x="981" y="8729"/>
                  <a:pt x="981" y="8729"/>
                  <a:pt x="981" y="8729"/>
                </a:cubicBezTo>
                <a:cubicBezTo>
                  <a:pt x="981" y="8726"/>
                  <a:pt x="981" y="8726"/>
                  <a:pt x="981" y="8726"/>
                </a:cubicBezTo>
                <a:cubicBezTo>
                  <a:pt x="984" y="8726"/>
                  <a:pt x="984" y="8726"/>
                  <a:pt x="984" y="8726"/>
                </a:cubicBezTo>
                <a:close/>
                <a:moveTo>
                  <a:pt x="903" y="8752"/>
                </a:moveTo>
                <a:cubicBezTo>
                  <a:pt x="965" y="8732"/>
                  <a:pt x="965" y="8732"/>
                  <a:pt x="965" y="8732"/>
                </a:cubicBezTo>
                <a:cubicBezTo>
                  <a:pt x="968" y="8732"/>
                  <a:pt x="968" y="8732"/>
                  <a:pt x="968" y="8732"/>
                </a:cubicBezTo>
                <a:cubicBezTo>
                  <a:pt x="968" y="8736"/>
                  <a:pt x="968" y="8736"/>
                  <a:pt x="968" y="8736"/>
                </a:cubicBezTo>
                <a:cubicBezTo>
                  <a:pt x="997" y="8872"/>
                  <a:pt x="997" y="8872"/>
                  <a:pt x="997" y="8872"/>
                </a:cubicBezTo>
                <a:cubicBezTo>
                  <a:pt x="997" y="8875"/>
                  <a:pt x="997" y="8875"/>
                  <a:pt x="997" y="8875"/>
                </a:cubicBezTo>
                <a:cubicBezTo>
                  <a:pt x="994" y="8875"/>
                  <a:pt x="994" y="8875"/>
                  <a:pt x="994" y="8875"/>
                </a:cubicBezTo>
                <a:cubicBezTo>
                  <a:pt x="929" y="8897"/>
                  <a:pt x="929" y="8897"/>
                  <a:pt x="929" y="8897"/>
                </a:cubicBezTo>
                <a:cubicBezTo>
                  <a:pt x="926" y="8897"/>
                  <a:pt x="926" y="8897"/>
                  <a:pt x="926" y="8897"/>
                </a:cubicBezTo>
                <a:cubicBezTo>
                  <a:pt x="926" y="8894"/>
                  <a:pt x="926" y="8894"/>
                  <a:pt x="926" y="8894"/>
                </a:cubicBezTo>
                <a:cubicBezTo>
                  <a:pt x="900" y="8758"/>
                  <a:pt x="900" y="8758"/>
                  <a:pt x="900" y="8758"/>
                </a:cubicBezTo>
                <a:cubicBezTo>
                  <a:pt x="900" y="8755"/>
                  <a:pt x="900" y="8755"/>
                  <a:pt x="900" y="8755"/>
                </a:cubicBezTo>
                <a:cubicBezTo>
                  <a:pt x="903" y="8752"/>
                  <a:pt x="903" y="8752"/>
                  <a:pt x="903" y="8752"/>
                </a:cubicBezTo>
                <a:close/>
                <a:moveTo>
                  <a:pt x="819" y="8781"/>
                </a:moveTo>
                <a:cubicBezTo>
                  <a:pt x="884" y="8758"/>
                  <a:pt x="884" y="8758"/>
                  <a:pt x="884" y="8758"/>
                </a:cubicBezTo>
                <a:cubicBezTo>
                  <a:pt x="887" y="8758"/>
                  <a:pt x="887" y="8758"/>
                  <a:pt x="887" y="8758"/>
                </a:cubicBezTo>
                <a:cubicBezTo>
                  <a:pt x="887" y="8761"/>
                  <a:pt x="887" y="8761"/>
                  <a:pt x="887" y="8761"/>
                </a:cubicBezTo>
                <a:cubicBezTo>
                  <a:pt x="913" y="8897"/>
                  <a:pt x="913" y="8897"/>
                  <a:pt x="913" y="8897"/>
                </a:cubicBezTo>
                <a:cubicBezTo>
                  <a:pt x="913" y="8901"/>
                  <a:pt x="913" y="8901"/>
                  <a:pt x="913" y="8901"/>
                </a:cubicBezTo>
                <a:cubicBezTo>
                  <a:pt x="910" y="8904"/>
                  <a:pt x="910" y="8904"/>
                  <a:pt x="910" y="8904"/>
                </a:cubicBezTo>
                <a:cubicBezTo>
                  <a:pt x="845" y="8927"/>
                  <a:pt x="845" y="8927"/>
                  <a:pt x="845" y="8927"/>
                </a:cubicBezTo>
                <a:cubicBezTo>
                  <a:pt x="842" y="8927"/>
                  <a:pt x="842" y="8927"/>
                  <a:pt x="842" y="8927"/>
                </a:cubicBezTo>
                <a:cubicBezTo>
                  <a:pt x="842" y="8923"/>
                  <a:pt x="842" y="8923"/>
                  <a:pt x="842" y="8923"/>
                </a:cubicBezTo>
                <a:cubicBezTo>
                  <a:pt x="816" y="8784"/>
                  <a:pt x="816" y="8784"/>
                  <a:pt x="816" y="8784"/>
                </a:cubicBezTo>
                <a:cubicBezTo>
                  <a:pt x="816" y="8781"/>
                  <a:pt x="816" y="8781"/>
                  <a:pt x="816" y="8781"/>
                </a:cubicBezTo>
                <a:cubicBezTo>
                  <a:pt x="819" y="8781"/>
                  <a:pt x="819" y="8781"/>
                  <a:pt x="819" y="8781"/>
                </a:cubicBezTo>
                <a:close/>
                <a:moveTo>
                  <a:pt x="2366" y="9885"/>
                </a:moveTo>
                <a:cubicBezTo>
                  <a:pt x="2415" y="9855"/>
                  <a:pt x="2415" y="9855"/>
                  <a:pt x="2415" y="9855"/>
                </a:cubicBezTo>
                <a:cubicBezTo>
                  <a:pt x="2415" y="9852"/>
                  <a:pt x="2415" y="9852"/>
                  <a:pt x="2415" y="9852"/>
                </a:cubicBezTo>
                <a:cubicBezTo>
                  <a:pt x="2418" y="9855"/>
                  <a:pt x="2418" y="9855"/>
                  <a:pt x="2418" y="9855"/>
                </a:cubicBezTo>
                <a:cubicBezTo>
                  <a:pt x="2444" y="9949"/>
                  <a:pt x="2444" y="9949"/>
                  <a:pt x="2444" y="9949"/>
                </a:cubicBezTo>
                <a:cubicBezTo>
                  <a:pt x="2447" y="9956"/>
                  <a:pt x="2447" y="9956"/>
                  <a:pt x="2447" y="9956"/>
                </a:cubicBezTo>
                <a:cubicBezTo>
                  <a:pt x="2444" y="9956"/>
                  <a:pt x="2444" y="9956"/>
                  <a:pt x="2444" y="9956"/>
                </a:cubicBezTo>
                <a:cubicBezTo>
                  <a:pt x="2395" y="9988"/>
                  <a:pt x="2395" y="9988"/>
                  <a:pt x="2395" y="9988"/>
                </a:cubicBezTo>
                <a:cubicBezTo>
                  <a:pt x="2395" y="9988"/>
                  <a:pt x="2395" y="9988"/>
                  <a:pt x="2395" y="9988"/>
                </a:cubicBezTo>
                <a:cubicBezTo>
                  <a:pt x="2395" y="9985"/>
                  <a:pt x="2395" y="9985"/>
                  <a:pt x="2395" y="9985"/>
                </a:cubicBezTo>
                <a:cubicBezTo>
                  <a:pt x="2366" y="9888"/>
                  <a:pt x="2366" y="9888"/>
                  <a:pt x="2366" y="9888"/>
                </a:cubicBezTo>
                <a:cubicBezTo>
                  <a:pt x="2366" y="9885"/>
                  <a:pt x="2366" y="9885"/>
                  <a:pt x="2366" y="9885"/>
                </a:cubicBezTo>
                <a:cubicBezTo>
                  <a:pt x="2366" y="9885"/>
                  <a:pt x="2366" y="9885"/>
                  <a:pt x="2366" y="9885"/>
                </a:cubicBezTo>
                <a:close/>
                <a:moveTo>
                  <a:pt x="2305" y="9923"/>
                </a:moveTo>
                <a:cubicBezTo>
                  <a:pt x="2353" y="9894"/>
                  <a:pt x="2353" y="9894"/>
                  <a:pt x="2353" y="9894"/>
                </a:cubicBezTo>
                <a:cubicBezTo>
                  <a:pt x="2356" y="9891"/>
                  <a:pt x="2356" y="9891"/>
                  <a:pt x="2356" y="9891"/>
                </a:cubicBezTo>
                <a:cubicBezTo>
                  <a:pt x="2356" y="9894"/>
                  <a:pt x="2356" y="9894"/>
                  <a:pt x="2356" y="9894"/>
                </a:cubicBezTo>
                <a:cubicBezTo>
                  <a:pt x="2386" y="9991"/>
                  <a:pt x="2386" y="9991"/>
                  <a:pt x="2386" y="9991"/>
                </a:cubicBezTo>
                <a:cubicBezTo>
                  <a:pt x="2386" y="9995"/>
                  <a:pt x="2386" y="9995"/>
                  <a:pt x="2386" y="9995"/>
                </a:cubicBezTo>
                <a:cubicBezTo>
                  <a:pt x="2382" y="9995"/>
                  <a:pt x="2382" y="9995"/>
                  <a:pt x="2382" y="9995"/>
                </a:cubicBezTo>
                <a:cubicBezTo>
                  <a:pt x="2334" y="10027"/>
                  <a:pt x="2334" y="10027"/>
                  <a:pt x="2334" y="10027"/>
                </a:cubicBezTo>
                <a:cubicBezTo>
                  <a:pt x="2334" y="10030"/>
                  <a:pt x="2334" y="10030"/>
                  <a:pt x="2334" y="10030"/>
                </a:cubicBezTo>
                <a:cubicBezTo>
                  <a:pt x="2331" y="10027"/>
                  <a:pt x="2331" y="10027"/>
                  <a:pt x="2331" y="10027"/>
                </a:cubicBezTo>
                <a:cubicBezTo>
                  <a:pt x="2305" y="9930"/>
                  <a:pt x="2305" y="9930"/>
                  <a:pt x="2305" y="9930"/>
                </a:cubicBezTo>
                <a:cubicBezTo>
                  <a:pt x="2305" y="9927"/>
                  <a:pt x="2305" y="9927"/>
                  <a:pt x="2305" y="9927"/>
                </a:cubicBezTo>
                <a:cubicBezTo>
                  <a:pt x="2305" y="9923"/>
                  <a:pt x="2305" y="9923"/>
                  <a:pt x="2305" y="9923"/>
                </a:cubicBezTo>
                <a:close/>
                <a:moveTo>
                  <a:pt x="2243" y="9966"/>
                </a:moveTo>
                <a:cubicBezTo>
                  <a:pt x="2292" y="9933"/>
                  <a:pt x="2292" y="9933"/>
                  <a:pt x="2292" y="9933"/>
                </a:cubicBezTo>
                <a:cubicBezTo>
                  <a:pt x="2295" y="9933"/>
                  <a:pt x="2295" y="9933"/>
                  <a:pt x="2295" y="9933"/>
                </a:cubicBezTo>
                <a:cubicBezTo>
                  <a:pt x="2295" y="9936"/>
                  <a:pt x="2295" y="9936"/>
                  <a:pt x="2295" y="9936"/>
                </a:cubicBezTo>
                <a:cubicBezTo>
                  <a:pt x="2321" y="10033"/>
                  <a:pt x="2321" y="10033"/>
                  <a:pt x="2321" y="10033"/>
                </a:cubicBezTo>
                <a:cubicBezTo>
                  <a:pt x="2324" y="10037"/>
                  <a:pt x="2324" y="10037"/>
                  <a:pt x="2324" y="10037"/>
                </a:cubicBezTo>
                <a:cubicBezTo>
                  <a:pt x="2321" y="10037"/>
                  <a:pt x="2321" y="10037"/>
                  <a:pt x="2321" y="10037"/>
                </a:cubicBezTo>
                <a:cubicBezTo>
                  <a:pt x="2272" y="10069"/>
                  <a:pt x="2272" y="10069"/>
                  <a:pt x="2272" y="10069"/>
                </a:cubicBezTo>
                <a:cubicBezTo>
                  <a:pt x="2269" y="10072"/>
                  <a:pt x="2269" y="10072"/>
                  <a:pt x="2269" y="10072"/>
                </a:cubicBezTo>
                <a:cubicBezTo>
                  <a:pt x="2269" y="10066"/>
                  <a:pt x="2269" y="10066"/>
                  <a:pt x="2269" y="10066"/>
                </a:cubicBezTo>
                <a:cubicBezTo>
                  <a:pt x="2240" y="9969"/>
                  <a:pt x="2240" y="9969"/>
                  <a:pt x="2240" y="9969"/>
                </a:cubicBezTo>
                <a:cubicBezTo>
                  <a:pt x="2240" y="9966"/>
                  <a:pt x="2240" y="9966"/>
                  <a:pt x="2240" y="9966"/>
                </a:cubicBezTo>
                <a:cubicBezTo>
                  <a:pt x="2243" y="9966"/>
                  <a:pt x="2243" y="9966"/>
                  <a:pt x="2243" y="9966"/>
                </a:cubicBezTo>
                <a:close/>
                <a:moveTo>
                  <a:pt x="2178" y="10004"/>
                </a:moveTo>
                <a:cubicBezTo>
                  <a:pt x="2227" y="9972"/>
                  <a:pt x="2227" y="9972"/>
                  <a:pt x="2227" y="9972"/>
                </a:cubicBezTo>
                <a:cubicBezTo>
                  <a:pt x="2230" y="9972"/>
                  <a:pt x="2230" y="9972"/>
                  <a:pt x="2230" y="9972"/>
                </a:cubicBezTo>
                <a:cubicBezTo>
                  <a:pt x="2230" y="9975"/>
                  <a:pt x="2230" y="9975"/>
                  <a:pt x="2230" y="9975"/>
                </a:cubicBezTo>
                <a:cubicBezTo>
                  <a:pt x="2259" y="10076"/>
                  <a:pt x="2259" y="10076"/>
                  <a:pt x="2259" y="10076"/>
                </a:cubicBezTo>
                <a:cubicBezTo>
                  <a:pt x="2259" y="10079"/>
                  <a:pt x="2259" y="10079"/>
                  <a:pt x="2259" y="10079"/>
                </a:cubicBezTo>
                <a:cubicBezTo>
                  <a:pt x="2259" y="10079"/>
                  <a:pt x="2259" y="10079"/>
                  <a:pt x="2259" y="10079"/>
                </a:cubicBezTo>
                <a:cubicBezTo>
                  <a:pt x="2208" y="10114"/>
                  <a:pt x="2208" y="10114"/>
                  <a:pt x="2208" y="10114"/>
                </a:cubicBezTo>
                <a:cubicBezTo>
                  <a:pt x="2204" y="10114"/>
                  <a:pt x="2204" y="10114"/>
                  <a:pt x="2204" y="10114"/>
                </a:cubicBezTo>
                <a:cubicBezTo>
                  <a:pt x="2204" y="10111"/>
                  <a:pt x="2204" y="10111"/>
                  <a:pt x="2204" y="10111"/>
                </a:cubicBezTo>
                <a:cubicBezTo>
                  <a:pt x="2178" y="10011"/>
                  <a:pt x="2178" y="10011"/>
                  <a:pt x="2178" y="10011"/>
                </a:cubicBezTo>
                <a:cubicBezTo>
                  <a:pt x="2175" y="10008"/>
                  <a:pt x="2175" y="10008"/>
                  <a:pt x="2175" y="10008"/>
                </a:cubicBezTo>
                <a:cubicBezTo>
                  <a:pt x="2178" y="10004"/>
                  <a:pt x="2178" y="10004"/>
                  <a:pt x="2178" y="10004"/>
                </a:cubicBezTo>
                <a:close/>
                <a:moveTo>
                  <a:pt x="2110" y="10050"/>
                </a:moveTo>
                <a:cubicBezTo>
                  <a:pt x="2162" y="10014"/>
                  <a:pt x="2162" y="10014"/>
                  <a:pt x="2162" y="10014"/>
                </a:cubicBezTo>
                <a:cubicBezTo>
                  <a:pt x="2166" y="10014"/>
                  <a:pt x="2166" y="10014"/>
                  <a:pt x="2166" y="10014"/>
                </a:cubicBezTo>
                <a:cubicBezTo>
                  <a:pt x="2166" y="10017"/>
                  <a:pt x="2166" y="10017"/>
                  <a:pt x="2166" y="10017"/>
                </a:cubicBezTo>
                <a:cubicBezTo>
                  <a:pt x="2195" y="10118"/>
                  <a:pt x="2195" y="10118"/>
                  <a:pt x="2195" y="10118"/>
                </a:cubicBezTo>
                <a:cubicBezTo>
                  <a:pt x="2195" y="10121"/>
                  <a:pt x="2195" y="10121"/>
                  <a:pt x="2195" y="10121"/>
                </a:cubicBezTo>
                <a:cubicBezTo>
                  <a:pt x="2191" y="10121"/>
                  <a:pt x="2191" y="10121"/>
                  <a:pt x="2191" y="10121"/>
                </a:cubicBezTo>
                <a:cubicBezTo>
                  <a:pt x="2140" y="10156"/>
                  <a:pt x="2140" y="10156"/>
                  <a:pt x="2140" y="10156"/>
                </a:cubicBezTo>
                <a:cubicBezTo>
                  <a:pt x="2136" y="10160"/>
                  <a:pt x="2136" y="10160"/>
                  <a:pt x="2136" y="10160"/>
                </a:cubicBezTo>
                <a:cubicBezTo>
                  <a:pt x="2136" y="10153"/>
                  <a:pt x="2136" y="10153"/>
                  <a:pt x="2136" y="10153"/>
                </a:cubicBezTo>
                <a:cubicBezTo>
                  <a:pt x="2110" y="10053"/>
                  <a:pt x="2110" y="10053"/>
                  <a:pt x="2110" y="10053"/>
                </a:cubicBezTo>
                <a:cubicBezTo>
                  <a:pt x="2110" y="10050"/>
                  <a:pt x="2110" y="10050"/>
                  <a:pt x="2110" y="10050"/>
                </a:cubicBezTo>
                <a:cubicBezTo>
                  <a:pt x="2110" y="10050"/>
                  <a:pt x="2110" y="10050"/>
                  <a:pt x="2110" y="10050"/>
                </a:cubicBezTo>
                <a:close/>
                <a:moveTo>
                  <a:pt x="2043" y="10092"/>
                </a:moveTo>
                <a:cubicBezTo>
                  <a:pt x="2098" y="10056"/>
                  <a:pt x="2098" y="10056"/>
                  <a:pt x="2098" y="10056"/>
                </a:cubicBezTo>
                <a:cubicBezTo>
                  <a:pt x="2098" y="10056"/>
                  <a:pt x="2098" y="10056"/>
                  <a:pt x="2098" y="10056"/>
                </a:cubicBezTo>
                <a:cubicBezTo>
                  <a:pt x="2101" y="10059"/>
                  <a:pt x="2101" y="10059"/>
                  <a:pt x="2101" y="10059"/>
                </a:cubicBezTo>
                <a:cubicBezTo>
                  <a:pt x="2127" y="10163"/>
                  <a:pt x="2127" y="10163"/>
                  <a:pt x="2127" y="10163"/>
                </a:cubicBezTo>
                <a:cubicBezTo>
                  <a:pt x="2127" y="10166"/>
                  <a:pt x="2127" y="10166"/>
                  <a:pt x="2127" y="10166"/>
                </a:cubicBezTo>
                <a:cubicBezTo>
                  <a:pt x="2127" y="10166"/>
                  <a:pt x="2127" y="10166"/>
                  <a:pt x="2127" y="10166"/>
                </a:cubicBezTo>
                <a:cubicBezTo>
                  <a:pt x="2072" y="10202"/>
                  <a:pt x="2072" y="10202"/>
                  <a:pt x="2072" y="10202"/>
                </a:cubicBezTo>
                <a:cubicBezTo>
                  <a:pt x="2068" y="10205"/>
                  <a:pt x="2068" y="10205"/>
                  <a:pt x="2068" y="10205"/>
                </a:cubicBezTo>
                <a:cubicBezTo>
                  <a:pt x="2068" y="10199"/>
                  <a:pt x="2068" y="10199"/>
                  <a:pt x="2068" y="10199"/>
                </a:cubicBezTo>
                <a:cubicBezTo>
                  <a:pt x="2043" y="10098"/>
                  <a:pt x="2043" y="10098"/>
                  <a:pt x="2043" y="10098"/>
                </a:cubicBezTo>
                <a:cubicBezTo>
                  <a:pt x="2043" y="10092"/>
                  <a:pt x="2043" y="10092"/>
                  <a:pt x="2043" y="10092"/>
                </a:cubicBezTo>
                <a:cubicBezTo>
                  <a:pt x="2043" y="10092"/>
                  <a:pt x="2043" y="10092"/>
                  <a:pt x="2043" y="10092"/>
                </a:cubicBezTo>
                <a:close/>
                <a:moveTo>
                  <a:pt x="1975" y="10137"/>
                </a:moveTo>
                <a:cubicBezTo>
                  <a:pt x="2030" y="10101"/>
                  <a:pt x="2030" y="10101"/>
                  <a:pt x="2030" y="10101"/>
                </a:cubicBezTo>
                <a:cubicBezTo>
                  <a:pt x="2030" y="10101"/>
                  <a:pt x="2030" y="10101"/>
                  <a:pt x="2030" y="10101"/>
                </a:cubicBezTo>
                <a:cubicBezTo>
                  <a:pt x="2033" y="10105"/>
                  <a:pt x="2033" y="10105"/>
                  <a:pt x="2033" y="10105"/>
                </a:cubicBezTo>
                <a:cubicBezTo>
                  <a:pt x="2059" y="10208"/>
                  <a:pt x="2059" y="10208"/>
                  <a:pt x="2059" y="10208"/>
                </a:cubicBezTo>
                <a:cubicBezTo>
                  <a:pt x="2059" y="10212"/>
                  <a:pt x="2059" y="10212"/>
                  <a:pt x="2059" y="10212"/>
                </a:cubicBezTo>
                <a:cubicBezTo>
                  <a:pt x="2055" y="10212"/>
                  <a:pt x="2055" y="10212"/>
                  <a:pt x="2055" y="10212"/>
                </a:cubicBezTo>
                <a:cubicBezTo>
                  <a:pt x="2000" y="10250"/>
                  <a:pt x="2000" y="10250"/>
                  <a:pt x="2000" y="10250"/>
                </a:cubicBezTo>
                <a:cubicBezTo>
                  <a:pt x="2000" y="10250"/>
                  <a:pt x="2000" y="10250"/>
                  <a:pt x="2000" y="10250"/>
                </a:cubicBezTo>
                <a:cubicBezTo>
                  <a:pt x="1997" y="10247"/>
                  <a:pt x="1997" y="10247"/>
                  <a:pt x="1997" y="10247"/>
                </a:cubicBezTo>
                <a:cubicBezTo>
                  <a:pt x="1971" y="10144"/>
                  <a:pt x="1971" y="10144"/>
                  <a:pt x="1971" y="10144"/>
                </a:cubicBezTo>
                <a:cubicBezTo>
                  <a:pt x="1971" y="10137"/>
                  <a:pt x="1971" y="10137"/>
                  <a:pt x="1971" y="10137"/>
                </a:cubicBezTo>
                <a:cubicBezTo>
                  <a:pt x="1975" y="10137"/>
                  <a:pt x="1975" y="10137"/>
                  <a:pt x="1975" y="10137"/>
                </a:cubicBezTo>
                <a:close/>
                <a:moveTo>
                  <a:pt x="1900" y="10182"/>
                </a:moveTo>
                <a:cubicBezTo>
                  <a:pt x="1958" y="10147"/>
                  <a:pt x="1958" y="10147"/>
                  <a:pt x="1958" y="10147"/>
                </a:cubicBezTo>
                <a:cubicBezTo>
                  <a:pt x="1962" y="10147"/>
                  <a:pt x="1962" y="10147"/>
                  <a:pt x="1962" y="10147"/>
                </a:cubicBezTo>
                <a:cubicBezTo>
                  <a:pt x="1962" y="10150"/>
                  <a:pt x="1962" y="10150"/>
                  <a:pt x="1962" y="10150"/>
                </a:cubicBezTo>
                <a:cubicBezTo>
                  <a:pt x="1988" y="10254"/>
                  <a:pt x="1988" y="10254"/>
                  <a:pt x="1988" y="10254"/>
                </a:cubicBezTo>
                <a:cubicBezTo>
                  <a:pt x="1988" y="10257"/>
                  <a:pt x="1988" y="10257"/>
                  <a:pt x="1988" y="10257"/>
                </a:cubicBezTo>
                <a:cubicBezTo>
                  <a:pt x="1988" y="10260"/>
                  <a:pt x="1988" y="10260"/>
                  <a:pt x="1988" y="10260"/>
                </a:cubicBezTo>
                <a:cubicBezTo>
                  <a:pt x="1929" y="10296"/>
                  <a:pt x="1929" y="10296"/>
                  <a:pt x="1929" y="10296"/>
                </a:cubicBezTo>
                <a:cubicBezTo>
                  <a:pt x="1926" y="10299"/>
                  <a:pt x="1926" y="10299"/>
                  <a:pt x="1926" y="10299"/>
                </a:cubicBezTo>
                <a:cubicBezTo>
                  <a:pt x="1926" y="10296"/>
                  <a:pt x="1926" y="10296"/>
                  <a:pt x="1926" y="10296"/>
                </a:cubicBezTo>
                <a:cubicBezTo>
                  <a:pt x="1900" y="10189"/>
                  <a:pt x="1900" y="10189"/>
                  <a:pt x="1900" y="10189"/>
                </a:cubicBezTo>
                <a:cubicBezTo>
                  <a:pt x="1900" y="10182"/>
                  <a:pt x="1900" y="10182"/>
                  <a:pt x="1900" y="10182"/>
                </a:cubicBezTo>
                <a:cubicBezTo>
                  <a:pt x="1900" y="10182"/>
                  <a:pt x="1900" y="10182"/>
                  <a:pt x="1900" y="10182"/>
                </a:cubicBezTo>
                <a:close/>
                <a:moveTo>
                  <a:pt x="1826" y="10231"/>
                </a:moveTo>
                <a:cubicBezTo>
                  <a:pt x="1884" y="10192"/>
                  <a:pt x="1884" y="10192"/>
                  <a:pt x="1884" y="10192"/>
                </a:cubicBezTo>
                <a:cubicBezTo>
                  <a:pt x="1887" y="10192"/>
                  <a:pt x="1887" y="10192"/>
                  <a:pt x="1887" y="10192"/>
                </a:cubicBezTo>
                <a:cubicBezTo>
                  <a:pt x="1887" y="10195"/>
                  <a:pt x="1887" y="10195"/>
                  <a:pt x="1887" y="10195"/>
                </a:cubicBezTo>
                <a:cubicBezTo>
                  <a:pt x="1913" y="10302"/>
                  <a:pt x="1913" y="10302"/>
                  <a:pt x="1913" y="10302"/>
                </a:cubicBezTo>
                <a:cubicBezTo>
                  <a:pt x="1916" y="10305"/>
                  <a:pt x="1916" y="10305"/>
                  <a:pt x="1916" y="10305"/>
                </a:cubicBezTo>
                <a:cubicBezTo>
                  <a:pt x="1913" y="10309"/>
                  <a:pt x="1913" y="10309"/>
                  <a:pt x="1913" y="10309"/>
                </a:cubicBezTo>
                <a:cubicBezTo>
                  <a:pt x="1855" y="10347"/>
                  <a:pt x="1855" y="10347"/>
                  <a:pt x="1855" y="10347"/>
                </a:cubicBezTo>
                <a:cubicBezTo>
                  <a:pt x="1852" y="10347"/>
                  <a:pt x="1852" y="10347"/>
                  <a:pt x="1852" y="10347"/>
                </a:cubicBezTo>
                <a:cubicBezTo>
                  <a:pt x="1852" y="10344"/>
                  <a:pt x="1852" y="10344"/>
                  <a:pt x="1852" y="10344"/>
                </a:cubicBezTo>
                <a:cubicBezTo>
                  <a:pt x="1826" y="10234"/>
                  <a:pt x="1826" y="10234"/>
                  <a:pt x="1826" y="10234"/>
                </a:cubicBezTo>
                <a:cubicBezTo>
                  <a:pt x="1826" y="10231"/>
                  <a:pt x="1826" y="10231"/>
                  <a:pt x="1826" y="10231"/>
                </a:cubicBezTo>
                <a:cubicBezTo>
                  <a:pt x="1826" y="10231"/>
                  <a:pt x="1826" y="10231"/>
                  <a:pt x="1826" y="10231"/>
                </a:cubicBezTo>
                <a:close/>
                <a:moveTo>
                  <a:pt x="1751" y="10279"/>
                </a:moveTo>
                <a:cubicBezTo>
                  <a:pt x="1813" y="10241"/>
                  <a:pt x="1813" y="10241"/>
                  <a:pt x="1813" y="10241"/>
                </a:cubicBezTo>
                <a:cubicBezTo>
                  <a:pt x="1813" y="10237"/>
                  <a:pt x="1813" y="10237"/>
                  <a:pt x="1813" y="10237"/>
                </a:cubicBezTo>
                <a:cubicBezTo>
                  <a:pt x="1816" y="10244"/>
                  <a:pt x="1816" y="10244"/>
                  <a:pt x="1816" y="10244"/>
                </a:cubicBezTo>
                <a:cubicBezTo>
                  <a:pt x="1839" y="10351"/>
                  <a:pt x="1839" y="10351"/>
                  <a:pt x="1839" y="10351"/>
                </a:cubicBezTo>
                <a:cubicBezTo>
                  <a:pt x="1842" y="10357"/>
                  <a:pt x="1842" y="10357"/>
                  <a:pt x="1842" y="10357"/>
                </a:cubicBezTo>
                <a:cubicBezTo>
                  <a:pt x="1839" y="10357"/>
                  <a:pt x="1839" y="10357"/>
                  <a:pt x="1839" y="10357"/>
                </a:cubicBezTo>
                <a:cubicBezTo>
                  <a:pt x="1780" y="10396"/>
                  <a:pt x="1780" y="10396"/>
                  <a:pt x="1780" y="10396"/>
                </a:cubicBezTo>
                <a:cubicBezTo>
                  <a:pt x="1777" y="10399"/>
                  <a:pt x="1777" y="10399"/>
                  <a:pt x="1777" y="10399"/>
                </a:cubicBezTo>
                <a:cubicBezTo>
                  <a:pt x="1777" y="10393"/>
                  <a:pt x="1777" y="10393"/>
                  <a:pt x="1777" y="10393"/>
                </a:cubicBezTo>
                <a:cubicBezTo>
                  <a:pt x="1751" y="10283"/>
                  <a:pt x="1751" y="10283"/>
                  <a:pt x="1751" y="10283"/>
                </a:cubicBezTo>
                <a:cubicBezTo>
                  <a:pt x="1748" y="10279"/>
                  <a:pt x="1748" y="10279"/>
                  <a:pt x="1748" y="10279"/>
                </a:cubicBezTo>
                <a:cubicBezTo>
                  <a:pt x="1751" y="10279"/>
                  <a:pt x="1751" y="10279"/>
                  <a:pt x="1751" y="10279"/>
                </a:cubicBezTo>
                <a:close/>
                <a:moveTo>
                  <a:pt x="1674" y="10328"/>
                </a:moveTo>
                <a:cubicBezTo>
                  <a:pt x="1735" y="10289"/>
                  <a:pt x="1735" y="10289"/>
                  <a:pt x="1735" y="10289"/>
                </a:cubicBezTo>
                <a:cubicBezTo>
                  <a:pt x="1738" y="10286"/>
                  <a:pt x="1738" y="10286"/>
                  <a:pt x="1738" y="10286"/>
                </a:cubicBezTo>
                <a:cubicBezTo>
                  <a:pt x="1738" y="10292"/>
                  <a:pt x="1738" y="10292"/>
                  <a:pt x="1738" y="10292"/>
                </a:cubicBezTo>
                <a:cubicBezTo>
                  <a:pt x="1764" y="10402"/>
                  <a:pt x="1764" y="10402"/>
                  <a:pt x="1764" y="10402"/>
                </a:cubicBezTo>
                <a:cubicBezTo>
                  <a:pt x="1764" y="10406"/>
                  <a:pt x="1764" y="10406"/>
                  <a:pt x="1764" y="10406"/>
                </a:cubicBezTo>
                <a:cubicBezTo>
                  <a:pt x="1761" y="10409"/>
                  <a:pt x="1761" y="10409"/>
                  <a:pt x="1761" y="10409"/>
                </a:cubicBezTo>
                <a:cubicBezTo>
                  <a:pt x="1699" y="10448"/>
                  <a:pt x="1699" y="10448"/>
                  <a:pt x="1699" y="10448"/>
                </a:cubicBezTo>
                <a:cubicBezTo>
                  <a:pt x="1699" y="10451"/>
                  <a:pt x="1699" y="10451"/>
                  <a:pt x="1699" y="10451"/>
                </a:cubicBezTo>
                <a:cubicBezTo>
                  <a:pt x="1696" y="10445"/>
                  <a:pt x="1696" y="10445"/>
                  <a:pt x="1696" y="10445"/>
                </a:cubicBezTo>
                <a:cubicBezTo>
                  <a:pt x="1674" y="10334"/>
                  <a:pt x="1674" y="10334"/>
                  <a:pt x="1674" y="10334"/>
                </a:cubicBezTo>
                <a:cubicBezTo>
                  <a:pt x="1670" y="10328"/>
                  <a:pt x="1670" y="10328"/>
                  <a:pt x="1670" y="10328"/>
                </a:cubicBezTo>
                <a:cubicBezTo>
                  <a:pt x="1674" y="10328"/>
                  <a:pt x="1674" y="10328"/>
                  <a:pt x="1674" y="10328"/>
                </a:cubicBezTo>
                <a:close/>
                <a:moveTo>
                  <a:pt x="1593" y="10380"/>
                </a:moveTo>
                <a:cubicBezTo>
                  <a:pt x="1657" y="10341"/>
                  <a:pt x="1657" y="10341"/>
                  <a:pt x="1657" y="10341"/>
                </a:cubicBezTo>
                <a:cubicBezTo>
                  <a:pt x="1657" y="10338"/>
                  <a:pt x="1657" y="10338"/>
                  <a:pt x="1657" y="10338"/>
                </a:cubicBezTo>
                <a:cubicBezTo>
                  <a:pt x="1661" y="10341"/>
                  <a:pt x="1661" y="10341"/>
                  <a:pt x="1661" y="10341"/>
                </a:cubicBezTo>
                <a:cubicBezTo>
                  <a:pt x="1683" y="10454"/>
                  <a:pt x="1683" y="10454"/>
                  <a:pt x="1683" y="10454"/>
                </a:cubicBezTo>
                <a:cubicBezTo>
                  <a:pt x="1687" y="10461"/>
                  <a:pt x="1687" y="10461"/>
                  <a:pt x="1687" y="10461"/>
                </a:cubicBezTo>
                <a:cubicBezTo>
                  <a:pt x="1683" y="10461"/>
                  <a:pt x="1683" y="10461"/>
                  <a:pt x="1683" y="10461"/>
                </a:cubicBezTo>
                <a:cubicBezTo>
                  <a:pt x="1619" y="10503"/>
                  <a:pt x="1619" y="10503"/>
                  <a:pt x="1619" y="10503"/>
                </a:cubicBezTo>
                <a:cubicBezTo>
                  <a:pt x="1619" y="10503"/>
                  <a:pt x="1619" y="10503"/>
                  <a:pt x="1619" y="10503"/>
                </a:cubicBezTo>
                <a:cubicBezTo>
                  <a:pt x="1615" y="10500"/>
                  <a:pt x="1615" y="10500"/>
                  <a:pt x="1615" y="10500"/>
                </a:cubicBezTo>
                <a:cubicBezTo>
                  <a:pt x="1593" y="10386"/>
                  <a:pt x="1593" y="10386"/>
                  <a:pt x="1593" y="10386"/>
                </a:cubicBezTo>
                <a:cubicBezTo>
                  <a:pt x="1593" y="10380"/>
                  <a:pt x="1593" y="10380"/>
                  <a:pt x="1593" y="10380"/>
                </a:cubicBezTo>
                <a:cubicBezTo>
                  <a:pt x="1593" y="10380"/>
                  <a:pt x="1593" y="10380"/>
                  <a:pt x="1593" y="10380"/>
                </a:cubicBezTo>
                <a:close/>
                <a:moveTo>
                  <a:pt x="1512" y="10432"/>
                </a:moveTo>
                <a:cubicBezTo>
                  <a:pt x="1576" y="10390"/>
                  <a:pt x="1576" y="10390"/>
                  <a:pt x="1576" y="10390"/>
                </a:cubicBezTo>
                <a:cubicBezTo>
                  <a:pt x="1580" y="10390"/>
                  <a:pt x="1580" y="10390"/>
                  <a:pt x="1580" y="10390"/>
                </a:cubicBezTo>
                <a:cubicBezTo>
                  <a:pt x="1580" y="10393"/>
                  <a:pt x="1580" y="10393"/>
                  <a:pt x="1580" y="10393"/>
                </a:cubicBezTo>
                <a:cubicBezTo>
                  <a:pt x="1602" y="10509"/>
                  <a:pt x="1602" y="10509"/>
                  <a:pt x="1602" y="10509"/>
                </a:cubicBezTo>
                <a:cubicBezTo>
                  <a:pt x="1606" y="10513"/>
                  <a:pt x="1606" y="10513"/>
                  <a:pt x="1606" y="10513"/>
                </a:cubicBezTo>
                <a:cubicBezTo>
                  <a:pt x="1602" y="10516"/>
                  <a:pt x="1602" y="10516"/>
                  <a:pt x="1602" y="10516"/>
                </a:cubicBezTo>
                <a:cubicBezTo>
                  <a:pt x="1538" y="10558"/>
                  <a:pt x="1538" y="10558"/>
                  <a:pt x="1538" y="10558"/>
                </a:cubicBezTo>
                <a:cubicBezTo>
                  <a:pt x="1534" y="10561"/>
                  <a:pt x="1534" y="10561"/>
                  <a:pt x="1534" y="10561"/>
                </a:cubicBezTo>
                <a:cubicBezTo>
                  <a:pt x="1534" y="10555"/>
                  <a:pt x="1534" y="10555"/>
                  <a:pt x="1534" y="10555"/>
                </a:cubicBezTo>
                <a:cubicBezTo>
                  <a:pt x="1508" y="10438"/>
                  <a:pt x="1508" y="10438"/>
                  <a:pt x="1508" y="10438"/>
                </a:cubicBezTo>
                <a:cubicBezTo>
                  <a:pt x="1508" y="10435"/>
                  <a:pt x="1508" y="10435"/>
                  <a:pt x="1508" y="10435"/>
                </a:cubicBezTo>
                <a:cubicBezTo>
                  <a:pt x="1512" y="10432"/>
                  <a:pt x="1512" y="10432"/>
                  <a:pt x="1512" y="10432"/>
                </a:cubicBezTo>
                <a:close/>
                <a:moveTo>
                  <a:pt x="1424" y="10487"/>
                </a:moveTo>
                <a:cubicBezTo>
                  <a:pt x="1492" y="10445"/>
                  <a:pt x="1492" y="10445"/>
                  <a:pt x="1492" y="10445"/>
                </a:cubicBezTo>
                <a:cubicBezTo>
                  <a:pt x="1496" y="10441"/>
                  <a:pt x="1496" y="10441"/>
                  <a:pt x="1496" y="10441"/>
                </a:cubicBezTo>
                <a:cubicBezTo>
                  <a:pt x="1496" y="10448"/>
                  <a:pt x="1496" y="10448"/>
                  <a:pt x="1496" y="10448"/>
                </a:cubicBezTo>
                <a:cubicBezTo>
                  <a:pt x="1521" y="10564"/>
                  <a:pt x="1521" y="10564"/>
                  <a:pt x="1521" y="10564"/>
                </a:cubicBezTo>
                <a:cubicBezTo>
                  <a:pt x="1521" y="10568"/>
                  <a:pt x="1521" y="10568"/>
                  <a:pt x="1521" y="10568"/>
                </a:cubicBezTo>
                <a:cubicBezTo>
                  <a:pt x="1518" y="10571"/>
                  <a:pt x="1518" y="10571"/>
                  <a:pt x="1518" y="10571"/>
                </a:cubicBezTo>
                <a:cubicBezTo>
                  <a:pt x="1450" y="10613"/>
                  <a:pt x="1450" y="10613"/>
                  <a:pt x="1450" y="10613"/>
                </a:cubicBezTo>
                <a:cubicBezTo>
                  <a:pt x="1450" y="10616"/>
                  <a:pt x="1450" y="10616"/>
                  <a:pt x="1450" y="10616"/>
                </a:cubicBezTo>
                <a:cubicBezTo>
                  <a:pt x="1447" y="10613"/>
                  <a:pt x="1447" y="10613"/>
                  <a:pt x="1447" y="10613"/>
                </a:cubicBezTo>
                <a:cubicBezTo>
                  <a:pt x="1424" y="10493"/>
                  <a:pt x="1424" y="10493"/>
                  <a:pt x="1424" y="10493"/>
                </a:cubicBezTo>
                <a:cubicBezTo>
                  <a:pt x="1424" y="10490"/>
                  <a:pt x="1424" y="10490"/>
                  <a:pt x="1424" y="10490"/>
                </a:cubicBezTo>
                <a:cubicBezTo>
                  <a:pt x="1424" y="10487"/>
                  <a:pt x="1424" y="10487"/>
                  <a:pt x="1424" y="10487"/>
                </a:cubicBezTo>
                <a:close/>
                <a:moveTo>
                  <a:pt x="1337" y="10542"/>
                </a:moveTo>
                <a:cubicBezTo>
                  <a:pt x="1408" y="10500"/>
                  <a:pt x="1408" y="10500"/>
                  <a:pt x="1408" y="10500"/>
                </a:cubicBezTo>
                <a:cubicBezTo>
                  <a:pt x="1411" y="10496"/>
                  <a:pt x="1411" y="10496"/>
                  <a:pt x="1411" y="10496"/>
                </a:cubicBezTo>
                <a:cubicBezTo>
                  <a:pt x="1411" y="10503"/>
                  <a:pt x="1411" y="10503"/>
                  <a:pt x="1411" y="10503"/>
                </a:cubicBezTo>
                <a:cubicBezTo>
                  <a:pt x="1434" y="10619"/>
                  <a:pt x="1434" y="10619"/>
                  <a:pt x="1434" y="10619"/>
                </a:cubicBezTo>
                <a:cubicBezTo>
                  <a:pt x="1434" y="10626"/>
                  <a:pt x="1434" y="10626"/>
                  <a:pt x="1434" y="10626"/>
                </a:cubicBezTo>
                <a:cubicBezTo>
                  <a:pt x="1434" y="10626"/>
                  <a:pt x="1434" y="10626"/>
                  <a:pt x="1434" y="10626"/>
                </a:cubicBezTo>
                <a:cubicBezTo>
                  <a:pt x="1363" y="10674"/>
                  <a:pt x="1363" y="10674"/>
                  <a:pt x="1363" y="10674"/>
                </a:cubicBezTo>
                <a:cubicBezTo>
                  <a:pt x="1360" y="10674"/>
                  <a:pt x="1360" y="10674"/>
                  <a:pt x="1360" y="10674"/>
                </a:cubicBezTo>
                <a:cubicBezTo>
                  <a:pt x="1360" y="10671"/>
                  <a:pt x="1360" y="10671"/>
                  <a:pt x="1360" y="10671"/>
                </a:cubicBezTo>
                <a:cubicBezTo>
                  <a:pt x="1337" y="10548"/>
                  <a:pt x="1337" y="10548"/>
                  <a:pt x="1337" y="10548"/>
                </a:cubicBezTo>
                <a:cubicBezTo>
                  <a:pt x="1337" y="10545"/>
                  <a:pt x="1337" y="10545"/>
                  <a:pt x="1337" y="10545"/>
                </a:cubicBezTo>
                <a:cubicBezTo>
                  <a:pt x="1337" y="10542"/>
                  <a:pt x="1337" y="10542"/>
                  <a:pt x="1337" y="10542"/>
                </a:cubicBezTo>
                <a:close/>
                <a:moveTo>
                  <a:pt x="1250" y="10600"/>
                </a:moveTo>
                <a:cubicBezTo>
                  <a:pt x="1321" y="10555"/>
                  <a:pt x="1321" y="10555"/>
                  <a:pt x="1321" y="10555"/>
                </a:cubicBezTo>
                <a:cubicBezTo>
                  <a:pt x="1321" y="10555"/>
                  <a:pt x="1321" y="10555"/>
                  <a:pt x="1321" y="10555"/>
                </a:cubicBezTo>
                <a:cubicBezTo>
                  <a:pt x="1324" y="10558"/>
                  <a:pt x="1324" y="10558"/>
                  <a:pt x="1324" y="10558"/>
                </a:cubicBezTo>
                <a:cubicBezTo>
                  <a:pt x="1347" y="10681"/>
                  <a:pt x="1347" y="10681"/>
                  <a:pt x="1347" y="10681"/>
                </a:cubicBezTo>
                <a:cubicBezTo>
                  <a:pt x="1347" y="10684"/>
                  <a:pt x="1347" y="10684"/>
                  <a:pt x="1347" y="10684"/>
                </a:cubicBezTo>
                <a:cubicBezTo>
                  <a:pt x="1343" y="10687"/>
                  <a:pt x="1343" y="10687"/>
                  <a:pt x="1343" y="10687"/>
                </a:cubicBezTo>
                <a:cubicBezTo>
                  <a:pt x="1272" y="10733"/>
                  <a:pt x="1272" y="10733"/>
                  <a:pt x="1272" y="10733"/>
                </a:cubicBezTo>
                <a:cubicBezTo>
                  <a:pt x="1269" y="10736"/>
                  <a:pt x="1269" y="10736"/>
                  <a:pt x="1269" y="10736"/>
                </a:cubicBezTo>
                <a:cubicBezTo>
                  <a:pt x="1269" y="10729"/>
                  <a:pt x="1269" y="10729"/>
                  <a:pt x="1269" y="10729"/>
                </a:cubicBezTo>
                <a:cubicBezTo>
                  <a:pt x="1246" y="10606"/>
                  <a:pt x="1246" y="10606"/>
                  <a:pt x="1246" y="10606"/>
                </a:cubicBezTo>
                <a:cubicBezTo>
                  <a:pt x="1246" y="10603"/>
                  <a:pt x="1246" y="10603"/>
                  <a:pt x="1246" y="10603"/>
                </a:cubicBezTo>
                <a:cubicBezTo>
                  <a:pt x="1250" y="10600"/>
                  <a:pt x="1250" y="10600"/>
                  <a:pt x="1250" y="10600"/>
                </a:cubicBezTo>
                <a:close/>
                <a:moveTo>
                  <a:pt x="1156" y="10661"/>
                </a:moveTo>
                <a:cubicBezTo>
                  <a:pt x="1227" y="10613"/>
                  <a:pt x="1227" y="10613"/>
                  <a:pt x="1227" y="10613"/>
                </a:cubicBezTo>
                <a:cubicBezTo>
                  <a:pt x="1230" y="10613"/>
                  <a:pt x="1230" y="10613"/>
                  <a:pt x="1230" y="10613"/>
                </a:cubicBezTo>
                <a:cubicBezTo>
                  <a:pt x="1233" y="10616"/>
                  <a:pt x="1233" y="10616"/>
                  <a:pt x="1233" y="10616"/>
                </a:cubicBezTo>
                <a:cubicBezTo>
                  <a:pt x="1256" y="10739"/>
                  <a:pt x="1256" y="10739"/>
                  <a:pt x="1256" y="10739"/>
                </a:cubicBezTo>
                <a:cubicBezTo>
                  <a:pt x="1256" y="10746"/>
                  <a:pt x="1256" y="10746"/>
                  <a:pt x="1256" y="10746"/>
                </a:cubicBezTo>
                <a:cubicBezTo>
                  <a:pt x="1253" y="10746"/>
                  <a:pt x="1253" y="10746"/>
                  <a:pt x="1253" y="10746"/>
                </a:cubicBezTo>
                <a:cubicBezTo>
                  <a:pt x="1178" y="10794"/>
                  <a:pt x="1178" y="10794"/>
                  <a:pt x="1178" y="10794"/>
                </a:cubicBezTo>
                <a:cubicBezTo>
                  <a:pt x="1175" y="10797"/>
                  <a:pt x="1175" y="10797"/>
                  <a:pt x="1175" y="10797"/>
                </a:cubicBezTo>
                <a:cubicBezTo>
                  <a:pt x="1175" y="10791"/>
                  <a:pt x="1175" y="10791"/>
                  <a:pt x="1175" y="10791"/>
                </a:cubicBezTo>
                <a:cubicBezTo>
                  <a:pt x="1152" y="10668"/>
                  <a:pt x="1152" y="10668"/>
                  <a:pt x="1152" y="10668"/>
                </a:cubicBezTo>
                <a:cubicBezTo>
                  <a:pt x="1152" y="10661"/>
                  <a:pt x="1152" y="10661"/>
                  <a:pt x="1152" y="10661"/>
                </a:cubicBezTo>
                <a:cubicBezTo>
                  <a:pt x="1156" y="10661"/>
                  <a:pt x="1156" y="10661"/>
                  <a:pt x="1156" y="10661"/>
                </a:cubicBezTo>
                <a:close/>
                <a:moveTo>
                  <a:pt x="1224" y="10584"/>
                </a:moveTo>
                <a:cubicBezTo>
                  <a:pt x="1149" y="10629"/>
                  <a:pt x="1149" y="10629"/>
                  <a:pt x="1149" y="10629"/>
                </a:cubicBezTo>
                <a:cubicBezTo>
                  <a:pt x="1146" y="10632"/>
                  <a:pt x="1146" y="10632"/>
                  <a:pt x="1146" y="10632"/>
                </a:cubicBezTo>
                <a:cubicBezTo>
                  <a:pt x="1146" y="10626"/>
                  <a:pt x="1146" y="10626"/>
                  <a:pt x="1146" y="10626"/>
                </a:cubicBezTo>
                <a:cubicBezTo>
                  <a:pt x="1123" y="10503"/>
                  <a:pt x="1123" y="10503"/>
                  <a:pt x="1123" y="10503"/>
                </a:cubicBezTo>
                <a:cubicBezTo>
                  <a:pt x="1123" y="10500"/>
                  <a:pt x="1123" y="10500"/>
                  <a:pt x="1123" y="10500"/>
                </a:cubicBezTo>
                <a:cubicBezTo>
                  <a:pt x="1127" y="10496"/>
                  <a:pt x="1127" y="10496"/>
                  <a:pt x="1127" y="10496"/>
                </a:cubicBezTo>
                <a:cubicBezTo>
                  <a:pt x="1198" y="10454"/>
                  <a:pt x="1198" y="10454"/>
                  <a:pt x="1198" y="10454"/>
                </a:cubicBezTo>
                <a:cubicBezTo>
                  <a:pt x="1201" y="10451"/>
                  <a:pt x="1201" y="10451"/>
                  <a:pt x="1201" y="10451"/>
                </a:cubicBezTo>
                <a:cubicBezTo>
                  <a:pt x="1204" y="10458"/>
                  <a:pt x="1204" y="10458"/>
                  <a:pt x="1204" y="10458"/>
                </a:cubicBezTo>
                <a:cubicBezTo>
                  <a:pt x="1224" y="10577"/>
                  <a:pt x="1224" y="10577"/>
                  <a:pt x="1224" y="10577"/>
                </a:cubicBezTo>
                <a:cubicBezTo>
                  <a:pt x="1227" y="10580"/>
                  <a:pt x="1227" y="10580"/>
                  <a:pt x="1227" y="10580"/>
                </a:cubicBezTo>
                <a:cubicBezTo>
                  <a:pt x="1224" y="10584"/>
                  <a:pt x="1224" y="10584"/>
                  <a:pt x="1224" y="10584"/>
                </a:cubicBezTo>
                <a:close/>
                <a:moveTo>
                  <a:pt x="1314" y="10525"/>
                </a:moveTo>
                <a:cubicBezTo>
                  <a:pt x="1243" y="10571"/>
                  <a:pt x="1243" y="10571"/>
                  <a:pt x="1243" y="10571"/>
                </a:cubicBezTo>
                <a:cubicBezTo>
                  <a:pt x="1240" y="10571"/>
                  <a:pt x="1240" y="10571"/>
                  <a:pt x="1240" y="10571"/>
                </a:cubicBezTo>
                <a:cubicBezTo>
                  <a:pt x="1240" y="10568"/>
                  <a:pt x="1240" y="10568"/>
                  <a:pt x="1240" y="10568"/>
                </a:cubicBezTo>
                <a:cubicBezTo>
                  <a:pt x="1217" y="10448"/>
                  <a:pt x="1217" y="10448"/>
                  <a:pt x="1217" y="10448"/>
                </a:cubicBezTo>
                <a:cubicBezTo>
                  <a:pt x="1217" y="10441"/>
                  <a:pt x="1217" y="10441"/>
                  <a:pt x="1217" y="10441"/>
                </a:cubicBezTo>
                <a:cubicBezTo>
                  <a:pt x="1217" y="10441"/>
                  <a:pt x="1217" y="10441"/>
                  <a:pt x="1217" y="10441"/>
                </a:cubicBezTo>
                <a:cubicBezTo>
                  <a:pt x="1288" y="10399"/>
                  <a:pt x="1288" y="10399"/>
                  <a:pt x="1288" y="10399"/>
                </a:cubicBezTo>
                <a:cubicBezTo>
                  <a:pt x="1292" y="10396"/>
                  <a:pt x="1292" y="10396"/>
                  <a:pt x="1292" y="10396"/>
                </a:cubicBezTo>
                <a:cubicBezTo>
                  <a:pt x="1292" y="10402"/>
                  <a:pt x="1292" y="10402"/>
                  <a:pt x="1292" y="10402"/>
                </a:cubicBezTo>
                <a:cubicBezTo>
                  <a:pt x="1314" y="10519"/>
                  <a:pt x="1314" y="10519"/>
                  <a:pt x="1314" y="10519"/>
                </a:cubicBezTo>
                <a:cubicBezTo>
                  <a:pt x="1318" y="10522"/>
                  <a:pt x="1318" y="10522"/>
                  <a:pt x="1318" y="10522"/>
                </a:cubicBezTo>
                <a:cubicBezTo>
                  <a:pt x="1314" y="10525"/>
                  <a:pt x="1314" y="10525"/>
                  <a:pt x="1314" y="10525"/>
                </a:cubicBezTo>
                <a:close/>
                <a:moveTo>
                  <a:pt x="1402" y="10470"/>
                </a:moveTo>
                <a:cubicBezTo>
                  <a:pt x="1334" y="10513"/>
                  <a:pt x="1334" y="10513"/>
                  <a:pt x="1334" y="10513"/>
                </a:cubicBezTo>
                <a:cubicBezTo>
                  <a:pt x="1330" y="10516"/>
                  <a:pt x="1330" y="10516"/>
                  <a:pt x="1330" y="10516"/>
                </a:cubicBezTo>
                <a:cubicBezTo>
                  <a:pt x="1330" y="10509"/>
                  <a:pt x="1330" y="10509"/>
                  <a:pt x="1330" y="10509"/>
                </a:cubicBezTo>
                <a:cubicBezTo>
                  <a:pt x="1308" y="10393"/>
                  <a:pt x="1308" y="10393"/>
                  <a:pt x="1308" y="10393"/>
                </a:cubicBezTo>
                <a:cubicBezTo>
                  <a:pt x="1305" y="10390"/>
                  <a:pt x="1305" y="10390"/>
                  <a:pt x="1305" y="10390"/>
                </a:cubicBezTo>
                <a:cubicBezTo>
                  <a:pt x="1308" y="10386"/>
                  <a:pt x="1308" y="10386"/>
                  <a:pt x="1308" y="10386"/>
                </a:cubicBezTo>
                <a:cubicBezTo>
                  <a:pt x="1376" y="10344"/>
                  <a:pt x="1376" y="10344"/>
                  <a:pt x="1376" y="10344"/>
                </a:cubicBezTo>
                <a:cubicBezTo>
                  <a:pt x="1379" y="10344"/>
                  <a:pt x="1379" y="10344"/>
                  <a:pt x="1379" y="10344"/>
                </a:cubicBezTo>
                <a:cubicBezTo>
                  <a:pt x="1379" y="10347"/>
                  <a:pt x="1379" y="10347"/>
                  <a:pt x="1379" y="10347"/>
                </a:cubicBezTo>
                <a:cubicBezTo>
                  <a:pt x="1402" y="10464"/>
                  <a:pt x="1402" y="10464"/>
                  <a:pt x="1402" y="10464"/>
                </a:cubicBezTo>
                <a:cubicBezTo>
                  <a:pt x="1405" y="10467"/>
                  <a:pt x="1405" y="10467"/>
                  <a:pt x="1405" y="10467"/>
                </a:cubicBezTo>
                <a:cubicBezTo>
                  <a:pt x="1402" y="10470"/>
                  <a:pt x="1402" y="10470"/>
                  <a:pt x="1402" y="10470"/>
                </a:cubicBezTo>
                <a:close/>
                <a:moveTo>
                  <a:pt x="1486" y="10415"/>
                </a:moveTo>
                <a:cubicBezTo>
                  <a:pt x="1421" y="10458"/>
                  <a:pt x="1421" y="10458"/>
                  <a:pt x="1421" y="10458"/>
                </a:cubicBezTo>
                <a:cubicBezTo>
                  <a:pt x="1418" y="10461"/>
                  <a:pt x="1418" y="10461"/>
                  <a:pt x="1418" y="10461"/>
                </a:cubicBezTo>
                <a:cubicBezTo>
                  <a:pt x="1418" y="10454"/>
                  <a:pt x="1418" y="10454"/>
                  <a:pt x="1418" y="10454"/>
                </a:cubicBezTo>
                <a:cubicBezTo>
                  <a:pt x="1392" y="10338"/>
                  <a:pt x="1392" y="10338"/>
                  <a:pt x="1392" y="10338"/>
                </a:cubicBezTo>
                <a:cubicBezTo>
                  <a:pt x="1392" y="10334"/>
                  <a:pt x="1392" y="10334"/>
                  <a:pt x="1392" y="10334"/>
                </a:cubicBezTo>
                <a:cubicBezTo>
                  <a:pt x="1395" y="10334"/>
                  <a:pt x="1395" y="10334"/>
                  <a:pt x="1395" y="10334"/>
                </a:cubicBezTo>
                <a:cubicBezTo>
                  <a:pt x="1460" y="10292"/>
                  <a:pt x="1460" y="10292"/>
                  <a:pt x="1460" y="10292"/>
                </a:cubicBezTo>
                <a:cubicBezTo>
                  <a:pt x="1463" y="10292"/>
                  <a:pt x="1463" y="10292"/>
                  <a:pt x="1463" y="10292"/>
                </a:cubicBezTo>
                <a:cubicBezTo>
                  <a:pt x="1466" y="10296"/>
                  <a:pt x="1466" y="10296"/>
                  <a:pt x="1466" y="10296"/>
                </a:cubicBezTo>
                <a:cubicBezTo>
                  <a:pt x="1489" y="10409"/>
                  <a:pt x="1489" y="10409"/>
                  <a:pt x="1489" y="10409"/>
                </a:cubicBezTo>
                <a:cubicBezTo>
                  <a:pt x="1489" y="10415"/>
                  <a:pt x="1489" y="10415"/>
                  <a:pt x="1489" y="10415"/>
                </a:cubicBezTo>
                <a:cubicBezTo>
                  <a:pt x="1486" y="10415"/>
                  <a:pt x="1486" y="10415"/>
                  <a:pt x="1486" y="10415"/>
                </a:cubicBezTo>
                <a:close/>
                <a:moveTo>
                  <a:pt x="1570" y="10364"/>
                </a:moveTo>
                <a:cubicBezTo>
                  <a:pt x="1505" y="10402"/>
                  <a:pt x="1505" y="10402"/>
                  <a:pt x="1505" y="10402"/>
                </a:cubicBezTo>
                <a:cubicBezTo>
                  <a:pt x="1502" y="10406"/>
                  <a:pt x="1502" y="10406"/>
                  <a:pt x="1502" y="10406"/>
                </a:cubicBezTo>
                <a:cubicBezTo>
                  <a:pt x="1502" y="10402"/>
                  <a:pt x="1502" y="10402"/>
                  <a:pt x="1502" y="10402"/>
                </a:cubicBezTo>
                <a:cubicBezTo>
                  <a:pt x="1479" y="10286"/>
                  <a:pt x="1479" y="10286"/>
                  <a:pt x="1479" y="10286"/>
                </a:cubicBezTo>
                <a:cubicBezTo>
                  <a:pt x="1476" y="10283"/>
                  <a:pt x="1476" y="10283"/>
                  <a:pt x="1476" y="10283"/>
                </a:cubicBezTo>
                <a:cubicBezTo>
                  <a:pt x="1479" y="10283"/>
                  <a:pt x="1479" y="10283"/>
                  <a:pt x="1479" y="10283"/>
                </a:cubicBezTo>
                <a:cubicBezTo>
                  <a:pt x="1544" y="10244"/>
                  <a:pt x="1544" y="10244"/>
                  <a:pt x="1544" y="10244"/>
                </a:cubicBezTo>
                <a:cubicBezTo>
                  <a:pt x="1547" y="10241"/>
                  <a:pt x="1547" y="10241"/>
                  <a:pt x="1547" y="10241"/>
                </a:cubicBezTo>
                <a:cubicBezTo>
                  <a:pt x="1547" y="10244"/>
                  <a:pt x="1547" y="10244"/>
                  <a:pt x="1547" y="10244"/>
                </a:cubicBezTo>
                <a:cubicBezTo>
                  <a:pt x="1570" y="10357"/>
                  <a:pt x="1570" y="10357"/>
                  <a:pt x="1570" y="10357"/>
                </a:cubicBezTo>
                <a:cubicBezTo>
                  <a:pt x="1573" y="10360"/>
                  <a:pt x="1573" y="10360"/>
                  <a:pt x="1573" y="10360"/>
                </a:cubicBezTo>
                <a:cubicBezTo>
                  <a:pt x="1570" y="10364"/>
                  <a:pt x="1570" y="10364"/>
                  <a:pt x="1570" y="10364"/>
                </a:cubicBezTo>
                <a:close/>
                <a:moveTo>
                  <a:pt x="1651" y="10312"/>
                </a:moveTo>
                <a:cubicBezTo>
                  <a:pt x="1586" y="10351"/>
                  <a:pt x="1586" y="10351"/>
                  <a:pt x="1586" y="10351"/>
                </a:cubicBezTo>
                <a:cubicBezTo>
                  <a:pt x="1586" y="10354"/>
                  <a:pt x="1586" y="10354"/>
                  <a:pt x="1586" y="10354"/>
                </a:cubicBezTo>
                <a:cubicBezTo>
                  <a:pt x="1583" y="10347"/>
                  <a:pt x="1583" y="10347"/>
                  <a:pt x="1583" y="10347"/>
                </a:cubicBezTo>
                <a:cubicBezTo>
                  <a:pt x="1560" y="10237"/>
                  <a:pt x="1560" y="10237"/>
                  <a:pt x="1560" y="10237"/>
                </a:cubicBezTo>
                <a:cubicBezTo>
                  <a:pt x="1560" y="10234"/>
                  <a:pt x="1560" y="10234"/>
                  <a:pt x="1560" y="10234"/>
                </a:cubicBezTo>
                <a:cubicBezTo>
                  <a:pt x="1560" y="10231"/>
                  <a:pt x="1560" y="10231"/>
                  <a:pt x="1560" y="10231"/>
                </a:cubicBezTo>
                <a:cubicBezTo>
                  <a:pt x="1625" y="10192"/>
                  <a:pt x="1625" y="10192"/>
                  <a:pt x="1625" y="10192"/>
                </a:cubicBezTo>
                <a:cubicBezTo>
                  <a:pt x="1625" y="10192"/>
                  <a:pt x="1625" y="10192"/>
                  <a:pt x="1625" y="10192"/>
                </a:cubicBezTo>
                <a:cubicBezTo>
                  <a:pt x="1628" y="10195"/>
                  <a:pt x="1628" y="10195"/>
                  <a:pt x="1628" y="10195"/>
                </a:cubicBezTo>
                <a:cubicBezTo>
                  <a:pt x="1651" y="10305"/>
                  <a:pt x="1651" y="10305"/>
                  <a:pt x="1651" y="10305"/>
                </a:cubicBezTo>
                <a:cubicBezTo>
                  <a:pt x="1651" y="10312"/>
                  <a:pt x="1651" y="10312"/>
                  <a:pt x="1651" y="10312"/>
                </a:cubicBezTo>
                <a:cubicBezTo>
                  <a:pt x="1651" y="10312"/>
                  <a:pt x="1651" y="10312"/>
                  <a:pt x="1651" y="10312"/>
                </a:cubicBezTo>
                <a:close/>
                <a:moveTo>
                  <a:pt x="1729" y="10263"/>
                </a:moveTo>
                <a:cubicBezTo>
                  <a:pt x="1667" y="10302"/>
                  <a:pt x="1667" y="10302"/>
                  <a:pt x="1667" y="10302"/>
                </a:cubicBezTo>
                <a:cubicBezTo>
                  <a:pt x="1664" y="10302"/>
                  <a:pt x="1664" y="10302"/>
                  <a:pt x="1664" y="10302"/>
                </a:cubicBezTo>
                <a:cubicBezTo>
                  <a:pt x="1664" y="10299"/>
                  <a:pt x="1664" y="10299"/>
                  <a:pt x="1664" y="10299"/>
                </a:cubicBezTo>
                <a:cubicBezTo>
                  <a:pt x="1641" y="10189"/>
                  <a:pt x="1641" y="10189"/>
                  <a:pt x="1641" y="10189"/>
                </a:cubicBezTo>
                <a:cubicBezTo>
                  <a:pt x="1638" y="10186"/>
                  <a:pt x="1638" y="10186"/>
                  <a:pt x="1638" y="10186"/>
                </a:cubicBezTo>
                <a:cubicBezTo>
                  <a:pt x="1641" y="10182"/>
                  <a:pt x="1641" y="10182"/>
                  <a:pt x="1641" y="10182"/>
                </a:cubicBezTo>
                <a:cubicBezTo>
                  <a:pt x="1703" y="10147"/>
                  <a:pt x="1703" y="10147"/>
                  <a:pt x="1703" y="10147"/>
                </a:cubicBezTo>
                <a:cubicBezTo>
                  <a:pt x="1703" y="10144"/>
                  <a:pt x="1703" y="10144"/>
                  <a:pt x="1703" y="10144"/>
                </a:cubicBezTo>
                <a:cubicBezTo>
                  <a:pt x="1706" y="10147"/>
                  <a:pt x="1706" y="10147"/>
                  <a:pt x="1706" y="10147"/>
                </a:cubicBezTo>
                <a:cubicBezTo>
                  <a:pt x="1729" y="10257"/>
                  <a:pt x="1729" y="10257"/>
                  <a:pt x="1729" y="10257"/>
                </a:cubicBezTo>
                <a:cubicBezTo>
                  <a:pt x="1732" y="10260"/>
                  <a:pt x="1732" y="10260"/>
                  <a:pt x="1732" y="10260"/>
                </a:cubicBezTo>
                <a:cubicBezTo>
                  <a:pt x="1729" y="10263"/>
                  <a:pt x="1729" y="10263"/>
                  <a:pt x="1729" y="10263"/>
                </a:cubicBezTo>
                <a:close/>
                <a:moveTo>
                  <a:pt x="1806" y="10215"/>
                </a:moveTo>
                <a:cubicBezTo>
                  <a:pt x="1745" y="10250"/>
                  <a:pt x="1745" y="10250"/>
                  <a:pt x="1745" y="10250"/>
                </a:cubicBezTo>
                <a:cubicBezTo>
                  <a:pt x="1745" y="10254"/>
                  <a:pt x="1745" y="10254"/>
                  <a:pt x="1745" y="10254"/>
                </a:cubicBezTo>
                <a:cubicBezTo>
                  <a:pt x="1742" y="10247"/>
                  <a:pt x="1742" y="10247"/>
                  <a:pt x="1742" y="10247"/>
                </a:cubicBezTo>
                <a:cubicBezTo>
                  <a:pt x="1716" y="10140"/>
                  <a:pt x="1716" y="10140"/>
                  <a:pt x="1716" y="10140"/>
                </a:cubicBezTo>
                <a:cubicBezTo>
                  <a:pt x="1716" y="10137"/>
                  <a:pt x="1716" y="10137"/>
                  <a:pt x="1716" y="10137"/>
                </a:cubicBezTo>
                <a:cubicBezTo>
                  <a:pt x="1719" y="10137"/>
                  <a:pt x="1719" y="10137"/>
                  <a:pt x="1719" y="10137"/>
                </a:cubicBezTo>
                <a:cubicBezTo>
                  <a:pt x="1777" y="10098"/>
                  <a:pt x="1777" y="10098"/>
                  <a:pt x="1777" y="10098"/>
                </a:cubicBezTo>
                <a:cubicBezTo>
                  <a:pt x="1780" y="10098"/>
                  <a:pt x="1780" y="10098"/>
                  <a:pt x="1780" y="10098"/>
                </a:cubicBezTo>
                <a:cubicBezTo>
                  <a:pt x="1780" y="10101"/>
                  <a:pt x="1780" y="10101"/>
                  <a:pt x="1780" y="10101"/>
                </a:cubicBezTo>
                <a:cubicBezTo>
                  <a:pt x="1806" y="10208"/>
                  <a:pt x="1806" y="10208"/>
                  <a:pt x="1806" y="10208"/>
                </a:cubicBezTo>
                <a:cubicBezTo>
                  <a:pt x="1806" y="10212"/>
                  <a:pt x="1806" y="10212"/>
                  <a:pt x="1806" y="10212"/>
                </a:cubicBezTo>
                <a:cubicBezTo>
                  <a:pt x="1806" y="10215"/>
                  <a:pt x="1806" y="10215"/>
                  <a:pt x="1806" y="10215"/>
                </a:cubicBezTo>
                <a:close/>
                <a:moveTo>
                  <a:pt x="1881" y="10166"/>
                </a:moveTo>
                <a:cubicBezTo>
                  <a:pt x="1822" y="10205"/>
                  <a:pt x="1822" y="10205"/>
                  <a:pt x="1822" y="10205"/>
                </a:cubicBezTo>
                <a:cubicBezTo>
                  <a:pt x="1819" y="10205"/>
                  <a:pt x="1819" y="10205"/>
                  <a:pt x="1819" y="10205"/>
                </a:cubicBezTo>
                <a:cubicBezTo>
                  <a:pt x="1819" y="10202"/>
                  <a:pt x="1819" y="10202"/>
                  <a:pt x="1819" y="10202"/>
                </a:cubicBezTo>
                <a:cubicBezTo>
                  <a:pt x="1793" y="10095"/>
                  <a:pt x="1793" y="10095"/>
                  <a:pt x="1793" y="10095"/>
                </a:cubicBezTo>
                <a:cubicBezTo>
                  <a:pt x="1793" y="10092"/>
                  <a:pt x="1793" y="10092"/>
                  <a:pt x="1793" y="10092"/>
                </a:cubicBezTo>
                <a:cubicBezTo>
                  <a:pt x="1793" y="10089"/>
                  <a:pt x="1793" y="10089"/>
                  <a:pt x="1793" y="10089"/>
                </a:cubicBezTo>
                <a:cubicBezTo>
                  <a:pt x="1852" y="10053"/>
                  <a:pt x="1852" y="10053"/>
                  <a:pt x="1852" y="10053"/>
                </a:cubicBezTo>
                <a:cubicBezTo>
                  <a:pt x="1855" y="10053"/>
                  <a:pt x="1855" y="10053"/>
                  <a:pt x="1855" y="10053"/>
                </a:cubicBezTo>
                <a:cubicBezTo>
                  <a:pt x="1855" y="10056"/>
                  <a:pt x="1855" y="10056"/>
                  <a:pt x="1855" y="10056"/>
                </a:cubicBezTo>
                <a:cubicBezTo>
                  <a:pt x="1881" y="10160"/>
                  <a:pt x="1881" y="10160"/>
                  <a:pt x="1881" y="10160"/>
                </a:cubicBezTo>
                <a:cubicBezTo>
                  <a:pt x="1881" y="10166"/>
                  <a:pt x="1881" y="10166"/>
                  <a:pt x="1881" y="10166"/>
                </a:cubicBezTo>
                <a:cubicBezTo>
                  <a:pt x="1881" y="10166"/>
                  <a:pt x="1881" y="10166"/>
                  <a:pt x="1881" y="10166"/>
                </a:cubicBezTo>
                <a:close/>
                <a:moveTo>
                  <a:pt x="1952" y="10121"/>
                </a:moveTo>
                <a:cubicBezTo>
                  <a:pt x="1894" y="10156"/>
                  <a:pt x="1894" y="10156"/>
                  <a:pt x="1894" y="10156"/>
                </a:cubicBezTo>
                <a:cubicBezTo>
                  <a:pt x="1894" y="10156"/>
                  <a:pt x="1894" y="10156"/>
                  <a:pt x="1894" y="10156"/>
                </a:cubicBezTo>
                <a:cubicBezTo>
                  <a:pt x="1890" y="10153"/>
                  <a:pt x="1890" y="10153"/>
                  <a:pt x="1890" y="10153"/>
                </a:cubicBezTo>
                <a:cubicBezTo>
                  <a:pt x="1868" y="10050"/>
                  <a:pt x="1868" y="10050"/>
                  <a:pt x="1868" y="10050"/>
                </a:cubicBezTo>
                <a:cubicBezTo>
                  <a:pt x="1865" y="10046"/>
                  <a:pt x="1865" y="10046"/>
                  <a:pt x="1865" y="10046"/>
                </a:cubicBezTo>
                <a:cubicBezTo>
                  <a:pt x="1868" y="10043"/>
                  <a:pt x="1868" y="10043"/>
                  <a:pt x="1868" y="10043"/>
                </a:cubicBezTo>
                <a:cubicBezTo>
                  <a:pt x="1923" y="10011"/>
                  <a:pt x="1923" y="10011"/>
                  <a:pt x="1923" y="10011"/>
                </a:cubicBezTo>
                <a:cubicBezTo>
                  <a:pt x="1926" y="10008"/>
                  <a:pt x="1926" y="10008"/>
                  <a:pt x="1926" y="10008"/>
                </a:cubicBezTo>
                <a:cubicBezTo>
                  <a:pt x="1926" y="10014"/>
                  <a:pt x="1926" y="10014"/>
                  <a:pt x="1926" y="10014"/>
                </a:cubicBezTo>
                <a:cubicBezTo>
                  <a:pt x="1952" y="10114"/>
                  <a:pt x="1952" y="10114"/>
                  <a:pt x="1952" y="10114"/>
                </a:cubicBezTo>
                <a:cubicBezTo>
                  <a:pt x="1952" y="10121"/>
                  <a:pt x="1952" y="10121"/>
                  <a:pt x="1952" y="10121"/>
                </a:cubicBezTo>
                <a:cubicBezTo>
                  <a:pt x="1952" y="10121"/>
                  <a:pt x="1952" y="10121"/>
                  <a:pt x="1952" y="10121"/>
                </a:cubicBezTo>
                <a:close/>
                <a:moveTo>
                  <a:pt x="2023" y="10076"/>
                </a:moveTo>
                <a:cubicBezTo>
                  <a:pt x="1968" y="10111"/>
                  <a:pt x="1968" y="10111"/>
                  <a:pt x="1968" y="10111"/>
                </a:cubicBezTo>
                <a:cubicBezTo>
                  <a:pt x="1965" y="10111"/>
                  <a:pt x="1965" y="10111"/>
                  <a:pt x="1965" y="10111"/>
                </a:cubicBezTo>
                <a:cubicBezTo>
                  <a:pt x="1965" y="10108"/>
                  <a:pt x="1965" y="10108"/>
                  <a:pt x="1965" y="10108"/>
                </a:cubicBezTo>
                <a:cubicBezTo>
                  <a:pt x="1939" y="10004"/>
                  <a:pt x="1939" y="10004"/>
                  <a:pt x="1939" y="10004"/>
                </a:cubicBezTo>
                <a:cubicBezTo>
                  <a:pt x="1936" y="10001"/>
                  <a:pt x="1936" y="10001"/>
                  <a:pt x="1936" y="10001"/>
                </a:cubicBezTo>
                <a:cubicBezTo>
                  <a:pt x="1939" y="10001"/>
                  <a:pt x="1939" y="10001"/>
                  <a:pt x="1939" y="10001"/>
                </a:cubicBezTo>
                <a:cubicBezTo>
                  <a:pt x="1994" y="9969"/>
                  <a:pt x="1994" y="9969"/>
                  <a:pt x="1994" y="9969"/>
                </a:cubicBezTo>
                <a:cubicBezTo>
                  <a:pt x="1997" y="9966"/>
                  <a:pt x="1997" y="9966"/>
                  <a:pt x="1997" y="9966"/>
                </a:cubicBezTo>
                <a:cubicBezTo>
                  <a:pt x="1997" y="9969"/>
                  <a:pt x="1997" y="9969"/>
                  <a:pt x="1997" y="9969"/>
                </a:cubicBezTo>
                <a:cubicBezTo>
                  <a:pt x="2023" y="10072"/>
                  <a:pt x="2023" y="10072"/>
                  <a:pt x="2023" y="10072"/>
                </a:cubicBezTo>
                <a:cubicBezTo>
                  <a:pt x="2023" y="10076"/>
                  <a:pt x="2023" y="10076"/>
                  <a:pt x="2023" y="10076"/>
                </a:cubicBezTo>
                <a:cubicBezTo>
                  <a:pt x="2023" y="10076"/>
                  <a:pt x="2023" y="10076"/>
                  <a:pt x="2023" y="10076"/>
                </a:cubicBezTo>
                <a:close/>
                <a:moveTo>
                  <a:pt x="2091" y="10033"/>
                </a:moveTo>
                <a:cubicBezTo>
                  <a:pt x="2036" y="10066"/>
                  <a:pt x="2036" y="10066"/>
                  <a:pt x="2036" y="10066"/>
                </a:cubicBezTo>
                <a:cubicBezTo>
                  <a:pt x="2036" y="10069"/>
                  <a:pt x="2036" y="10069"/>
                  <a:pt x="2036" y="10069"/>
                </a:cubicBezTo>
                <a:cubicBezTo>
                  <a:pt x="2033" y="10063"/>
                  <a:pt x="2033" y="10063"/>
                  <a:pt x="2033" y="10063"/>
                </a:cubicBezTo>
                <a:cubicBezTo>
                  <a:pt x="2007" y="9962"/>
                  <a:pt x="2007" y="9962"/>
                  <a:pt x="2007" y="9962"/>
                </a:cubicBezTo>
                <a:cubicBezTo>
                  <a:pt x="2007" y="9959"/>
                  <a:pt x="2007" y="9959"/>
                  <a:pt x="2007" y="9959"/>
                </a:cubicBezTo>
                <a:cubicBezTo>
                  <a:pt x="2010" y="9959"/>
                  <a:pt x="2010" y="9959"/>
                  <a:pt x="2010" y="9959"/>
                </a:cubicBezTo>
                <a:cubicBezTo>
                  <a:pt x="2062" y="9927"/>
                  <a:pt x="2062" y="9927"/>
                  <a:pt x="2062" y="9927"/>
                </a:cubicBezTo>
                <a:cubicBezTo>
                  <a:pt x="2065" y="9923"/>
                  <a:pt x="2065" y="9923"/>
                  <a:pt x="2065" y="9923"/>
                </a:cubicBezTo>
                <a:cubicBezTo>
                  <a:pt x="2065" y="9930"/>
                  <a:pt x="2065" y="9930"/>
                  <a:pt x="2065" y="9930"/>
                </a:cubicBezTo>
                <a:cubicBezTo>
                  <a:pt x="2091" y="10027"/>
                  <a:pt x="2091" y="10027"/>
                  <a:pt x="2091" y="10027"/>
                </a:cubicBezTo>
                <a:cubicBezTo>
                  <a:pt x="2091" y="10030"/>
                  <a:pt x="2091" y="10030"/>
                  <a:pt x="2091" y="10030"/>
                </a:cubicBezTo>
                <a:cubicBezTo>
                  <a:pt x="2091" y="10033"/>
                  <a:pt x="2091" y="10033"/>
                  <a:pt x="2091" y="10033"/>
                </a:cubicBezTo>
                <a:close/>
                <a:moveTo>
                  <a:pt x="2156" y="9991"/>
                </a:moveTo>
                <a:cubicBezTo>
                  <a:pt x="2104" y="10024"/>
                  <a:pt x="2104" y="10024"/>
                  <a:pt x="2104" y="10024"/>
                </a:cubicBezTo>
                <a:cubicBezTo>
                  <a:pt x="2104" y="10024"/>
                  <a:pt x="2104" y="10024"/>
                  <a:pt x="2104" y="10024"/>
                </a:cubicBezTo>
                <a:cubicBezTo>
                  <a:pt x="2101" y="10021"/>
                  <a:pt x="2101" y="10021"/>
                  <a:pt x="2101" y="10021"/>
                </a:cubicBezTo>
                <a:cubicBezTo>
                  <a:pt x="2075" y="9920"/>
                  <a:pt x="2075" y="9920"/>
                  <a:pt x="2075" y="9920"/>
                </a:cubicBezTo>
                <a:cubicBezTo>
                  <a:pt x="2075" y="9917"/>
                  <a:pt x="2075" y="9917"/>
                  <a:pt x="2075" y="9917"/>
                </a:cubicBezTo>
                <a:cubicBezTo>
                  <a:pt x="2078" y="9917"/>
                  <a:pt x="2078" y="9917"/>
                  <a:pt x="2078" y="9917"/>
                </a:cubicBezTo>
                <a:cubicBezTo>
                  <a:pt x="2130" y="9885"/>
                  <a:pt x="2130" y="9885"/>
                  <a:pt x="2130" y="9885"/>
                </a:cubicBezTo>
                <a:cubicBezTo>
                  <a:pt x="2130" y="9885"/>
                  <a:pt x="2130" y="9885"/>
                  <a:pt x="2130" y="9885"/>
                </a:cubicBezTo>
                <a:cubicBezTo>
                  <a:pt x="2133" y="9888"/>
                  <a:pt x="2133" y="9888"/>
                  <a:pt x="2133" y="9888"/>
                </a:cubicBezTo>
                <a:cubicBezTo>
                  <a:pt x="2159" y="9985"/>
                  <a:pt x="2159" y="9985"/>
                  <a:pt x="2159" y="9985"/>
                </a:cubicBezTo>
                <a:cubicBezTo>
                  <a:pt x="2159" y="9988"/>
                  <a:pt x="2159" y="9988"/>
                  <a:pt x="2159" y="9988"/>
                </a:cubicBezTo>
                <a:cubicBezTo>
                  <a:pt x="2156" y="9991"/>
                  <a:pt x="2156" y="9991"/>
                  <a:pt x="2156" y="9991"/>
                </a:cubicBezTo>
                <a:close/>
                <a:moveTo>
                  <a:pt x="2221" y="9949"/>
                </a:moveTo>
                <a:cubicBezTo>
                  <a:pt x="2172" y="9982"/>
                  <a:pt x="2172" y="9982"/>
                  <a:pt x="2172" y="9982"/>
                </a:cubicBezTo>
                <a:cubicBezTo>
                  <a:pt x="2169" y="9982"/>
                  <a:pt x="2169" y="9982"/>
                  <a:pt x="2169" y="9982"/>
                </a:cubicBezTo>
                <a:cubicBezTo>
                  <a:pt x="2169" y="9978"/>
                  <a:pt x="2169" y="9978"/>
                  <a:pt x="2169" y="9978"/>
                </a:cubicBezTo>
                <a:cubicBezTo>
                  <a:pt x="2143" y="9881"/>
                  <a:pt x="2143" y="9881"/>
                  <a:pt x="2143" y="9881"/>
                </a:cubicBezTo>
                <a:cubicBezTo>
                  <a:pt x="2140" y="9878"/>
                  <a:pt x="2140" y="9878"/>
                  <a:pt x="2140" y="9878"/>
                </a:cubicBezTo>
                <a:cubicBezTo>
                  <a:pt x="2143" y="9878"/>
                  <a:pt x="2143" y="9878"/>
                  <a:pt x="2143" y="9878"/>
                </a:cubicBezTo>
                <a:cubicBezTo>
                  <a:pt x="2195" y="9846"/>
                  <a:pt x="2195" y="9846"/>
                  <a:pt x="2195" y="9846"/>
                </a:cubicBezTo>
                <a:cubicBezTo>
                  <a:pt x="2195" y="9846"/>
                  <a:pt x="2195" y="9846"/>
                  <a:pt x="2195" y="9846"/>
                </a:cubicBezTo>
                <a:cubicBezTo>
                  <a:pt x="2198" y="9849"/>
                  <a:pt x="2198" y="9849"/>
                  <a:pt x="2198" y="9849"/>
                </a:cubicBezTo>
                <a:cubicBezTo>
                  <a:pt x="2224" y="9943"/>
                  <a:pt x="2224" y="9943"/>
                  <a:pt x="2224" y="9943"/>
                </a:cubicBezTo>
                <a:cubicBezTo>
                  <a:pt x="2224" y="9949"/>
                  <a:pt x="2224" y="9949"/>
                  <a:pt x="2224" y="9949"/>
                </a:cubicBezTo>
                <a:cubicBezTo>
                  <a:pt x="2221" y="9949"/>
                  <a:pt x="2221" y="9949"/>
                  <a:pt x="2221" y="9949"/>
                </a:cubicBezTo>
                <a:close/>
                <a:moveTo>
                  <a:pt x="2285" y="9910"/>
                </a:moveTo>
                <a:cubicBezTo>
                  <a:pt x="2237" y="9940"/>
                  <a:pt x="2237" y="9940"/>
                  <a:pt x="2237" y="9940"/>
                </a:cubicBezTo>
                <a:cubicBezTo>
                  <a:pt x="2234" y="9943"/>
                  <a:pt x="2234" y="9943"/>
                  <a:pt x="2234" y="9943"/>
                </a:cubicBezTo>
                <a:cubicBezTo>
                  <a:pt x="2234" y="9936"/>
                  <a:pt x="2234" y="9936"/>
                  <a:pt x="2234" y="9936"/>
                </a:cubicBezTo>
                <a:cubicBezTo>
                  <a:pt x="2208" y="9843"/>
                  <a:pt x="2208" y="9843"/>
                  <a:pt x="2208" y="9843"/>
                </a:cubicBezTo>
                <a:cubicBezTo>
                  <a:pt x="2204" y="9839"/>
                  <a:pt x="2204" y="9839"/>
                  <a:pt x="2204" y="9839"/>
                </a:cubicBezTo>
                <a:cubicBezTo>
                  <a:pt x="2208" y="9836"/>
                  <a:pt x="2208" y="9836"/>
                  <a:pt x="2208" y="9836"/>
                </a:cubicBezTo>
                <a:cubicBezTo>
                  <a:pt x="2256" y="9807"/>
                  <a:pt x="2256" y="9807"/>
                  <a:pt x="2256" y="9807"/>
                </a:cubicBezTo>
                <a:cubicBezTo>
                  <a:pt x="2259" y="9807"/>
                  <a:pt x="2259" y="9807"/>
                  <a:pt x="2259" y="9807"/>
                </a:cubicBezTo>
                <a:cubicBezTo>
                  <a:pt x="2259" y="9810"/>
                  <a:pt x="2259" y="9810"/>
                  <a:pt x="2259" y="9810"/>
                </a:cubicBezTo>
                <a:cubicBezTo>
                  <a:pt x="2285" y="9904"/>
                  <a:pt x="2285" y="9904"/>
                  <a:pt x="2285" y="9904"/>
                </a:cubicBezTo>
                <a:cubicBezTo>
                  <a:pt x="2289" y="9907"/>
                  <a:pt x="2289" y="9907"/>
                  <a:pt x="2289" y="9907"/>
                </a:cubicBezTo>
                <a:cubicBezTo>
                  <a:pt x="2285" y="9910"/>
                  <a:pt x="2285" y="9910"/>
                  <a:pt x="2285" y="9910"/>
                </a:cubicBezTo>
                <a:close/>
                <a:moveTo>
                  <a:pt x="2347" y="9868"/>
                </a:moveTo>
                <a:cubicBezTo>
                  <a:pt x="2298" y="9901"/>
                  <a:pt x="2298" y="9901"/>
                  <a:pt x="2298" y="9901"/>
                </a:cubicBezTo>
                <a:cubicBezTo>
                  <a:pt x="2298" y="9901"/>
                  <a:pt x="2298" y="9901"/>
                  <a:pt x="2298" y="9901"/>
                </a:cubicBezTo>
                <a:cubicBezTo>
                  <a:pt x="2295" y="9898"/>
                  <a:pt x="2295" y="9898"/>
                  <a:pt x="2295" y="9898"/>
                </a:cubicBezTo>
                <a:cubicBezTo>
                  <a:pt x="2269" y="9804"/>
                  <a:pt x="2269" y="9804"/>
                  <a:pt x="2269" y="9804"/>
                </a:cubicBezTo>
                <a:cubicBezTo>
                  <a:pt x="2269" y="9800"/>
                  <a:pt x="2269" y="9800"/>
                  <a:pt x="2269" y="9800"/>
                </a:cubicBezTo>
                <a:cubicBezTo>
                  <a:pt x="2269" y="9800"/>
                  <a:pt x="2269" y="9800"/>
                  <a:pt x="2269" y="9800"/>
                </a:cubicBezTo>
                <a:cubicBezTo>
                  <a:pt x="2318" y="9768"/>
                  <a:pt x="2318" y="9768"/>
                  <a:pt x="2318" y="9768"/>
                </a:cubicBezTo>
                <a:cubicBezTo>
                  <a:pt x="2321" y="9768"/>
                  <a:pt x="2321" y="9768"/>
                  <a:pt x="2321" y="9768"/>
                </a:cubicBezTo>
                <a:cubicBezTo>
                  <a:pt x="2321" y="9771"/>
                  <a:pt x="2321" y="9771"/>
                  <a:pt x="2321" y="9771"/>
                </a:cubicBezTo>
                <a:cubicBezTo>
                  <a:pt x="2347" y="9865"/>
                  <a:pt x="2347" y="9865"/>
                  <a:pt x="2347" y="9865"/>
                </a:cubicBezTo>
                <a:cubicBezTo>
                  <a:pt x="2350" y="9868"/>
                  <a:pt x="2350" y="9868"/>
                  <a:pt x="2350" y="9868"/>
                </a:cubicBezTo>
                <a:cubicBezTo>
                  <a:pt x="2347" y="9868"/>
                  <a:pt x="2347" y="9868"/>
                  <a:pt x="2347" y="9868"/>
                </a:cubicBezTo>
                <a:close/>
                <a:moveTo>
                  <a:pt x="2408" y="9833"/>
                </a:moveTo>
                <a:cubicBezTo>
                  <a:pt x="2360" y="9862"/>
                  <a:pt x="2360" y="9862"/>
                  <a:pt x="2360" y="9862"/>
                </a:cubicBezTo>
                <a:cubicBezTo>
                  <a:pt x="2360" y="9862"/>
                  <a:pt x="2360" y="9862"/>
                  <a:pt x="2360" y="9862"/>
                </a:cubicBezTo>
                <a:cubicBezTo>
                  <a:pt x="2356" y="9859"/>
                  <a:pt x="2356" y="9859"/>
                  <a:pt x="2356" y="9859"/>
                </a:cubicBezTo>
                <a:cubicBezTo>
                  <a:pt x="2331" y="9765"/>
                  <a:pt x="2331" y="9765"/>
                  <a:pt x="2331" y="9765"/>
                </a:cubicBezTo>
                <a:cubicBezTo>
                  <a:pt x="2331" y="9762"/>
                  <a:pt x="2331" y="9762"/>
                  <a:pt x="2331" y="9762"/>
                </a:cubicBezTo>
                <a:cubicBezTo>
                  <a:pt x="2331" y="9762"/>
                  <a:pt x="2331" y="9762"/>
                  <a:pt x="2331" y="9762"/>
                </a:cubicBezTo>
                <a:cubicBezTo>
                  <a:pt x="2379" y="9732"/>
                  <a:pt x="2379" y="9732"/>
                  <a:pt x="2379" y="9732"/>
                </a:cubicBezTo>
                <a:cubicBezTo>
                  <a:pt x="2379" y="9732"/>
                  <a:pt x="2379" y="9732"/>
                  <a:pt x="2379" y="9732"/>
                </a:cubicBezTo>
                <a:cubicBezTo>
                  <a:pt x="2382" y="9736"/>
                  <a:pt x="2382" y="9736"/>
                  <a:pt x="2382" y="9736"/>
                </a:cubicBezTo>
                <a:cubicBezTo>
                  <a:pt x="2408" y="9826"/>
                  <a:pt x="2408" y="9826"/>
                  <a:pt x="2408" y="9826"/>
                </a:cubicBezTo>
                <a:cubicBezTo>
                  <a:pt x="2408" y="9830"/>
                  <a:pt x="2408" y="9830"/>
                  <a:pt x="2408" y="9830"/>
                </a:cubicBezTo>
                <a:cubicBezTo>
                  <a:pt x="2408" y="9833"/>
                  <a:pt x="2408" y="9833"/>
                  <a:pt x="2408" y="9833"/>
                </a:cubicBezTo>
                <a:close/>
                <a:moveTo>
                  <a:pt x="2489" y="9781"/>
                </a:moveTo>
                <a:cubicBezTo>
                  <a:pt x="2421" y="9823"/>
                  <a:pt x="2421" y="9823"/>
                  <a:pt x="2421" y="9823"/>
                </a:cubicBezTo>
                <a:cubicBezTo>
                  <a:pt x="2418" y="9823"/>
                  <a:pt x="2418" y="9823"/>
                  <a:pt x="2418" y="9823"/>
                </a:cubicBezTo>
                <a:cubicBezTo>
                  <a:pt x="2418" y="9820"/>
                  <a:pt x="2418" y="9820"/>
                  <a:pt x="2418" y="9820"/>
                </a:cubicBezTo>
                <a:cubicBezTo>
                  <a:pt x="2392" y="9729"/>
                  <a:pt x="2392" y="9729"/>
                  <a:pt x="2392" y="9729"/>
                </a:cubicBezTo>
                <a:cubicBezTo>
                  <a:pt x="2389" y="9726"/>
                  <a:pt x="2389" y="9726"/>
                  <a:pt x="2389" y="9726"/>
                </a:cubicBezTo>
                <a:cubicBezTo>
                  <a:pt x="2392" y="9726"/>
                  <a:pt x="2392" y="9726"/>
                  <a:pt x="2392" y="9726"/>
                </a:cubicBezTo>
                <a:cubicBezTo>
                  <a:pt x="2460" y="9684"/>
                  <a:pt x="2460" y="9684"/>
                  <a:pt x="2460" y="9684"/>
                </a:cubicBezTo>
                <a:cubicBezTo>
                  <a:pt x="2463" y="9681"/>
                  <a:pt x="2463" y="9681"/>
                  <a:pt x="2463" y="9681"/>
                </a:cubicBezTo>
                <a:cubicBezTo>
                  <a:pt x="2463" y="9684"/>
                  <a:pt x="2463" y="9684"/>
                  <a:pt x="2463" y="9684"/>
                </a:cubicBezTo>
                <a:cubicBezTo>
                  <a:pt x="2489" y="9775"/>
                  <a:pt x="2489" y="9775"/>
                  <a:pt x="2489" y="9775"/>
                </a:cubicBezTo>
                <a:cubicBezTo>
                  <a:pt x="2492" y="9778"/>
                  <a:pt x="2492" y="9778"/>
                  <a:pt x="2492" y="9778"/>
                </a:cubicBezTo>
                <a:cubicBezTo>
                  <a:pt x="2489" y="9781"/>
                  <a:pt x="2489" y="9781"/>
                  <a:pt x="2489" y="9781"/>
                </a:cubicBezTo>
                <a:close/>
                <a:moveTo>
                  <a:pt x="1195" y="10425"/>
                </a:moveTo>
                <a:cubicBezTo>
                  <a:pt x="1120" y="10467"/>
                  <a:pt x="1120" y="10467"/>
                  <a:pt x="1120" y="10467"/>
                </a:cubicBezTo>
                <a:cubicBezTo>
                  <a:pt x="1120" y="10470"/>
                  <a:pt x="1120" y="10470"/>
                  <a:pt x="1120" y="10470"/>
                </a:cubicBezTo>
                <a:cubicBezTo>
                  <a:pt x="1117" y="10464"/>
                  <a:pt x="1117" y="10464"/>
                  <a:pt x="1117" y="10464"/>
                </a:cubicBezTo>
                <a:cubicBezTo>
                  <a:pt x="1097" y="10344"/>
                  <a:pt x="1097" y="10344"/>
                  <a:pt x="1097" y="10344"/>
                </a:cubicBezTo>
                <a:cubicBezTo>
                  <a:pt x="1097" y="10341"/>
                  <a:pt x="1097" y="10341"/>
                  <a:pt x="1097" y="10341"/>
                </a:cubicBezTo>
                <a:cubicBezTo>
                  <a:pt x="1097" y="10338"/>
                  <a:pt x="1097" y="10338"/>
                  <a:pt x="1097" y="10338"/>
                </a:cubicBezTo>
                <a:cubicBezTo>
                  <a:pt x="1172" y="10296"/>
                  <a:pt x="1172" y="10296"/>
                  <a:pt x="1172" y="10296"/>
                </a:cubicBezTo>
                <a:cubicBezTo>
                  <a:pt x="1172" y="10296"/>
                  <a:pt x="1172" y="10296"/>
                  <a:pt x="1172" y="10296"/>
                </a:cubicBezTo>
                <a:cubicBezTo>
                  <a:pt x="1175" y="10299"/>
                  <a:pt x="1175" y="10299"/>
                  <a:pt x="1175" y="10299"/>
                </a:cubicBezTo>
                <a:cubicBezTo>
                  <a:pt x="1195" y="10419"/>
                  <a:pt x="1195" y="10419"/>
                  <a:pt x="1195" y="10419"/>
                </a:cubicBezTo>
                <a:cubicBezTo>
                  <a:pt x="1198" y="10422"/>
                  <a:pt x="1198" y="10422"/>
                  <a:pt x="1198" y="10422"/>
                </a:cubicBezTo>
                <a:cubicBezTo>
                  <a:pt x="1195" y="10425"/>
                  <a:pt x="1195" y="10425"/>
                  <a:pt x="1195" y="10425"/>
                </a:cubicBezTo>
                <a:close/>
                <a:moveTo>
                  <a:pt x="1285" y="10370"/>
                </a:moveTo>
                <a:cubicBezTo>
                  <a:pt x="1214" y="10412"/>
                  <a:pt x="1214" y="10412"/>
                  <a:pt x="1214" y="10412"/>
                </a:cubicBezTo>
                <a:cubicBezTo>
                  <a:pt x="1211" y="10412"/>
                  <a:pt x="1211" y="10412"/>
                  <a:pt x="1211" y="10412"/>
                </a:cubicBezTo>
                <a:cubicBezTo>
                  <a:pt x="1211" y="10409"/>
                  <a:pt x="1211" y="10409"/>
                  <a:pt x="1211" y="10409"/>
                </a:cubicBezTo>
                <a:cubicBezTo>
                  <a:pt x="1188" y="10292"/>
                  <a:pt x="1188" y="10292"/>
                  <a:pt x="1188" y="10292"/>
                </a:cubicBezTo>
                <a:cubicBezTo>
                  <a:pt x="1188" y="10286"/>
                  <a:pt x="1188" y="10286"/>
                  <a:pt x="1188" y="10286"/>
                </a:cubicBezTo>
                <a:cubicBezTo>
                  <a:pt x="1191" y="10286"/>
                  <a:pt x="1191" y="10286"/>
                  <a:pt x="1191" y="10286"/>
                </a:cubicBezTo>
                <a:cubicBezTo>
                  <a:pt x="1259" y="10244"/>
                  <a:pt x="1259" y="10244"/>
                  <a:pt x="1259" y="10244"/>
                </a:cubicBezTo>
                <a:cubicBezTo>
                  <a:pt x="1262" y="10244"/>
                  <a:pt x="1262" y="10244"/>
                  <a:pt x="1262" y="10244"/>
                </a:cubicBezTo>
                <a:cubicBezTo>
                  <a:pt x="1262" y="10247"/>
                  <a:pt x="1262" y="10247"/>
                  <a:pt x="1262" y="10247"/>
                </a:cubicBezTo>
                <a:cubicBezTo>
                  <a:pt x="1285" y="10364"/>
                  <a:pt x="1285" y="10364"/>
                  <a:pt x="1285" y="10364"/>
                </a:cubicBezTo>
                <a:cubicBezTo>
                  <a:pt x="1285" y="10367"/>
                  <a:pt x="1285" y="10367"/>
                  <a:pt x="1285" y="10367"/>
                </a:cubicBezTo>
                <a:cubicBezTo>
                  <a:pt x="1285" y="10370"/>
                  <a:pt x="1285" y="10370"/>
                  <a:pt x="1285" y="10370"/>
                </a:cubicBezTo>
                <a:close/>
                <a:moveTo>
                  <a:pt x="1373" y="10315"/>
                </a:moveTo>
                <a:cubicBezTo>
                  <a:pt x="1301" y="10357"/>
                  <a:pt x="1301" y="10357"/>
                  <a:pt x="1301" y="10357"/>
                </a:cubicBezTo>
                <a:cubicBezTo>
                  <a:pt x="1301" y="10360"/>
                  <a:pt x="1301" y="10360"/>
                  <a:pt x="1301" y="10360"/>
                </a:cubicBezTo>
                <a:cubicBezTo>
                  <a:pt x="1298" y="10354"/>
                  <a:pt x="1298" y="10354"/>
                  <a:pt x="1298" y="10354"/>
                </a:cubicBezTo>
                <a:cubicBezTo>
                  <a:pt x="1275" y="10241"/>
                  <a:pt x="1275" y="10241"/>
                  <a:pt x="1275" y="10241"/>
                </a:cubicBezTo>
                <a:cubicBezTo>
                  <a:pt x="1275" y="10234"/>
                  <a:pt x="1275" y="10234"/>
                  <a:pt x="1275" y="10234"/>
                </a:cubicBezTo>
                <a:cubicBezTo>
                  <a:pt x="1279" y="10234"/>
                  <a:pt x="1279" y="10234"/>
                  <a:pt x="1279" y="10234"/>
                </a:cubicBezTo>
                <a:cubicBezTo>
                  <a:pt x="1347" y="10195"/>
                  <a:pt x="1347" y="10195"/>
                  <a:pt x="1347" y="10195"/>
                </a:cubicBezTo>
                <a:cubicBezTo>
                  <a:pt x="1350" y="10192"/>
                  <a:pt x="1350" y="10192"/>
                  <a:pt x="1350" y="10192"/>
                </a:cubicBezTo>
                <a:cubicBezTo>
                  <a:pt x="1350" y="10199"/>
                  <a:pt x="1350" y="10199"/>
                  <a:pt x="1350" y="10199"/>
                </a:cubicBezTo>
                <a:cubicBezTo>
                  <a:pt x="1373" y="10312"/>
                  <a:pt x="1373" y="10312"/>
                  <a:pt x="1373" y="10312"/>
                </a:cubicBezTo>
                <a:cubicBezTo>
                  <a:pt x="1373" y="10315"/>
                  <a:pt x="1373" y="10315"/>
                  <a:pt x="1373" y="10315"/>
                </a:cubicBezTo>
                <a:cubicBezTo>
                  <a:pt x="1373" y="10315"/>
                  <a:pt x="1373" y="10315"/>
                  <a:pt x="1373" y="10315"/>
                </a:cubicBezTo>
                <a:close/>
                <a:moveTo>
                  <a:pt x="1457" y="10263"/>
                </a:moveTo>
                <a:cubicBezTo>
                  <a:pt x="1389" y="10305"/>
                  <a:pt x="1389" y="10305"/>
                  <a:pt x="1389" y="10305"/>
                </a:cubicBezTo>
                <a:cubicBezTo>
                  <a:pt x="1385" y="10305"/>
                  <a:pt x="1385" y="10305"/>
                  <a:pt x="1385" y="10305"/>
                </a:cubicBezTo>
                <a:cubicBezTo>
                  <a:pt x="1385" y="10302"/>
                  <a:pt x="1385" y="10302"/>
                  <a:pt x="1385" y="10302"/>
                </a:cubicBezTo>
                <a:cubicBezTo>
                  <a:pt x="1363" y="10189"/>
                  <a:pt x="1363" y="10189"/>
                  <a:pt x="1363" y="10189"/>
                </a:cubicBezTo>
                <a:cubicBezTo>
                  <a:pt x="1363" y="10186"/>
                  <a:pt x="1363" y="10186"/>
                  <a:pt x="1363" y="10186"/>
                </a:cubicBezTo>
                <a:cubicBezTo>
                  <a:pt x="1366" y="10182"/>
                  <a:pt x="1366" y="10182"/>
                  <a:pt x="1366" y="10182"/>
                </a:cubicBezTo>
                <a:cubicBezTo>
                  <a:pt x="1431" y="10144"/>
                  <a:pt x="1431" y="10144"/>
                  <a:pt x="1431" y="10144"/>
                </a:cubicBezTo>
                <a:cubicBezTo>
                  <a:pt x="1434" y="10144"/>
                  <a:pt x="1434" y="10144"/>
                  <a:pt x="1434" y="10144"/>
                </a:cubicBezTo>
                <a:cubicBezTo>
                  <a:pt x="1434" y="10147"/>
                  <a:pt x="1434" y="10147"/>
                  <a:pt x="1434" y="10147"/>
                </a:cubicBezTo>
                <a:cubicBezTo>
                  <a:pt x="1457" y="10260"/>
                  <a:pt x="1457" y="10260"/>
                  <a:pt x="1457" y="10260"/>
                </a:cubicBezTo>
                <a:cubicBezTo>
                  <a:pt x="1457" y="10263"/>
                  <a:pt x="1457" y="10263"/>
                  <a:pt x="1457" y="10263"/>
                </a:cubicBezTo>
                <a:cubicBezTo>
                  <a:pt x="1457" y="10263"/>
                  <a:pt x="1457" y="10263"/>
                  <a:pt x="1457" y="10263"/>
                </a:cubicBezTo>
                <a:close/>
                <a:moveTo>
                  <a:pt x="1538" y="10215"/>
                </a:moveTo>
                <a:cubicBezTo>
                  <a:pt x="1473" y="10254"/>
                  <a:pt x="1473" y="10254"/>
                  <a:pt x="1473" y="10254"/>
                </a:cubicBezTo>
                <a:cubicBezTo>
                  <a:pt x="1470" y="10257"/>
                  <a:pt x="1470" y="10257"/>
                  <a:pt x="1470" y="10257"/>
                </a:cubicBezTo>
                <a:cubicBezTo>
                  <a:pt x="1470" y="10250"/>
                  <a:pt x="1470" y="10250"/>
                  <a:pt x="1470" y="10250"/>
                </a:cubicBezTo>
                <a:cubicBezTo>
                  <a:pt x="1447" y="10140"/>
                  <a:pt x="1447" y="10140"/>
                  <a:pt x="1447" y="10140"/>
                </a:cubicBezTo>
                <a:cubicBezTo>
                  <a:pt x="1447" y="10137"/>
                  <a:pt x="1447" y="10137"/>
                  <a:pt x="1447" y="10137"/>
                </a:cubicBezTo>
                <a:cubicBezTo>
                  <a:pt x="1450" y="10134"/>
                  <a:pt x="1450" y="10134"/>
                  <a:pt x="1450" y="10134"/>
                </a:cubicBezTo>
                <a:cubicBezTo>
                  <a:pt x="1512" y="10098"/>
                  <a:pt x="1512" y="10098"/>
                  <a:pt x="1512" y="10098"/>
                </a:cubicBezTo>
                <a:cubicBezTo>
                  <a:pt x="1515" y="10095"/>
                  <a:pt x="1515" y="10095"/>
                  <a:pt x="1515" y="10095"/>
                </a:cubicBezTo>
                <a:cubicBezTo>
                  <a:pt x="1515" y="10101"/>
                  <a:pt x="1515" y="10101"/>
                  <a:pt x="1515" y="10101"/>
                </a:cubicBezTo>
                <a:cubicBezTo>
                  <a:pt x="1541" y="10208"/>
                  <a:pt x="1541" y="10208"/>
                  <a:pt x="1541" y="10208"/>
                </a:cubicBezTo>
                <a:cubicBezTo>
                  <a:pt x="1541" y="10215"/>
                  <a:pt x="1541" y="10215"/>
                  <a:pt x="1541" y="10215"/>
                </a:cubicBezTo>
                <a:cubicBezTo>
                  <a:pt x="1538" y="10215"/>
                  <a:pt x="1538" y="10215"/>
                  <a:pt x="1538" y="10215"/>
                </a:cubicBezTo>
                <a:close/>
                <a:moveTo>
                  <a:pt x="1619" y="10166"/>
                </a:moveTo>
                <a:cubicBezTo>
                  <a:pt x="1557" y="10205"/>
                  <a:pt x="1557" y="10205"/>
                  <a:pt x="1557" y="10205"/>
                </a:cubicBezTo>
                <a:cubicBezTo>
                  <a:pt x="1554" y="10205"/>
                  <a:pt x="1554" y="10205"/>
                  <a:pt x="1554" y="10205"/>
                </a:cubicBezTo>
                <a:cubicBezTo>
                  <a:pt x="1554" y="10202"/>
                  <a:pt x="1554" y="10202"/>
                  <a:pt x="1554" y="10202"/>
                </a:cubicBezTo>
                <a:cubicBezTo>
                  <a:pt x="1528" y="10092"/>
                  <a:pt x="1528" y="10092"/>
                  <a:pt x="1528" y="10092"/>
                </a:cubicBezTo>
                <a:cubicBezTo>
                  <a:pt x="1528" y="10089"/>
                  <a:pt x="1528" y="10089"/>
                  <a:pt x="1528" y="10089"/>
                </a:cubicBezTo>
                <a:cubicBezTo>
                  <a:pt x="1531" y="10089"/>
                  <a:pt x="1531" y="10089"/>
                  <a:pt x="1531" y="10089"/>
                </a:cubicBezTo>
                <a:cubicBezTo>
                  <a:pt x="1593" y="10050"/>
                  <a:pt x="1593" y="10050"/>
                  <a:pt x="1593" y="10050"/>
                </a:cubicBezTo>
                <a:cubicBezTo>
                  <a:pt x="1596" y="10050"/>
                  <a:pt x="1596" y="10050"/>
                  <a:pt x="1596" y="10050"/>
                </a:cubicBezTo>
                <a:cubicBezTo>
                  <a:pt x="1596" y="10053"/>
                  <a:pt x="1596" y="10053"/>
                  <a:pt x="1596" y="10053"/>
                </a:cubicBezTo>
                <a:cubicBezTo>
                  <a:pt x="1619" y="10160"/>
                  <a:pt x="1619" y="10160"/>
                  <a:pt x="1619" y="10160"/>
                </a:cubicBezTo>
                <a:cubicBezTo>
                  <a:pt x="1622" y="10166"/>
                  <a:pt x="1622" y="10166"/>
                  <a:pt x="1622" y="10166"/>
                </a:cubicBezTo>
                <a:cubicBezTo>
                  <a:pt x="1619" y="10166"/>
                  <a:pt x="1619" y="10166"/>
                  <a:pt x="1619" y="10166"/>
                </a:cubicBezTo>
                <a:close/>
                <a:moveTo>
                  <a:pt x="1696" y="10118"/>
                </a:moveTo>
                <a:cubicBezTo>
                  <a:pt x="1635" y="10156"/>
                  <a:pt x="1635" y="10156"/>
                  <a:pt x="1635" y="10156"/>
                </a:cubicBezTo>
                <a:cubicBezTo>
                  <a:pt x="1631" y="10156"/>
                  <a:pt x="1631" y="10156"/>
                  <a:pt x="1631" y="10156"/>
                </a:cubicBezTo>
                <a:cubicBezTo>
                  <a:pt x="1631" y="10153"/>
                  <a:pt x="1631" y="10153"/>
                  <a:pt x="1631" y="10153"/>
                </a:cubicBezTo>
                <a:cubicBezTo>
                  <a:pt x="1609" y="10046"/>
                  <a:pt x="1609" y="10046"/>
                  <a:pt x="1609" y="10046"/>
                </a:cubicBezTo>
                <a:cubicBezTo>
                  <a:pt x="1609" y="10043"/>
                  <a:pt x="1609" y="10043"/>
                  <a:pt x="1609" y="10043"/>
                </a:cubicBezTo>
                <a:cubicBezTo>
                  <a:pt x="1609" y="10040"/>
                  <a:pt x="1609" y="10040"/>
                  <a:pt x="1609" y="10040"/>
                </a:cubicBezTo>
                <a:cubicBezTo>
                  <a:pt x="1670" y="10004"/>
                  <a:pt x="1670" y="10004"/>
                  <a:pt x="1670" y="10004"/>
                </a:cubicBezTo>
                <a:cubicBezTo>
                  <a:pt x="1674" y="10004"/>
                  <a:pt x="1674" y="10004"/>
                  <a:pt x="1674" y="10004"/>
                </a:cubicBezTo>
                <a:cubicBezTo>
                  <a:pt x="1674" y="10008"/>
                  <a:pt x="1674" y="10008"/>
                  <a:pt x="1674" y="10008"/>
                </a:cubicBezTo>
                <a:cubicBezTo>
                  <a:pt x="1696" y="10114"/>
                  <a:pt x="1696" y="10114"/>
                  <a:pt x="1696" y="10114"/>
                </a:cubicBezTo>
                <a:cubicBezTo>
                  <a:pt x="1699" y="10118"/>
                  <a:pt x="1699" y="10118"/>
                  <a:pt x="1699" y="10118"/>
                </a:cubicBezTo>
                <a:cubicBezTo>
                  <a:pt x="1696" y="10118"/>
                  <a:pt x="1696" y="10118"/>
                  <a:pt x="1696" y="10118"/>
                </a:cubicBezTo>
                <a:close/>
                <a:moveTo>
                  <a:pt x="1771" y="10072"/>
                </a:moveTo>
                <a:cubicBezTo>
                  <a:pt x="1712" y="10108"/>
                  <a:pt x="1712" y="10108"/>
                  <a:pt x="1712" y="10108"/>
                </a:cubicBezTo>
                <a:cubicBezTo>
                  <a:pt x="1709" y="10111"/>
                  <a:pt x="1709" y="10111"/>
                  <a:pt x="1709" y="10111"/>
                </a:cubicBezTo>
                <a:cubicBezTo>
                  <a:pt x="1709" y="10108"/>
                  <a:pt x="1709" y="10108"/>
                  <a:pt x="1709" y="10108"/>
                </a:cubicBezTo>
                <a:cubicBezTo>
                  <a:pt x="1687" y="10001"/>
                  <a:pt x="1687" y="10001"/>
                  <a:pt x="1687" y="10001"/>
                </a:cubicBezTo>
                <a:cubicBezTo>
                  <a:pt x="1683" y="9998"/>
                  <a:pt x="1683" y="9998"/>
                  <a:pt x="1683" y="9998"/>
                </a:cubicBezTo>
                <a:cubicBezTo>
                  <a:pt x="1687" y="9995"/>
                  <a:pt x="1687" y="9995"/>
                  <a:pt x="1687" y="9995"/>
                </a:cubicBezTo>
                <a:cubicBezTo>
                  <a:pt x="1745" y="9962"/>
                  <a:pt x="1745" y="9962"/>
                  <a:pt x="1745" y="9962"/>
                </a:cubicBezTo>
                <a:cubicBezTo>
                  <a:pt x="1748" y="9959"/>
                  <a:pt x="1748" y="9959"/>
                  <a:pt x="1748" y="9959"/>
                </a:cubicBezTo>
                <a:cubicBezTo>
                  <a:pt x="1748" y="9966"/>
                  <a:pt x="1748" y="9966"/>
                  <a:pt x="1748" y="9966"/>
                </a:cubicBezTo>
                <a:cubicBezTo>
                  <a:pt x="1774" y="10069"/>
                  <a:pt x="1774" y="10069"/>
                  <a:pt x="1774" y="10069"/>
                </a:cubicBezTo>
                <a:cubicBezTo>
                  <a:pt x="1774" y="10072"/>
                  <a:pt x="1774" y="10072"/>
                  <a:pt x="1774" y="10072"/>
                </a:cubicBezTo>
                <a:cubicBezTo>
                  <a:pt x="1771" y="10072"/>
                  <a:pt x="1771" y="10072"/>
                  <a:pt x="1771" y="10072"/>
                </a:cubicBezTo>
                <a:close/>
                <a:moveTo>
                  <a:pt x="1845" y="10027"/>
                </a:moveTo>
                <a:cubicBezTo>
                  <a:pt x="1787" y="10063"/>
                  <a:pt x="1787" y="10063"/>
                  <a:pt x="1787" y="10063"/>
                </a:cubicBezTo>
                <a:cubicBezTo>
                  <a:pt x="1787" y="10066"/>
                  <a:pt x="1787" y="10066"/>
                  <a:pt x="1787" y="10066"/>
                </a:cubicBezTo>
                <a:cubicBezTo>
                  <a:pt x="1784" y="10059"/>
                  <a:pt x="1784" y="10059"/>
                  <a:pt x="1784" y="10059"/>
                </a:cubicBezTo>
                <a:cubicBezTo>
                  <a:pt x="1761" y="9956"/>
                  <a:pt x="1761" y="9956"/>
                  <a:pt x="1761" y="9956"/>
                </a:cubicBezTo>
                <a:cubicBezTo>
                  <a:pt x="1758" y="9953"/>
                  <a:pt x="1758" y="9953"/>
                  <a:pt x="1758" y="9953"/>
                </a:cubicBezTo>
                <a:cubicBezTo>
                  <a:pt x="1761" y="9953"/>
                  <a:pt x="1761" y="9953"/>
                  <a:pt x="1761" y="9953"/>
                </a:cubicBezTo>
                <a:cubicBezTo>
                  <a:pt x="1819" y="9920"/>
                  <a:pt x="1819" y="9920"/>
                  <a:pt x="1819" y="9920"/>
                </a:cubicBezTo>
                <a:cubicBezTo>
                  <a:pt x="1822" y="9917"/>
                  <a:pt x="1822" y="9917"/>
                  <a:pt x="1822" y="9917"/>
                </a:cubicBezTo>
                <a:cubicBezTo>
                  <a:pt x="1822" y="9920"/>
                  <a:pt x="1822" y="9920"/>
                  <a:pt x="1822" y="9920"/>
                </a:cubicBezTo>
                <a:cubicBezTo>
                  <a:pt x="1848" y="10024"/>
                  <a:pt x="1848" y="10024"/>
                  <a:pt x="1848" y="10024"/>
                </a:cubicBezTo>
                <a:cubicBezTo>
                  <a:pt x="1848" y="10027"/>
                  <a:pt x="1848" y="10027"/>
                  <a:pt x="1848" y="10027"/>
                </a:cubicBezTo>
                <a:cubicBezTo>
                  <a:pt x="1845" y="10027"/>
                  <a:pt x="1845" y="10027"/>
                  <a:pt x="1845" y="10027"/>
                </a:cubicBezTo>
                <a:close/>
                <a:moveTo>
                  <a:pt x="1916" y="9985"/>
                </a:moveTo>
                <a:cubicBezTo>
                  <a:pt x="1861" y="10021"/>
                  <a:pt x="1861" y="10021"/>
                  <a:pt x="1861" y="10021"/>
                </a:cubicBezTo>
                <a:cubicBezTo>
                  <a:pt x="1858" y="10021"/>
                  <a:pt x="1858" y="10021"/>
                  <a:pt x="1858" y="10021"/>
                </a:cubicBezTo>
                <a:cubicBezTo>
                  <a:pt x="1858" y="10017"/>
                  <a:pt x="1858" y="10017"/>
                  <a:pt x="1858" y="10017"/>
                </a:cubicBezTo>
                <a:cubicBezTo>
                  <a:pt x="1832" y="9914"/>
                  <a:pt x="1832" y="9914"/>
                  <a:pt x="1832" y="9914"/>
                </a:cubicBezTo>
                <a:cubicBezTo>
                  <a:pt x="1832" y="9910"/>
                  <a:pt x="1832" y="9910"/>
                  <a:pt x="1832" y="9910"/>
                </a:cubicBezTo>
                <a:cubicBezTo>
                  <a:pt x="1835" y="9910"/>
                  <a:pt x="1835" y="9910"/>
                  <a:pt x="1835" y="9910"/>
                </a:cubicBezTo>
                <a:cubicBezTo>
                  <a:pt x="1890" y="9878"/>
                  <a:pt x="1890" y="9878"/>
                  <a:pt x="1890" y="9878"/>
                </a:cubicBezTo>
                <a:cubicBezTo>
                  <a:pt x="1894" y="9875"/>
                  <a:pt x="1894" y="9875"/>
                  <a:pt x="1894" y="9875"/>
                </a:cubicBezTo>
                <a:cubicBezTo>
                  <a:pt x="1894" y="9878"/>
                  <a:pt x="1894" y="9878"/>
                  <a:pt x="1894" y="9878"/>
                </a:cubicBezTo>
                <a:cubicBezTo>
                  <a:pt x="1920" y="9982"/>
                  <a:pt x="1920" y="9982"/>
                  <a:pt x="1920" y="9982"/>
                </a:cubicBezTo>
                <a:cubicBezTo>
                  <a:pt x="1920" y="9985"/>
                  <a:pt x="1920" y="9985"/>
                  <a:pt x="1920" y="9985"/>
                </a:cubicBezTo>
                <a:cubicBezTo>
                  <a:pt x="1916" y="9985"/>
                  <a:pt x="1916" y="9985"/>
                  <a:pt x="1916" y="9985"/>
                </a:cubicBezTo>
                <a:close/>
                <a:moveTo>
                  <a:pt x="1988" y="9943"/>
                </a:moveTo>
                <a:cubicBezTo>
                  <a:pt x="1933" y="9975"/>
                  <a:pt x="1933" y="9975"/>
                  <a:pt x="1933" y="9975"/>
                </a:cubicBezTo>
                <a:cubicBezTo>
                  <a:pt x="1929" y="9978"/>
                  <a:pt x="1929" y="9978"/>
                  <a:pt x="1929" y="9978"/>
                </a:cubicBezTo>
                <a:cubicBezTo>
                  <a:pt x="1929" y="9972"/>
                  <a:pt x="1929" y="9972"/>
                  <a:pt x="1929" y="9972"/>
                </a:cubicBezTo>
                <a:cubicBezTo>
                  <a:pt x="1903" y="9872"/>
                  <a:pt x="1903" y="9872"/>
                  <a:pt x="1903" y="9872"/>
                </a:cubicBezTo>
                <a:cubicBezTo>
                  <a:pt x="1903" y="9868"/>
                  <a:pt x="1903" y="9868"/>
                  <a:pt x="1903" y="9868"/>
                </a:cubicBezTo>
                <a:cubicBezTo>
                  <a:pt x="1907" y="9868"/>
                  <a:pt x="1907" y="9868"/>
                  <a:pt x="1907" y="9868"/>
                </a:cubicBezTo>
                <a:cubicBezTo>
                  <a:pt x="1962" y="9836"/>
                  <a:pt x="1962" y="9836"/>
                  <a:pt x="1962" y="9836"/>
                </a:cubicBezTo>
                <a:cubicBezTo>
                  <a:pt x="1962" y="9836"/>
                  <a:pt x="1962" y="9836"/>
                  <a:pt x="1962" y="9836"/>
                </a:cubicBezTo>
                <a:cubicBezTo>
                  <a:pt x="1962" y="9839"/>
                  <a:pt x="1962" y="9839"/>
                  <a:pt x="1962" y="9839"/>
                </a:cubicBezTo>
                <a:cubicBezTo>
                  <a:pt x="1988" y="9936"/>
                  <a:pt x="1988" y="9936"/>
                  <a:pt x="1988" y="9936"/>
                </a:cubicBezTo>
                <a:cubicBezTo>
                  <a:pt x="1991" y="9943"/>
                  <a:pt x="1991" y="9943"/>
                  <a:pt x="1991" y="9943"/>
                </a:cubicBezTo>
                <a:cubicBezTo>
                  <a:pt x="1988" y="9943"/>
                  <a:pt x="1988" y="9943"/>
                  <a:pt x="1988" y="9943"/>
                </a:cubicBezTo>
                <a:close/>
                <a:moveTo>
                  <a:pt x="2055" y="9901"/>
                </a:moveTo>
                <a:cubicBezTo>
                  <a:pt x="2004" y="9933"/>
                  <a:pt x="2004" y="9933"/>
                  <a:pt x="2004" y="9933"/>
                </a:cubicBezTo>
                <a:cubicBezTo>
                  <a:pt x="2000" y="9936"/>
                  <a:pt x="2000" y="9936"/>
                  <a:pt x="2000" y="9936"/>
                </a:cubicBezTo>
                <a:cubicBezTo>
                  <a:pt x="2000" y="9930"/>
                  <a:pt x="2000" y="9930"/>
                  <a:pt x="2000" y="9930"/>
                </a:cubicBezTo>
                <a:cubicBezTo>
                  <a:pt x="1975" y="9833"/>
                  <a:pt x="1975" y="9833"/>
                  <a:pt x="1975" y="9833"/>
                </a:cubicBezTo>
                <a:cubicBezTo>
                  <a:pt x="1975" y="9830"/>
                  <a:pt x="1975" y="9830"/>
                  <a:pt x="1975" y="9830"/>
                </a:cubicBezTo>
                <a:cubicBezTo>
                  <a:pt x="1975" y="9826"/>
                  <a:pt x="1975" y="9826"/>
                  <a:pt x="1975" y="9826"/>
                </a:cubicBezTo>
                <a:cubicBezTo>
                  <a:pt x="2030" y="9797"/>
                  <a:pt x="2030" y="9797"/>
                  <a:pt x="2030" y="9797"/>
                </a:cubicBezTo>
                <a:cubicBezTo>
                  <a:pt x="2030" y="9797"/>
                  <a:pt x="2030" y="9797"/>
                  <a:pt x="2030" y="9797"/>
                </a:cubicBezTo>
                <a:cubicBezTo>
                  <a:pt x="2030" y="9800"/>
                  <a:pt x="2030" y="9800"/>
                  <a:pt x="2030" y="9800"/>
                </a:cubicBezTo>
                <a:cubicBezTo>
                  <a:pt x="2055" y="9898"/>
                  <a:pt x="2055" y="9898"/>
                  <a:pt x="2055" y="9898"/>
                </a:cubicBezTo>
                <a:cubicBezTo>
                  <a:pt x="2059" y="9901"/>
                  <a:pt x="2059" y="9901"/>
                  <a:pt x="2059" y="9901"/>
                </a:cubicBezTo>
                <a:cubicBezTo>
                  <a:pt x="2055" y="9901"/>
                  <a:pt x="2055" y="9901"/>
                  <a:pt x="2055" y="9901"/>
                </a:cubicBezTo>
                <a:close/>
                <a:moveTo>
                  <a:pt x="2123" y="9862"/>
                </a:moveTo>
                <a:cubicBezTo>
                  <a:pt x="2072" y="9894"/>
                  <a:pt x="2072" y="9894"/>
                  <a:pt x="2072" y="9894"/>
                </a:cubicBezTo>
                <a:cubicBezTo>
                  <a:pt x="2068" y="9894"/>
                  <a:pt x="2068" y="9894"/>
                  <a:pt x="2068" y="9894"/>
                </a:cubicBezTo>
                <a:cubicBezTo>
                  <a:pt x="2068" y="9891"/>
                  <a:pt x="2068" y="9891"/>
                  <a:pt x="2068" y="9891"/>
                </a:cubicBezTo>
                <a:cubicBezTo>
                  <a:pt x="2043" y="9794"/>
                  <a:pt x="2043" y="9794"/>
                  <a:pt x="2043" y="9794"/>
                </a:cubicBezTo>
                <a:cubicBezTo>
                  <a:pt x="2039" y="9791"/>
                  <a:pt x="2039" y="9791"/>
                  <a:pt x="2039" y="9791"/>
                </a:cubicBezTo>
                <a:cubicBezTo>
                  <a:pt x="2043" y="9787"/>
                  <a:pt x="2043" y="9787"/>
                  <a:pt x="2043" y="9787"/>
                </a:cubicBezTo>
                <a:cubicBezTo>
                  <a:pt x="2094" y="9758"/>
                  <a:pt x="2094" y="9758"/>
                  <a:pt x="2094" y="9758"/>
                </a:cubicBezTo>
                <a:cubicBezTo>
                  <a:pt x="2098" y="9758"/>
                  <a:pt x="2098" y="9758"/>
                  <a:pt x="2098" y="9758"/>
                </a:cubicBezTo>
                <a:cubicBezTo>
                  <a:pt x="2098" y="9762"/>
                  <a:pt x="2098" y="9762"/>
                  <a:pt x="2098" y="9762"/>
                </a:cubicBezTo>
                <a:cubicBezTo>
                  <a:pt x="2123" y="9855"/>
                  <a:pt x="2123" y="9855"/>
                  <a:pt x="2123" y="9855"/>
                </a:cubicBezTo>
                <a:cubicBezTo>
                  <a:pt x="2123" y="9859"/>
                  <a:pt x="2123" y="9859"/>
                  <a:pt x="2123" y="9859"/>
                </a:cubicBezTo>
                <a:cubicBezTo>
                  <a:pt x="2123" y="9862"/>
                  <a:pt x="2123" y="9862"/>
                  <a:pt x="2123" y="9862"/>
                </a:cubicBezTo>
                <a:close/>
                <a:moveTo>
                  <a:pt x="2188" y="9823"/>
                </a:moveTo>
                <a:cubicBezTo>
                  <a:pt x="2136" y="9852"/>
                  <a:pt x="2136" y="9852"/>
                  <a:pt x="2136" y="9852"/>
                </a:cubicBezTo>
                <a:cubicBezTo>
                  <a:pt x="2133" y="9852"/>
                  <a:pt x="2133" y="9852"/>
                  <a:pt x="2133" y="9852"/>
                </a:cubicBezTo>
                <a:cubicBezTo>
                  <a:pt x="2133" y="9849"/>
                  <a:pt x="2133" y="9849"/>
                  <a:pt x="2133" y="9849"/>
                </a:cubicBezTo>
                <a:cubicBezTo>
                  <a:pt x="2107" y="9755"/>
                  <a:pt x="2107" y="9755"/>
                  <a:pt x="2107" y="9755"/>
                </a:cubicBezTo>
                <a:cubicBezTo>
                  <a:pt x="2107" y="9752"/>
                  <a:pt x="2107" y="9752"/>
                  <a:pt x="2107" y="9752"/>
                </a:cubicBezTo>
                <a:cubicBezTo>
                  <a:pt x="2107" y="9749"/>
                  <a:pt x="2107" y="9749"/>
                  <a:pt x="2107" y="9749"/>
                </a:cubicBezTo>
                <a:cubicBezTo>
                  <a:pt x="2159" y="9720"/>
                  <a:pt x="2159" y="9720"/>
                  <a:pt x="2159" y="9720"/>
                </a:cubicBezTo>
                <a:cubicBezTo>
                  <a:pt x="2159" y="9720"/>
                  <a:pt x="2159" y="9720"/>
                  <a:pt x="2159" y="9720"/>
                </a:cubicBezTo>
                <a:cubicBezTo>
                  <a:pt x="2162" y="9723"/>
                  <a:pt x="2162" y="9723"/>
                  <a:pt x="2162" y="9723"/>
                </a:cubicBezTo>
                <a:cubicBezTo>
                  <a:pt x="2188" y="9817"/>
                  <a:pt x="2188" y="9817"/>
                  <a:pt x="2188" y="9817"/>
                </a:cubicBezTo>
                <a:cubicBezTo>
                  <a:pt x="2188" y="9820"/>
                  <a:pt x="2188" y="9820"/>
                  <a:pt x="2188" y="9820"/>
                </a:cubicBezTo>
                <a:cubicBezTo>
                  <a:pt x="2188" y="9823"/>
                  <a:pt x="2188" y="9823"/>
                  <a:pt x="2188" y="9823"/>
                </a:cubicBezTo>
                <a:close/>
                <a:moveTo>
                  <a:pt x="2250" y="9784"/>
                </a:moveTo>
                <a:cubicBezTo>
                  <a:pt x="2201" y="9813"/>
                  <a:pt x="2201" y="9813"/>
                  <a:pt x="2201" y="9813"/>
                </a:cubicBezTo>
                <a:cubicBezTo>
                  <a:pt x="2198" y="9817"/>
                  <a:pt x="2198" y="9817"/>
                  <a:pt x="2198" y="9817"/>
                </a:cubicBezTo>
                <a:cubicBezTo>
                  <a:pt x="2198" y="9810"/>
                  <a:pt x="2198" y="9810"/>
                  <a:pt x="2198" y="9810"/>
                </a:cubicBezTo>
                <a:cubicBezTo>
                  <a:pt x="2172" y="9716"/>
                  <a:pt x="2172" y="9716"/>
                  <a:pt x="2172" y="9716"/>
                </a:cubicBezTo>
                <a:cubicBezTo>
                  <a:pt x="2172" y="9713"/>
                  <a:pt x="2172" y="9713"/>
                  <a:pt x="2172" y="9713"/>
                </a:cubicBezTo>
                <a:cubicBezTo>
                  <a:pt x="2172" y="9713"/>
                  <a:pt x="2172" y="9713"/>
                  <a:pt x="2172" y="9713"/>
                </a:cubicBezTo>
                <a:cubicBezTo>
                  <a:pt x="2221" y="9684"/>
                  <a:pt x="2221" y="9684"/>
                  <a:pt x="2221" y="9684"/>
                </a:cubicBezTo>
                <a:cubicBezTo>
                  <a:pt x="2224" y="9684"/>
                  <a:pt x="2224" y="9684"/>
                  <a:pt x="2224" y="9684"/>
                </a:cubicBezTo>
                <a:cubicBezTo>
                  <a:pt x="2224" y="9687"/>
                  <a:pt x="2224" y="9687"/>
                  <a:pt x="2224" y="9687"/>
                </a:cubicBezTo>
                <a:cubicBezTo>
                  <a:pt x="2250" y="9778"/>
                  <a:pt x="2250" y="9778"/>
                  <a:pt x="2250" y="9778"/>
                </a:cubicBezTo>
                <a:cubicBezTo>
                  <a:pt x="2253" y="9784"/>
                  <a:pt x="2253" y="9784"/>
                  <a:pt x="2253" y="9784"/>
                </a:cubicBezTo>
                <a:cubicBezTo>
                  <a:pt x="2250" y="9784"/>
                  <a:pt x="2250" y="9784"/>
                  <a:pt x="2250" y="9784"/>
                </a:cubicBezTo>
                <a:close/>
                <a:moveTo>
                  <a:pt x="2311" y="9745"/>
                </a:moveTo>
                <a:cubicBezTo>
                  <a:pt x="2263" y="9775"/>
                  <a:pt x="2263" y="9775"/>
                  <a:pt x="2263" y="9775"/>
                </a:cubicBezTo>
                <a:cubicBezTo>
                  <a:pt x="2263" y="9778"/>
                  <a:pt x="2263" y="9778"/>
                  <a:pt x="2263" y="9778"/>
                </a:cubicBezTo>
                <a:cubicBezTo>
                  <a:pt x="2259" y="9775"/>
                  <a:pt x="2259" y="9775"/>
                  <a:pt x="2259" y="9775"/>
                </a:cubicBezTo>
                <a:cubicBezTo>
                  <a:pt x="2234" y="9681"/>
                  <a:pt x="2234" y="9681"/>
                  <a:pt x="2234" y="9681"/>
                </a:cubicBezTo>
                <a:cubicBezTo>
                  <a:pt x="2234" y="9677"/>
                  <a:pt x="2234" y="9677"/>
                  <a:pt x="2234" y="9677"/>
                </a:cubicBezTo>
                <a:cubicBezTo>
                  <a:pt x="2237" y="9677"/>
                  <a:pt x="2237" y="9677"/>
                  <a:pt x="2237" y="9677"/>
                </a:cubicBezTo>
                <a:cubicBezTo>
                  <a:pt x="2282" y="9648"/>
                  <a:pt x="2282" y="9648"/>
                  <a:pt x="2282" y="9648"/>
                </a:cubicBezTo>
                <a:cubicBezTo>
                  <a:pt x="2285" y="9648"/>
                  <a:pt x="2285" y="9648"/>
                  <a:pt x="2285" y="9648"/>
                </a:cubicBezTo>
                <a:cubicBezTo>
                  <a:pt x="2285" y="9652"/>
                  <a:pt x="2285" y="9652"/>
                  <a:pt x="2285" y="9652"/>
                </a:cubicBezTo>
                <a:cubicBezTo>
                  <a:pt x="2311" y="9742"/>
                  <a:pt x="2311" y="9742"/>
                  <a:pt x="2311" y="9742"/>
                </a:cubicBezTo>
                <a:cubicBezTo>
                  <a:pt x="2314" y="9745"/>
                  <a:pt x="2314" y="9745"/>
                  <a:pt x="2314" y="9745"/>
                </a:cubicBezTo>
                <a:cubicBezTo>
                  <a:pt x="2311" y="9745"/>
                  <a:pt x="2311" y="9745"/>
                  <a:pt x="2311" y="9745"/>
                </a:cubicBezTo>
                <a:close/>
                <a:moveTo>
                  <a:pt x="2373" y="9710"/>
                </a:moveTo>
                <a:cubicBezTo>
                  <a:pt x="2324" y="9739"/>
                  <a:pt x="2324" y="9739"/>
                  <a:pt x="2324" y="9739"/>
                </a:cubicBezTo>
                <a:cubicBezTo>
                  <a:pt x="2324" y="9739"/>
                  <a:pt x="2324" y="9739"/>
                  <a:pt x="2324" y="9739"/>
                </a:cubicBezTo>
                <a:cubicBezTo>
                  <a:pt x="2321" y="9736"/>
                  <a:pt x="2321" y="9736"/>
                  <a:pt x="2321" y="9736"/>
                </a:cubicBezTo>
                <a:cubicBezTo>
                  <a:pt x="2295" y="9645"/>
                  <a:pt x="2295" y="9645"/>
                  <a:pt x="2295" y="9645"/>
                </a:cubicBezTo>
                <a:cubicBezTo>
                  <a:pt x="2295" y="9642"/>
                  <a:pt x="2295" y="9642"/>
                  <a:pt x="2295" y="9642"/>
                </a:cubicBezTo>
                <a:cubicBezTo>
                  <a:pt x="2295" y="9642"/>
                  <a:pt x="2295" y="9642"/>
                  <a:pt x="2295" y="9642"/>
                </a:cubicBezTo>
                <a:cubicBezTo>
                  <a:pt x="2344" y="9613"/>
                  <a:pt x="2344" y="9613"/>
                  <a:pt x="2344" y="9613"/>
                </a:cubicBezTo>
                <a:cubicBezTo>
                  <a:pt x="2347" y="9613"/>
                  <a:pt x="2347" y="9613"/>
                  <a:pt x="2347" y="9613"/>
                </a:cubicBezTo>
                <a:cubicBezTo>
                  <a:pt x="2347" y="9616"/>
                  <a:pt x="2347" y="9616"/>
                  <a:pt x="2347" y="9616"/>
                </a:cubicBezTo>
                <a:cubicBezTo>
                  <a:pt x="2373" y="9707"/>
                  <a:pt x="2373" y="9707"/>
                  <a:pt x="2373" y="9707"/>
                </a:cubicBezTo>
                <a:cubicBezTo>
                  <a:pt x="2373" y="9710"/>
                  <a:pt x="2373" y="9710"/>
                  <a:pt x="2373" y="9710"/>
                </a:cubicBezTo>
                <a:cubicBezTo>
                  <a:pt x="2373" y="9710"/>
                  <a:pt x="2373" y="9710"/>
                  <a:pt x="2373" y="9710"/>
                </a:cubicBezTo>
                <a:close/>
                <a:moveTo>
                  <a:pt x="2454" y="9661"/>
                </a:moveTo>
                <a:cubicBezTo>
                  <a:pt x="2386" y="9703"/>
                  <a:pt x="2386" y="9703"/>
                  <a:pt x="2386" y="9703"/>
                </a:cubicBezTo>
                <a:cubicBezTo>
                  <a:pt x="2382" y="9703"/>
                  <a:pt x="2382" y="9703"/>
                  <a:pt x="2382" y="9703"/>
                </a:cubicBezTo>
                <a:cubicBezTo>
                  <a:pt x="2382" y="9700"/>
                  <a:pt x="2382" y="9700"/>
                  <a:pt x="2382" y="9700"/>
                </a:cubicBezTo>
                <a:cubicBezTo>
                  <a:pt x="2356" y="9609"/>
                  <a:pt x="2356" y="9609"/>
                  <a:pt x="2356" y="9609"/>
                </a:cubicBezTo>
                <a:cubicBezTo>
                  <a:pt x="2353" y="9606"/>
                  <a:pt x="2353" y="9606"/>
                  <a:pt x="2353" y="9606"/>
                </a:cubicBezTo>
                <a:cubicBezTo>
                  <a:pt x="2356" y="9606"/>
                  <a:pt x="2356" y="9606"/>
                  <a:pt x="2356" y="9606"/>
                </a:cubicBezTo>
                <a:cubicBezTo>
                  <a:pt x="2424" y="9564"/>
                  <a:pt x="2424" y="9564"/>
                  <a:pt x="2424" y="9564"/>
                </a:cubicBezTo>
                <a:cubicBezTo>
                  <a:pt x="2428" y="9564"/>
                  <a:pt x="2428" y="9564"/>
                  <a:pt x="2428" y="9564"/>
                </a:cubicBezTo>
                <a:cubicBezTo>
                  <a:pt x="2428" y="9567"/>
                  <a:pt x="2428" y="9567"/>
                  <a:pt x="2428" y="9567"/>
                </a:cubicBezTo>
                <a:cubicBezTo>
                  <a:pt x="2454" y="9655"/>
                  <a:pt x="2454" y="9655"/>
                  <a:pt x="2454" y="9655"/>
                </a:cubicBezTo>
                <a:cubicBezTo>
                  <a:pt x="2457" y="9658"/>
                  <a:pt x="2457" y="9658"/>
                  <a:pt x="2457" y="9658"/>
                </a:cubicBezTo>
                <a:cubicBezTo>
                  <a:pt x="2454" y="9661"/>
                  <a:pt x="2454" y="9661"/>
                  <a:pt x="2454" y="9661"/>
                </a:cubicBezTo>
                <a:close/>
                <a:moveTo>
                  <a:pt x="1165" y="10270"/>
                </a:moveTo>
                <a:cubicBezTo>
                  <a:pt x="1094" y="10309"/>
                  <a:pt x="1094" y="10309"/>
                  <a:pt x="1094" y="10309"/>
                </a:cubicBezTo>
                <a:cubicBezTo>
                  <a:pt x="1091" y="10312"/>
                  <a:pt x="1091" y="10312"/>
                  <a:pt x="1091" y="10312"/>
                </a:cubicBezTo>
                <a:cubicBezTo>
                  <a:pt x="1091" y="10305"/>
                  <a:pt x="1091" y="10305"/>
                  <a:pt x="1091" y="10305"/>
                </a:cubicBezTo>
                <a:cubicBezTo>
                  <a:pt x="1068" y="10189"/>
                  <a:pt x="1068" y="10189"/>
                  <a:pt x="1068" y="10189"/>
                </a:cubicBezTo>
                <a:cubicBezTo>
                  <a:pt x="1068" y="10186"/>
                  <a:pt x="1068" y="10186"/>
                  <a:pt x="1068" y="10186"/>
                </a:cubicBezTo>
                <a:cubicBezTo>
                  <a:pt x="1072" y="10186"/>
                  <a:pt x="1072" y="10186"/>
                  <a:pt x="1072" y="10186"/>
                </a:cubicBezTo>
                <a:cubicBezTo>
                  <a:pt x="1143" y="10144"/>
                  <a:pt x="1143" y="10144"/>
                  <a:pt x="1143" y="10144"/>
                </a:cubicBezTo>
                <a:cubicBezTo>
                  <a:pt x="1146" y="10144"/>
                  <a:pt x="1146" y="10144"/>
                  <a:pt x="1146" y="10144"/>
                </a:cubicBezTo>
                <a:cubicBezTo>
                  <a:pt x="1146" y="10147"/>
                  <a:pt x="1146" y="10147"/>
                  <a:pt x="1146" y="10147"/>
                </a:cubicBezTo>
                <a:cubicBezTo>
                  <a:pt x="1169" y="10263"/>
                  <a:pt x="1169" y="10263"/>
                  <a:pt x="1169" y="10263"/>
                </a:cubicBezTo>
                <a:cubicBezTo>
                  <a:pt x="1169" y="10267"/>
                  <a:pt x="1169" y="10267"/>
                  <a:pt x="1169" y="10267"/>
                </a:cubicBezTo>
                <a:cubicBezTo>
                  <a:pt x="1165" y="10270"/>
                  <a:pt x="1165" y="10270"/>
                  <a:pt x="1165" y="10270"/>
                </a:cubicBezTo>
                <a:close/>
                <a:moveTo>
                  <a:pt x="1256" y="10218"/>
                </a:moveTo>
                <a:cubicBezTo>
                  <a:pt x="1185" y="10257"/>
                  <a:pt x="1185" y="10257"/>
                  <a:pt x="1185" y="10257"/>
                </a:cubicBezTo>
                <a:cubicBezTo>
                  <a:pt x="1182" y="10257"/>
                  <a:pt x="1182" y="10257"/>
                  <a:pt x="1182" y="10257"/>
                </a:cubicBezTo>
                <a:cubicBezTo>
                  <a:pt x="1182" y="10254"/>
                  <a:pt x="1182" y="10254"/>
                  <a:pt x="1182" y="10254"/>
                </a:cubicBezTo>
                <a:cubicBezTo>
                  <a:pt x="1159" y="10140"/>
                  <a:pt x="1159" y="10140"/>
                  <a:pt x="1159" y="10140"/>
                </a:cubicBezTo>
                <a:cubicBezTo>
                  <a:pt x="1159" y="10134"/>
                  <a:pt x="1159" y="10134"/>
                  <a:pt x="1159" y="10134"/>
                </a:cubicBezTo>
                <a:cubicBezTo>
                  <a:pt x="1162" y="10134"/>
                  <a:pt x="1162" y="10134"/>
                  <a:pt x="1162" y="10134"/>
                </a:cubicBezTo>
                <a:cubicBezTo>
                  <a:pt x="1230" y="10095"/>
                  <a:pt x="1230" y="10095"/>
                  <a:pt x="1230" y="10095"/>
                </a:cubicBezTo>
                <a:cubicBezTo>
                  <a:pt x="1233" y="10095"/>
                  <a:pt x="1233" y="10095"/>
                  <a:pt x="1233" y="10095"/>
                </a:cubicBezTo>
                <a:cubicBezTo>
                  <a:pt x="1233" y="10098"/>
                  <a:pt x="1233" y="10098"/>
                  <a:pt x="1233" y="10098"/>
                </a:cubicBezTo>
                <a:cubicBezTo>
                  <a:pt x="1256" y="10212"/>
                  <a:pt x="1256" y="10212"/>
                  <a:pt x="1256" y="10212"/>
                </a:cubicBezTo>
                <a:cubicBezTo>
                  <a:pt x="1256" y="10215"/>
                  <a:pt x="1256" y="10215"/>
                  <a:pt x="1256" y="10215"/>
                </a:cubicBezTo>
                <a:cubicBezTo>
                  <a:pt x="1256" y="10218"/>
                  <a:pt x="1256" y="10218"/>
                  <a:pt x="1256" y="10218"/>
                </a:cubicBezTo>
                <a:close/>
                <a:moveTo>
                  <a:pt x="1340" y="10166"/>
                </a:moveTo>
                <a:cubicBezTo>
                  <a:pt x="1272" y="10205"/>
                  <a:pt x="1272" y="10205"/>
                  <a:pt x="1272" y="10205"/>
                </a:cubicBezTo>
                <a:cubicBezTo>
                  <a:pt x="1272" y="10208"/>
                  <a:pt x="1272" y="10208"/>
                  <a:pt x="1272" y="10208"/>
                </a:cubicBezTo>
                <a:cubicBezTo>
                  <a:pt x="1269" y="10202"/>
                  <a:pt x="1269" y="10202"/>
                  <a:pt x="1269" y="10202"/>
                </a:cubicBezTo>
                <a:cubicBezTo>
                  <a:pt x="1250" y="10092"/>
                  <a:pt x="1250" y="10092"/>
                  <a:pt x="1250" y="10092"/>
                </a:cubicBezTo>
                <a:cubicBezTo>
                  <a:pt x="1246" y="10085"/>
                  <a:pt x="1246" y="10085"/>
                  <a:pt x="1246" y="10085"/>
                </a:cubicBezTo>
                <a:cubicBezTo>
                  <a:pt x="1250" y="10085"/>
                  <a:pt x="1250" y="10085"/>
                  <a:pt x="1250" y="10085"/>
                </a:cubicBezTo>
                <a:cubicBezTo>
                  <a:pt x="1318" y="10046"/>
                  <a:pt x="1318" y="10046"/>
                  <a:pt x="1318" y="10046"/>
                </a:cubicBezTo>
                <a:cubicBezTo>
                  <a:pt x="1321" y="10046"/>
                  <a:pt x="1321" y="10046"/>
                  <a:pt x="1321" y="10046"/>
                </a:cubicBezTo>
                <a:cubicBezTo>
                  <a:pt x="1321" y="10050"/>
                  <a:pt x="1321" y="10050"/>
                  <a:pt x="1321" y="10050"/>
                </a:cubicBezTo>
                <a:cubicBezTo>
                  <a:pt x="1343" y="10160"/>
                  <a:pt x="1343" y="10160"/>
                  <a:pt x="1343" y="10160"/>
                </a:cubicBezTo>
                <a:cubicBezTo>
                  <a:pt x="1343" y="10166"/>
                  <a:pt x="1343" y="10166"/>
                  <a:pt x="1343" y="10166"/>
                </a:cubicBezTo>
                <a:cubicBezTo>
                  <a:pt x="1340" y="10166"/>
                  <a:pt x="1340" y="10166"/>
                  <a:pt x="1340" y="10166"/>
                </a:cubicBezTo>
                <a:close/>
                <a:moveTo>
                  <a:pt x="1424" y="10118"/>
                </a:moveTo>
                <a:cubicBezTo>
                  <a:pt x="1360" y="10156"/>
                  <a:pt x="1360" y="10156"/>
                  <a:pt x="1360" y="10156"/>
                </a:cubicBezTo>
                <a:cubicBezTo>
                  <a:pt x="1356" y="10156"/>
                  <a:pt x="1356" y="10156"/>
                  <a:pt x="1356" y="10156"/>
                </a:cubicBezTo>
                <a:cubicBezTo>
                  <a:pt x="1356" y="10153"/>
                  <a:pt x="1356" y="10153"/>
                  <a:pt x="1356" y="10153"/>
                </a:cubicBezTo>
                <a:cubicBezTo>
                  <a:pt x="1334" y="10043"/>
                  <a:pt x="1334" y="10043"/>
                  <a:pt x="1334" y="10043"/>
                </a:cubicBezTo>
                <a:cubicBezTo>
                  <a:pt x="1334" y="10040"/>
                  <a:pt x="1334" y="10040"/>
                  <a:pt x="1334" y="10040"/>
                </a:cubicBezTo>
                <a:cubicBezTo>
                  <a:pt x="1337" y="10037"/>
                  <a:pt x="1337" y="10037"/>
                  <a:pt x="1337" y="10037"/>
                </a:cubicBezTo>
                <a:cubicBezTo>
                  <a:pt x="1402" y="10001"/>
                  <a:pt x="1402" y="10001"/>
                  <a:pt x="1402" y="10001"/>
                </a:cubicBezTo>
                <a:cubicBezTo>
                  <a:pt x="1405" y="9998"/>
                  <a:pt x="1405" y="9998"/>
                  <a:pt x="1405" y="9998"/>
                </a:cubicBezTo>
                <a:cubicBezTo>
                  <a:pt x="1405" y="10004"/>
                  <a:pt x="1405" y="10004"/>
                  <a:pt x="1405" y="10004"/>
                </a:cubicBezTo>
                <a:cubicBezTo>
                  <a:pt x="1428" y="10111"/>
                  <a:pt x="1428" y="10111"/>
                  <a:pt x="1428" y="10111"/>
                </a:cubicBezTo>
                <a:cubicBezTo>
                  <a:pt x="1428" y="10118"/>
                  <a:pt x="1428" y="10118"/>
                  <a:pt x="1428" y="10118"/>
                </a:cubicBezTo>
                <a:cubicBezTo>
                  <a:pt x="1424" y="10118"/>
                  <a:pt x="1424" y="10118"/>
                  <a:pt x="1424" y="10118"/>
                </a:cubicBezTo>
                <a:close/>
                <a:moveTo>
                  <a:pt x="1508" y="10069"/>
                </a:moveTo>
                <a:cubicBezTo>
                  <a:pt x="1444" y="10108"/>
                  <a:pt x="1444" y="10108"/>
                  <a:pt x="1444" y="10108"/>
                </a:cubicBezTo>
                <a:cubicBezTo>
                  <a:pt x="1441" y="10108"/>
                  <a:pt x="1441" y="10108"/>
                  <a:pt x="1441" y="10108"/>
                </a:cubicBezTo>
                <a:cubicBezTo>
                  <a:pt x="1441" y="10105"/>
                  <a:pt x="1441" y="10105"/>
                  <a:pt x="1441" y="10105"/>
                </a:cubicBezTo>
                <a:cubicBezTo>
                  <a:pt x="1418" y="9998"/>
                  <a:pt x="1418" y="9998"/>
                  <a:pt x="1418" y="9998"/>
                </a:cubicBezTo>
                <a:cubicBezTo>
                  <a:pt x="1418" y="9991"/>
                  <a:pt x="1418" y="9991"/>
                  <a:pt x="1418" y="9991"/>
                </a:cubicBezTo>
                <a:cubicBezTo>
                  <a:pt x="1418" y="9991"/>
                  <a:pt x="1418" y="9991"/>
                  <a:pt x="1418" y="9991"/>
                </a:cubicBezTo>
                <a:cubicBezTo>
                  <a:pt x="1483" y="9956"/>
                  <a:pt x="1483" y="9956"/>
                  <a:pt x="1483" y="9956"/>
                </a:cubicBezTo>
                <a:cubicBezTo>
                  <a:pt x="1486" y="9956"/>
                  <a:pt x="1486" y="9956"/>
                  <a:pt x="1486" y="9956"/>
                </a:cubicBezTo>
                <a:cubicBezTo>
                  <a:pt x="1486" y="9959"/>
                  <a:pt x="1486" y="9959"/>
                  <a:pt x="1486" y="9959"/>
                </a:cubicBezTo>
                <a:cubicBezTo>
                  <a:pt x="1508" y="10066"/>
                  <a:pt x="1508" y="10066"/>
                  <a:pt x="1508" y="10066"/>
                </a:cubicBezTo>
                <a:cubicBezTo>
                  <a:pt x="1508" y="10069"/>
                  <a:pt x="1508" y="10069"/>
                  <a:pt x="1508" y="10069"/>
                </a:cubicBezTo>
                <a:cubicBezTo>
                  <a:pt x="1508" y="10069"/>
                  <a:pt x="1508" y="10069"/>
                  <a:pt x="1508" y="10069"/>
                </a:cubicBezTo>
                <a:close/>
                <a:moveTo>
                  <a:pt x="1586" y="10024"/>
                </a:moveTo>
                <a:cubicBezTo>
                  <a:pt x="1525" y="10059"/>
                  <a:pt x="1525" y="10059"/>
                  <a:pt x="1525" y="10059"/>
                </a:cubicBezTo>
                <a:cubicBezTo>
                  <a:pt x="1521" y="10063"/>
                  <a:pt x="1521" y="10063"/>
                  <a:pt x="1521" y="10063"/>
                </a:cubicBezTo>
                <a:cubicBezTo>
                  <a:pt x="1521" y="10056"/>
                  <a:pt x="1521" y="10056"/>
                  <a:pt x="1521" y="10056"/>
                </a:cubicBezTo>
                <a:cubicBezTo>
                  <a:pt x="1499" y="9953"/>
                  <a:pt x="1499" y="9953"/>
                  <a:pt x="1499" y="9953"/>
                </a:cubicBezTo>
                <a:cubicBezTo>
                  <a:pt x="1499" y="9946"/>
                  <a:pt x="1499" y="9946"/>
                  <a:pt x="1499" y="9946"/>
                </a:cubicBezTo>
                <a:cubicBezTo>
                  <a:pt x="1499" y="9946"/>
                  <a:pt x="1499" y="9946"/>
                  <a:pt x="1499" y="9946"/>
                </a:cubicBezTo>
                <a:cubicBezTo>
                  <a:pt x="1560" y="9910"/>
                  <a:pt x="1560" y="9910"/>
                  <a:pt x="1560" y="9910"/>
                </a:cubicBezTo>
                <a:cubicBezTo>
                  <a:pt x="1564" y="9910"/>
                  <a:pt x="1564" y="9910"/>
                  <a:pt x="1564" y="9910"/>
                </a:cubicBezTo>
                <a:cubicBezTo>
                  <a:pt x="1564" y="9914"/>
                  <a:pt x="1564" y="9914"/>
                  <a:pt x="1564" y="9914"/>
                </a:cubicBezTo>
                <a:cubicBezTo>
                  <a:pt x="1589" y="10021"/>
                  <a:pt x="1589" y="10021"/>
                  <a:pt x="1589" y="10021"/>
                </a:cubicBezTo>
                <a:cubicBezTo>
                  <a:pt x="1589" y="10024"/>
                  <a:pt x="1589" y="10024"/>
                  <a:pt x="1589" y="10024"/>
                </a:cubicBezTo>
                <a:cubicBezTo>
                  <a:pt x="1586" y="10024"/>
                  <a:pt x="1586" y="10024"/>
                  <a:pt x="1586" y="10024"/>
                </a:cubicBezTo>
                <a:close/>
                <a:moveTo>
                  <a:pt x="1664" y="9978"/>
                </a:moveTo>
                <a:cubicBezTo>
                  <a:pt x="1602" y="10014"/>
                  <a:pt x="1602" y="10014"/>
                  <a:pt x="1602" y="10014"/>
                </a:cubicBezTo>
                <a:cubicBezTo>
                  <a:pt x="1602" y="10017"/>
                  <a:pt x="1602" y="10017"/>
                  <a:pt x="1602" y="10017"/>
                </a:cubicBezTo>
                <a:cubicBezTo>
                  <a:pt x="1599" y="10011"/>
                  <a:pt x="1599" y="10011"/>
                  <a:pt x="1599" y="10011"/>
                </a:cubicBezTo>
                <a:cubicBezTo>
                  <a:pt x="1576" y="9907"/>
                  <a:pt x="1576" y="9907"/>
                  <a:pt x="1576" y="9907"/>
                </a:cubicBezTo>
                <a:cubicBezTo>
                  <a:pt x="1576" y="9904"/>
                  <a:pt x="1576" y="9904"/>
                  <a:pt x="1576" y="9904"/>
                </a:cubicBezTo>
                <a:cubicBezTo>
                  <a:pt x="1580" y="9901"/>
                  <a:pt x="1580" y="9901"/>
                  <a:pt x="1580" y="9901"/>
                </a:cubicBezTo>
                <a:cubicBezTo>
                  <a:pt x="1638" y="9868"/>
                  <a:pt x="1638" y="9868"/>
                  <a:pt x="1638" y="9868"/>
                </a:cubicBezTo>
                <a:cubicBezTo>
                  <a:pt x="1641" y="9868"/>
                  <a:pt x="1641" y="9868"/>
                  <a:pt x="1641" y="9868"/>
                </a:cubicBezTo>
                <a:cubicBezTo>
                  <a:pt x="1641" y="9872"/>
                  <a:pt x="1641" y="9872"/>
                  <a:pt x="1641" y="9872"/>
                </a:cubicBezTo>
                <a:cubicBezTo>
                  <a:pt x="1664" y="9975"/>
                  <a:pt x="1664" y="9975"/>
                  <a:pt x="1664" y="9975"/>
                </a:cubicBezTo>
                <a:cubicBezTo>
                  <a:pt x="1667" y="9978"/>
                  <a:pt x="1667" y="9978"/>
                  <a:pt x="1667" y="9978"/>
                </a:cubicBezTo>
                <a:cubicBezTo>
                  <a:pt x="1664" y="9978"/>
                  <a:pt x="1664" y="9978"/>
                  <a:pt x="1664" y="9978"/>
                </a:cubicBezTo>
                <a:close/>
                <a:moveTo>
                  <a:pt x="1738" y="9936"/>
                </a:moveTo>
                <a:cubicBezTo>
                  <a:pt x="1680" y="9972"/>
                  <a:pt x="1680" y="9972"/>
                  <a:pt x="1680" y="9972"/>
                </a:cubicBezTo>
                <a:cubicBezTo>
                  <a:pt x="1677" y="9972"/>
                  <a:pt x="1677" y="9972"/>
                  <a:pt x="1677" y="9972"/>
                </a:cubicBezTo>
                <a:cubicBezTo>
                  <a:pt x="1677" y="9969"/>
                  <a:pt x="1677" y="9969"/>
                  <a:pt x="1677" y="9969"/>
                </a:cubicBezTo>
                <a:cubicBezTo>
                  <a:pt x="1654" y="9865"/>
                  <a:pt x="1654" y="9865"/>
                  <a:pt x="1654" y="9865"/>
                </a:cubicBezTo>
                <a:cubicBezTo>
                  <a:pt x="1654" y="9862"/>
                  <a:pt x="1654" y="9862"/>
                  <a:pt x="1654" y="9862"/>
                </a:cubicBezTo>
                <a:cubicBezTo>
                  <a:pt x="1654" y="9859"/>
                  <a:pt x="1654" y="9859"/>
                  <a:pt x="1654" y="9859"/>
                </a:cubicBezTo>
                <a:cubicBezTo>
                  <a:pt x="1712" y="9826"/>
                  <a:pt x="1712" y="9826"/>
                  <a:pt x="1712" y="9826"/>
                </a:cubicBezTo>
                <a:cubicBezTo>
                  <a:pt x="1716" y="9826"/>
                  <a:pt x="1716" y="9826"/>
                  <a:pt x="1716" y="9826"/>
                </a:cubicBezTo>
                <a:cubicBezTo>
                  <a:pt x="1716" y="9830"/>
                  <a:pt x="1716" y="9830"/>
                  <a:pt x="1716" y="9830"/>
                </a:cubicBezTo>
                <a:cubicBezTo>
                  <a:pt x="1742" y="9930"/>
                  <a:pt x="1742" y="9930"/>
                  <a:pt x="1742" y="9930"/>
                </a:cubicBezTo>
                <a:cubicBezTo>
                  <a:pt x="1742" y="9936"/>
                  <a:pt x="1742" y="9936"/>
                  <a:pt x="1742" y="9936"/>
                </a:cubicBezTo>
                <a:cubicBezTo>
                  <a:pt x="1738" y="9936"/>
                  <a:pt x="1738" y="9936"/>
                  <a:pt x="1738" y="9936"/>
                </a:cubicBezTo>
                <a:close/>
                <a:moveTo>
                  <a:pt x="1813" y="9894"/>
                </a:moveTo>
                <a:cubicBezTo>
                  <a:pt x="1754" y="9927"/>
                  <a:pt x="1754" y="9927"/>
                  <a:pt x="1754" y="9927"/>
                </a:cubicBezTo>
                <a:cubicBezTo>
                  <a:pt x="1754" y="9930"/>
                  <a:pt x="1754" y="9930"/>
                  <a:pt x="1754" y="9930"/>
                </a:cubicBezTo>
                <a:cubicBezTo>
                  <a:pt x="1751" y="9923"/>
                  <a:pt x="1751" y="9923"/>
                  <a:pt x="1751" y="9923"/>
                </a:cubicBezTo>
                <a:cubicBezTo>
                  <a:pt x="1729" y="9823"/>
                  <a:pt x="1729" y="9823"/>
                  <a:pt x="1729" y="9823"/>
                </a:cubicBezTo>
                <a:cubicBezTo>
                  <a:pt x="1729" y="9820"/>
                  <a:pt x="1729" y="9820"/>
                  <a:pt x="1729" y="9820"/>
                </a:cubicBezTo>
                <a:cubicBezTo>
                  <a:pt x="1729" y="9817"/>
                  <a:pt x="1729" y="9817"/>
                  <a:pt x="1729" y="9817"/>
                </a:cubicBezTo>
                <a:cubicBezTo>
                  <a:pt x="1787" y="9787"/>
                  <a:pt x="1787" y="9787"/>
                  <a:pt x="1787" y="9787"/>
                </a:cubicBezTo>
                <a:cubicBezTo>
                  <a:pt x="1790" y="9784"/>
                  <a:pt x="1790" y="9784"/>
                  <a:pt x="1790" y="9784"/>
                </a:cubicBezTo>
                <a:cubicBezTo>
                  <a:pt x="1790" y="9787"/>
                  <a:pt x="1790" y="9787"/>
                  <a:pt x="1790" y="9787"/>
                </a:cubicBezTo>
                <a:cubicBezTo>
                  <a:pt x="1813" y="9888"/>
                  <a:pt x="1813" y="9888"/>
                  <a:pt x="1813" y="9888"/>
                </a:cubicBezTo>
                <a:cubicBezTo>
                  <a:pt x="1816" y="9894"/>
                  <a:pt x="1816" y="9894"/>
                  <a:pt x="1816" y="9894"/>
                </a:cubicBezTo>
                <a:cubicBezTo>
                  <a:pt x="1813" y="9894"/>
                  <a:pt x="1813" y="9894"/>
                  <a:pt x="1813" y="9894"/>
                </a:cubicBezTo>
                <a:close/>
                <a:moveTo>
                  <a:pt x="1884" y="9852"/>
                </a:moveTo>
                <a:cubicBezTo>
                  <a:pt x="1829" y="9885"/>
                  <a:pt x="1829" y="9885"/>
                  <a:pt x="1829" y="9885"/>
                </a:cubicBezTo>
                <a:cubicBezTo>
                  <a:pt x="1826" y="9885"/>
                  <a:pt x="1826" y="9885"/>
                  <a:pt x="1826" y="9885"/>
                </a:cubicBezTo>
                <a:cubicBezTo>
                  <a:pt x="1826" y="9881"/>
                  <a:pt x="1826" y="9881"/>
                  <a:pt x="1826" y="9881"/>
                </a:cubicBezTo>
                <a:cubicBezTo>
                  <a:pt x="1800" y="9781"/>
                  <a:pt x="1800" y="9781"/>
                  <a:pt x="1800" y="9781"/>
                </a:cubicBezTo>
                <a:cubicBezTo>
                  <a:pt x="1800" y="9778"/>
                  <a:pt x="1800" y="9778"/>
                  <a:pt x="1800" y="9778"/>
                </a:cubicBezTo>
                <a:cubicBezTo>
                  <a:pt x="1803" y="9778"/>
                  <a:pt x="1803" y="9778"/>
                  <a:pt x="1803" y="9778"/>
                </a:cubicBezTo>
                <a:cubicBezTo>
                  <a:pt x="1858" y="9745"/>
                  <a:pt x="1858" y="9745"/>
                  <a:pt x="1858" y="9745"/>
                </a:cubicBezTo>
                <a:cubicBezTo>
                  <a:pt x="1861" y="9745"/>
                  <a:pt x="1861" y="9745"/>
                  <a:pt x="1861" y="9745"/>
                </a:cubicBezTo>
                <a:cubicBezTo>
                  <a:pt x="1861" y="9749"/>
                  <a:pt x="1861" y="9749"/>
                  <a:pt x="1861" y="9749"/>
                </a:cubicBezTo>
                <a:cubicBezTo>
                  <a:pt x="1884" y="9849"/>
                  <a:pt x="1884" y="9849"/>
                  <a:pt x="1884" y="9849"/>
                </a:cubicBezTo>
                <a:cubicBezTo>
                  <a:pt x="1887" y="9852"/>
                  <a:pt x="1887" y="9852"/>
                  <a:pt x="1887" y="9852"/>
                </a:cubicBezTo>
                <a:cubicBezTo>
                  <a:pt x="1884" y="9852"/>
                  <a:pt x="1884" y="9852"/>
                  <a:pt x="1884" y="9852"/>
                </a:cubicBezTo>
                <a:close/>
                <a:moveTo>
                  <a:pt x="1955" y="9813"/>
                </a:moveTo>
                <a:cubicBezTo>
                  <a:pt x="1900" y="9843"/>
                  <a:pt x="1900" y="9843"/>
                  <a:pt x="1900" y="9843"/>
                </a:cubicBezTo>
                <a:cubicBezTo>
                  <a:pt x="1897" y="9846"/>
                  <a:pt x="1897" y="9846"/>
                  <a:pt x="1897" y="9846"/>
                </a:cubicBezTo>
                <a:cubicBezTo>
                  <a:pt x="1897" y="9843"/>
                  <a:pt x="1897" y="9843"/>
                  <a:pt x="1897" y="9843"/>
                </a:cubicBezTo>
                <a:cubicBezTo>
                  <a:pt x="1871" y="9742"/>
                  <a:pt x="1871" y="9742"/>
                  <a:pt x="1871" y="9742"/>
                </a:cubicBezTo>
                <a:cubicBezTo>
                  <a:pt x="1871" y="9739"/>
                  <a:pt x="1871" y="9739"/>
                  <a:pt x="1871" y="9739"/>
                </a:cubicBezTo>
                <a:cubicBezTo>
                  <a:pt x="1874" y="9739"/>
                  <a:pt x="1874" y="9739"/>
                  <a:pt x="1874" y="9739"/>
                </a:cubicBezTo>
                <a:cubicBezTo>
                  <a:pt x="1926" y="9710"/>
                  <a:pt x="1926" y="9710"/>
                  <a:pt x="1926" y="9710"/>
                </a:cubicBezTo>
                <a:cubicBezTo>
                  <a:pt x="1929" y="9707"/>
                  <a:pt x="1929" y="9707"/>
                  <a:pt x="1929" y="9707"/>
                </a:cubicBezTo>
                <a:cubicBezTo>
                  <a:pt x="1929" y="9710"/>
                  <a:pt x="1929" y="9710"/>
                  <a:pt x="1929" y="9710"/>
                </a:cubicBezTo>
                <a:cubicBezTo>
                  <a:pt x="1955" y="9807"/>
                  <a:pt x="1955" y="9807"/>
                  <a:pt x="1955" y="9807"/>
                </a:cubicBezTo>
                <a:cubicBezTo>
                  <a:pt x="1955" y="9810"/>
                  <a:pt x="1955" y="9810"/>
                  <a:pt x="1955" y="9810"/>
                </a:cubicBezTo>
                <a:cubicBezTo>
                  <a:pt x="1955" y="9813"/>
                  <a:pt x="1955" y="9813"/>
                  <a:pt x="1955" y="9813"/>
                </a:cubicBezTo>
                <a:close/>
                <a:moveTo>
                  <a:pt x="2023" y="9775"/>
                </a:moveTo>
                <a:cubicBezTo>
                  <a:pt x="1968" y="9804"/>
                  <a:pt x="1968" y="9804"/>
                  <a:pt x="1968" y="9804"/>
                </a:cubicBezTo>
                <a:cubicBezTo>
                  <a:pt x="1968" y="9804"/>
                  <a:pt x="1968" y="9804"/>
                  <a:pt x="1968" y="9804"/>
                </a:cubicBezTo>
                <a:cubicBezTo>
                  <a:pt x="1965" y="9800"/>
                  <a:pt x="1965" y="9800"/>
                  <a:pt x="1965" y="9800"/>
                </a:cubicBezTo>
                <a:cubicBezTo>
                  <a:pt x="1942" y="9703"/>
                  <a:pt x="1942" y="9703"/>
                  <a:pt x="1942" y="9703"/>
                </a:cubicBezTo>
                <a:cubicBezTo>
                  <a:pt x="1939" y="9700"/>
                  <a:pt x="1939" y="9700"/>
                  <a:pt x="1939" y="9700"/>
                </a:cubicBezTo>
                <a:cubicBezTo>
                  <a:pt x="1942" y="9700"/>
                  <a:pt x="1942" y="9700"/>
                  <a:pt x="1942" y="9700"/>
                </a:cubicBezTo>
                <a:cubicBezTo>
                  <a:pt x="1994" y="9671"/>
                  <a:pt x="1994" y="9671"/>
                  <a:pt x="1994" y="9671"/>
                </a:cubicBezTo>
                <a:cubicBezTo>
                  <a:pt x="1997" y="9671"/>
                  <a:pt x="1997" y="9671"/>
                  <a:pt x="1997" y="9671"/>
                </a:cubicBezTo>
                <a:cubicBezTo>
                  <a:pt x="1997" y="9674"/>
                  <a:pt x="1997" y="9674"/>
                  <a:pt x="1997" y="9674"/>
                </a:cubicBezTo>
                <a:cubicBezTo>
                  <a:pt x="2023" y="9768"/>
                  <a:pt x="2023" y="9768"/>
                  <a:pt x="2023" y="9768"/>
                </a:cubicBezTo>
                <a:cubicBezTo>
                  <a:pt x="2023" y="9771"/>
                  <a:pt x="2023" y="9771"/>
                  <a:pt x="2023" y="9771"/>
                </a:cubicBezTo>
                <a:cubicBezTo>
                  <a:pt x="2023" y="9775"/>
                  <a:pt x="2023" y="9775"/>
                  <a:pt x="2023" y="9775"/>
                </a:cubicBezTo>
                <a:close/>
                <a:moveTo>
                  <a:pt x="2088" y="9736"/>
                </a:moveTo>
                <a:cubicBezTo>
                  <a:pt x="2036" y="9765"/>
                  <a:pt x="2036" y="9765"/>
                  <a:pt x="2036" y="9765"/>
                </a:cubicBezTo>
                <a:cubicBezTo>
                  <a:pt x="2036" y="9765"/>
                  <a:pt x="2036" y="9765"/>
                  <a:pt x="2036" y="9765"/>
                </a:cubicBezTo>
                <a:cubicBezTo>
                  <a:pt x="2033" y="9762"/>
                  <a:pt x="2033" y="9762"/>
                  <a:pt x="2033" y="9762"/>
                </a:cubicBezTo>
                <a:cubicBezTo>
                  <a:pt x="2007" y="9668"/>
                  <a:pt x="2007" y="9668"/>
                  <a:pt x="2007" y="9668"/>
                </a:cubicBezTo>
                <a:cubicBezTo>
                  <a:pt x="2007" y="9665"/>
                  <a:pt x="2007" y="9665"/>
                  <a:pt x="2007" y="9665"/>
                </a:cubicBezTo>
                <a:cubicBezTo>
                  <a:pt x="2010" y="9661"/>
                  <a:pt x="2010" y="9661"/>
                  <a:pt x="2010" y="9661"/>
                </a:cubicBezTo>
                <a:cubicBezTo>
                  <a:pt x="2062" y="9635"/>
                  <a:pt x="2062" y="9635"/>
                  <a:pt x="2062" y="9635"/>
                </a:cubicBezTo>
                <a:cubicBezTo>
                  <a:pt x="2062" y="9632"/>
                  <a:pt x="2062" y="9632"/>
                  <a:pt x="2062" y="9632"/>
                </a:cubicBezTo>
                <a:cubicBezTo>
                  <a:pt x="2062" y="9635"/>
                  <a:pt x="2062" y="9635"/>
                  <a:pt x="2062" y="9635"/>
                </a:cubicBezTo>
                <a:cubicBezTo>
                  <a:pt x="2088" y="9729"/>
                  <a:pt x="2088" y="9729"/>
                  <a:pt x="2088" y="9729"/>
                </a:cubicBezTo>
                <a:cubicBezTo>
                  <a:pt x="2091" y="9732"/>
                  <a:pt x="2091" y="9732"/>
                  <a:pt x="2091" y="9732"/>
                </a:cubicBezTo>
                <a:cubicBezTo>
                  <a:pt x="2088" y="9736"/>
                  <a:pt x="2088" y="9736"/>
                  <a:pt x="2088" y="9736"/>
                </a:cubicBezTo>
                <a:close/>
                <a:moveTo>
                  <a:pt x="2153" y="9697"/>
                </a:moveTo>
                <a:cubicBezTo>
                  <a:pt x="2101" y="9726"/>
                  <a:pt x="2101" y="9726"/>
                  <a:pt x="2101" y="9726"/>
                </a:cubicBezTo>
                <a:cubicBezTo>
                  <a:pt x="2101" y="9729"/>
                  <a:pt x="2101" y="9729"/>
                  <a:pt x="2101" y="9729"/>
                </a:cubicBezTo>
                <a:cubicBezTo>
                  <a:pt x="2101" y="9723"/>
                  <a:pt x="2101" y="9723"/>
                  <a:pt x="2101" y="9723"/>
                </a:cubicBezTo>
                <a:cubicBezTo>
                  <a:pt x="2075" y="9632"/>
                  <a:pt x="2075" y="9632"/>
                  <a:pt x="2075" y="9632"/>
                </a:cubicBezTo>
                <a:cubicBezTo>
                  <a:pt x="2072" y="9629"/>
                  <a:pt x="2072" y="9629"/>
                  <a:pt x="2072" y="9629"/>
                </a:cubicBezTo>
                <a:cubicBezTo>
                  <a:pt x="2075" y="9626"/>
                  <a:pt x="2075" y="9626"/>
                  <a:pt x="2075" y="9626"/>
                </a:cubicBezTo>
                <a:cubicBezTo>
                  <a:pt x="2127" y="9600"/>
                  <a:pt x="2127" y="9600"/>
                  <a:pt x="2127" y="9600"/>
                </a:cubicBezTo>
                <a:cubicBezTo>
                  <a:pt x="2127" y="9597"/>
                  <a:pt x="2127" y="9597"/>
                  <a:pt x="2127" y="9597"/>
                </a:cubicBezTo>
                <a:cubicBezTo>
                  <a:pt x="2127" y="9600"/>
                  <a:pt x="2127" y="9600"/>
                  <a:pt x="2127" y="9600"/>
                </a:cubicBezTo>
                <a:cubicBezTo>
                  <a:pt x="2153" y="9694"/>
                  <a:pt x="2153" y="9694"/>
                  <a:pt x="2153" y="9694"/>
                </a:cubicBezTo>
                <a:cubicBezTo>
                  <a:pt x="2156" y="9697"/>
                  <a:pt x="2156" y="9697"/>
                  <a:pt x="2156" y="9697"/>
                </a:cubicBezTo>
                <a:cubicBezTo>
                  <a:pt x="2153" y="9697"/>
                  <a:pt x="2153" y="9697"/>
                  <a:pt x="2153" y="9697"/>
                </a:cubicBezTo>
                <a:close/>
                <a:moveTo>
                  <a:pt x="2214" y="9661"/>
                </a:moveTo>
                <a:cubicBezTo>
                  <a:pt x="2166" y="9690"/>
                  <a:pt x="2166" y="9690"/>
                  <a:pt x="2166" y="9690"/>
                </a:cubicBezTo>
                <a:cubicBezTo>
                  <a:pt x="2166" y="9690"/>
                  <a:pt x="2166" y="9690"/>
                  <a:pt x="2166" y="9690"/>
                </a:cubicBezTo>
                <a:cubicBezTo>
                  <a:pt x="2162" y="9687"/>
                  <a:pt x="2162" y="9687"/>
                  <a:pt x="2162" y="9687"/>
                </a:cubicBezTo>
                <a:cubicBezTo>
                  <a:pt x="2136" y="9597"/>
                  <a:pt x="2136" y="9597"/>
                  <a:pt x="2136" y="9597"/>
                </a:cubicBezTo>
                <a:cubicBezTo>
                  <a:pt x="2136" y="9593"/>
                  <a:pt x="2136" y="9593"/>
                  <a:pt x="2136" y="9593"/>
                </a:cubicBezTo>
                <a:cubicBezTo>
                  <a:pt x="2140" y="9590"/>
                  <a:pt x="2140" y="9590"/>
                  <a:pt x="2140" y="9590"/>
                </a:cubicBezTo>
                <a:cubicBezTo>
                  <a:pt x="2188" y="9564"/>
                  <a:pt x="2188" y="9564"/>
                  <a:pt x="2188" y="9564"/>
                </a:cubicBezTo>
                <a:cubicBezTo>
                  <a:pt x="2188" y="9561"/>
                  <a:pt x="2188" y="9561"/>
                  <a:pt x="2188" y="9561"/>
                </a:cubicBezTo>
                <a:cubicBezTo>
                  <a:pt x="2191" y="9567"/>
                  <a:pt x="2191" y="9567"/>
                  <a:pt x="2191" y="9567"/>
                </a:cubicBezTo>
                <a:cubicBezTo>
                  <a:pt x="2217" y="9658"/>
                  <a:pt x="2217" y="9658"/>
                  <a:pt x="2217" y="9658"/>
                </a:cubicBezTo>
                <a:cubicBezTo>
                  <a:pt x="2217" y="9661"/>
                  <a:pt x="2217" y="9661"/>
                  <a:pt x="2217" y="9661"/>
                </a:cubicBezTo>
                <a:cubicBezTo>
                  <a:pt x="2214" y="9661"/>
                  <a:pt x="2214" y="9661"/>
                  <a:pt x="2214" y="9661"/>
                </a:cubicBezTo>
                <a:close/>
                <a:moveTo>
                  <a:pt x="2276" y="9626"/>
                </a:moveTo>
                <a:cubicBezTo>
                  <a:pt x="2230" y="9655"/>
                  <a:pt x="2230" y="9655"/>
                  <a:pt x="2230" y="9655"/>
                </a:cubicBezTo>
                <a:cubicBezTo>
                  <a:pt x="2227" y="9655"/>
                  <a:pt x="2227" y="9655"/>
                  <a:pt x="2227" y="9655"/>
                </a:cubicBezTo>
                <a:cubicBezTo>
                  <a:pt x="2227" y="9652"/>
                  <a:pt x="2227" y="9652"/>
                  <a:pt x="2227" y="9652"/>
                </a:cubicBezTo>
                <a:cubicBezTo>
                  <a:pt x="2201" y="9561"/>
                  <a:pt x="2201" y="9561"/>
                  <a:pt x="2201" y="9561"/>
                </a:cubicBezTo>
                <a:cubicBezTo>
                  <a:pt x="2198" y="9558"/>
                  <a:pt x="2198" y="9558"/>
                  <a:pt x="2198" y="9558"/>
                </a:cubicBezTo>
                <a:cubicBezTo>
                  <a:pt x="2201" y="9558"/>
                  <a:pt x="2201" y="9558"/>
                  <a:pt x="2201" y="9558"/>
                </a:cubicBezTo>
                <a:cubicBezTo>
                  <a:pt x="2250" y="9529"/>
                  <a:pt x="2250" y="9529"/>
                  <a:pt x="2250" y="9529"/>
                </a:cubicBezTo>
                <a:cubicBezTo>
                  <a:pt x="2250" y="9529"/>
                  <a:pt x="2250" y="9529"/>
                  <a:pt x="2250" y="9529"/>
                </a:cubicBezTo>
                <a:cubicBezTo>
                  <a:pt x="2253" y="9532"/>
                  <a:pt x="2253" y="9532"/>
                  <a:pt x="2253" y="9532"/>
                </a:cubicBezTo>
                <a:cubicBezTo>
                  <a:pt x="2279" y="9622"/>
                  <a:pt x="2279" y="9622"/>
                  <a:pt x="2279" y="9622"/>
                </a:cubicBezTo>
                <a:cubicBezTo>
                  <a:pt x="2279" y="9626"/>
                  <a:pt x="2279" y="9626"/>
                  <a:pt x="2279" y="9626"/>
                </a:cubicBezTo>
                <a:cubicBezTo>
                  <a:pt x="2276" y="9626"/>
                  <a:pt x="2276" y="9626"/>
                  <a:pt x="2276" y="9626"/>
                </a:cubicBezTo>
                <a:close/>
                <a:moveTo>
                  <a:pt x="2337" y="9590"/>
                </a:moveTo>
                <a:cubicBezTo>
                  <a:pt x="2289" y="9619"/>
                  <a:pt x="2289" y="9619"/>
                  <a:pt x="2289" y="9619"/>
                </a:cubicBezTo>
                <a:cubicBezTo>
                  <a:pt x="2289" y="9619"/>
                  <a:pt x="2289" y="9619"/>
                  <a:pt x="2289" y="9619"/>
                </a:cubicBezTo>
                <a:cubicBezTo>
                  <a:pt x="2289" y="9616"/>
                  <a:pt x="2289" y="9616"/>
                  <a:pt x="2289" y="9616"/>
                </a:cubicBezTo>
                <a:cubicBezTo>
                  <a:pt x="2263" y="9525"/>
                  <a:pt x="2263" y="9525"/>
                  <a:pt x="2263" y="9525"/>
                </a:cubicBezTo>
                <a:cubicBezTo>
                  <a:pt x="2259" y="9522"/>
                  <a:pt x="2259" y="9522"/>
                  <a:pt x="2259" y="9522"/>
                </a:cubicBezTo>
                <a:cubicBezTo>
                  <a:pt x="2263" y="9522"/>
                  <a:pt x="2263" y="9522"/>
                  <a:pt x="2263" y="9522"/>
                </a:cubicBezTo>
                <a:cubicBezTo>
                  <a:pt x="2308" y="9496"/>
                  <a:pt x="2308" y="9496"/>
                  <a:pt x="2308" y="9496"/>
                </a:cubicBezTo>
                <a:cubicBezTo>
                  <a:pt x="2311" y="9496"/>
                  <a:pt x="2311" y="9496"/>
                  <a:pt x="2311" y="9496"/>
                </a:cubicBezTo>
                <a:cubicBezTo>
                  <a:pt x="2311" y="9499"/>
                  <a:pt x="2311" y="9499"/>
                  <a:pt x="2311" y="9499"/>
                </a:cubicBezTo>
                <a:cubicBezTo>
                  <a:pt x="2337" y="9587"/>
                  <a:pt x="2337" y="9587"/>
                  <a:pt x="2337" y="9587"/>
                </a:cubicBezTo>
                <a:cubicBezTo>
                  <a:pt x="2337" y="9590"/>
                  <a:pt x="2337" y="9590"/>
                  <a:pt x="2337" y="9590"/>
                </a:cubicBezTo>
                <a:cubicBezTo>
                  <a:pt x="2337" y="9590"/>
                  <a:pt x="2337" y="9590"/>
                  <a:pt x="2337" y="9590"/>
                </a:cubicBezTo>
                <a:close/>
                <a:moveTo>
                  <a:pt x="2418" y="9545"/>
                </a:moveTo>
                <a:cubicBezTo>
                  <a:pt x="2350" y="9584"/>
                  <a:pt x="2350" y="9584"/>
                  <a:pt x="2350" y="9584"/>
                </a:cubicBezTo>
                <a:cubicBezTo>
                  <a:pt x="2347" y="9584"/>
                  <a:pt x="2347" y="9584"/>
                  <a:pt x="2347" y="9584"/>
                </a:cubicBezTo>
                <a:cubicBezTo>
                  <a:pt x="2347" y="9580"/>
                  <a:pt x="2347" y="9580"/>
                  <a:pt x="2347" y="9580"/>
                </a:cubicBezTo>
                <a:cubicBezTo>
                  <a:pt x="2321" y="9493"/>
                  <a:pt x="2321" y="9493"/>
                  <a:pt x="2321" y="9493"/>
                </a:cubicBezTo>
                <a:cubicBezTo>
                  <a:pt x="2321" y="9490"/>
                  <a:pt x="2321" y="9490"/>
                  <a:pt x="2321" y="9490"/>
                </a:cubicBezTo>
                <a:cubicBezTo>
                  <a:pt x="2321" y="9490"/>
                  <a:pt x="2321" y="9490"/>
                  <a:pt x="2321" y="9490"/>
                </a:cubicBezTo>
                <a:cubicBezTo>
                  <a:pt x="2389" y="9451"/>
                  <a:pt x="2389" y="9451"/>
                  <a:pt x="2389" y="9451"/>
                </a:cubicBezTo>
                <a:cubicBezTo>
                  <a:pt x="2392" y="9451"/>
                  <a:pt x="2392" y="9451"/>
                  <a:pt x="2392" y="9451"/>
                </a:cubicBezTo>
                <a:cubicBezTo>
                  <a:pt x="2392" y="9454"/>
                  <a:pt x="2392" y="9454"/>
                  <a:pt x="2392" y="9454"/>
                </a:cubicBezTo>
                <a:cubicBezTo>
                  <a:pt x="2418" y="9541"/>
                  <a:pt x="2418" y="9541"/>
                  <a:pt x="2418" y="9541"/>
                </a:cubicBezTo>
                <a:cubicBezTo>
                  <a:pt x="2421" y="9541"/>
                  <a:pt x="2421" y="9541"/>
                  <a:pt x="2421" y="9541"/>
                </a:cubicBezTo>
                <a:cubicBezTo>
                  <a:pt x="2418" y="9545"/>
                  <a:pt x="2418" y="9545"/>
                  <a:pt x="2418" y="9545"/>
                </a:cubicBezTo>
                <a:close/>
                <a:moveTo>
                  <a:pt x="1136" y="10118"/>
                </a:moveTo>
                <a:cubicBezTo>
                  <a:pt x="1065" y="10156"/>
                  <a:pt x="1065" y="10156"/>
                  <a:pt x="1065" y="10156"/>
                </a:cubicBezTo>
                <a:cubicBezTo>
                  <a:pt x="1062" y="10156"/>
                  <a:pt x="1062" y="10156"/>
                  <a:pt x="1062" y="10156"/>
                </a:cubicBezTo>
                <a:cubicBezTo>
                  <a:pt x="1062" y="10153"/>
                  <a:pt x="1062" y="10153"/>
                  <a:pt x="1062" y="10153"/>
                </a:cubicBezTo>
                <a:cubicBezTo>
                  <a:pt x="1042" y="10040"/>
                  <a:pt x="1042" y="10040"/>
                  <a:pt x="1042" y="10040"/>
                </a:cubicBezTo>
                <a:cubicBezTo>
                  <a:pt x="1042" y="10033"/>
                  <a:pt x="1042" y="10033"/>
                  <a:pt x="1042" y="10033"/>
                </a:cubicBezTo>
                <a:cubicBezTo>
                  <a:pt x="1046" y="10033"/>
                  <a:pt x="1046" y="10033"/>
                  <a:pt x="1046" y="10033"/>
                </a:cubicBezTo>
                <a:cubicBezTo>
                  <a:pt x="1114" y="9995"/>
                  <a:pt x="1114" y="9995"/>
                  <a:pt x="1114" y="9995"/>
                </a:cubicBezTo>
                <a:cubicBezTo>
                  <a:pt x="1117" y="9995"/>
                  <a:pt x="1117" y="9995"/>
                  <a:pt x="1117" y="9995"/>
                </a:cubicBezTo>
                <a:cubicBezTo>
                  <a:pt x="1120" y="9998"/>
                  <a:pt x="1120" y="9998"/>
                  <a:pt x="1120" y="9998"/>
                </a:cubicBezTo>
                <a:cubicBezTo>
                  <a:pt x="1139" y="10111"/>
                  <a:pt x="1139" y="10111"/>
                  <a:pt x="1139" y="10111"/>
                </a:cubicBezTo>
                <a:cubicBezTo>
                  <a:pt x="1139" y="10114"/>
                  <a:pt x="1139" y="10114"/>
                  <a:pt x="1139" y="10114"/>
                </a:cubicBezTo>
                <a:cubicBezTo>
                  <a:pt x="1136" y="10118"/>
                  <a:pt x="1136" y="10118"/>
                  <a:pt x="1136" y="10118"/>
                </a:cubicBezTo>
                <a:close/>
                <a:moveTo>
                  <a:pt x="1227" y="10069"/>
                </a:moveTo>
                <a:cubicBezTo>
                  <a:pt x="1156" y="10105"/>
                  <a:pt x="1156" y="10105"/>
                  <a:pt x="1156" y="10105"/>
                </a:cubicBezTo>
                <a:cubicBezTo>
                  <a:pt x="1152" y="10108"/>
                  <a:pt x="1152" y="10108"/>
                  <a:pt x="1152" y="10108"/>
                </a:cubicBezTo>
                <a:cubicBezTo>
                  <a:pt x="1152" y="10105"/>
                  <a:pt x="1152" y="10105"/>
                  <a:pt x="1152" y="10105"/>
                </a:cubicBezTo>
                <a:cubicBezTo>
                  <a:pt x="1133" y="9991"/>
                  <a:pt x="1133" y="9991"/>
                  <a:pt x="1133" y="9991"/>
                </a:cubicBezTo>
                <a:cubicBezTo>
                  <a:pt x="1133" y="9988"/>
                  <a:pt x="1133" y="9988"/>
                  <a:pt x="1133" y="9988"/>
                </a:cubicBezTo>
                <a:cubicBezTo>
                  <a:pt x="1133" y="9985"/>
                  <a:pt x="1133" y="9985"/>
                  <a:pt x="1133" y="9985"/>
                </a:cubicBezTo>
                <a:cubicBezTo>
                  <a:pt x="1204" y="9949"/>
                  <a:pt x="1204" y="9949"/>
                  <a:pt x="1204" y="9949"/>
                </a:cubicBezTo>
                <a:cubicBezTo>
                  <a:pt x="1204" y="9949"/>
                  <a:pt x="1204" y="9949"/>
                  <a:pt x="1204" y="9949"/>
                </a:cubicBezTo>
                <a:cubicBezTo>
                  <a:pt x="1207" y="9953"/>
                  <a:pt x="1207" y="9953"/>
                  <a:pt x="1207" y="9953"/>
                </a:cubicBezTo>
                <a:cubicBezTo>
                  <a:pt x="1227" y="10063"/>
                  <a:pt x="1227" y="10063"/>
                  <a:pt x="1227" y="10063"/>
                </a:cubicBezTo>
                <a:cubicBezTo>
                  <a:pt x="1227" y="10066"/>
                  <a:pt x="1227" y="10066"/>
                  <a:pt x="1227" y="10066"/>
                </a:cubicBezTo>
                <a:cubicBezTo>
                  <a:pt x="1227" y="10069"/>
                  <a:pt x="1227" y="10069"/>
                  <a:pt x="1227" y="10069"/>
                </a:cubicBezTo>
                <a:close/>
                <a:moveTo>
                  <a:pt x="1311" y="10021"/>
                </a:moveTo>
                <a:cubicBezTo>
                  <a:pt x="1243" y="10056"/>
                  <a:pt x="1243" y="10056"/>
                  <a:pt x="1243" y="10056"/>
                </a:cubicBezTo>
                <a:cubicBezTo>
                  <a:pt x="1243" y="10059"/>
                  <a:pt x="1243" y="10059"/>
                  <a:pt x="1243" y="10059"/>
                </a:cubicBezTo>
                <a:cubicBezTo>
                  <a:pt x="1240" y="10053"/>
                  <a:pt x="1240" y="10053"/>
                  <a:pt x="1240" y="10053"/>
                </a:cubicBezTo>
                <a:cubicBezTo>
                  <a:pt x="1220" y="9946"/>
                  <a:pt x="1220" y="9946"/>
                  <a:pt x="1220" y="9946"/>
                </a:cubicBezTo>
                <a:cubicBezTo>
                  <a:pt x="1220" y="9940"/>
                  <a:pt x="1220" y="9940"/>
                  <a:pt x="1220" y="9940"/>
                </a:cubicBezTo>
                <a:cubicBezTo>
                  <a:pt x="1220" y="9940"/>
                  <a:pt x="1220" y="9940"/>
                  <a:pt x="1220" y="9940"/>
                </a:cubicBezTo>
                <a:cubicBezTo>
                  <a:pt x="1288" y="9904"/>
                  <a:pt x="1288" y="9904"/>
                  <a:pt x="1288" y="9904"/>
                </a:cubicBezTo>
                <a:cubicBezTo>
                  <a:pt x="1292" y="9904"/>
                  <a:pt x="1292" y="9904"/>
                  <a:pt x="1292" y="9904"/>
                </a:cubicBezTo>
                <a:cubicBezTo>
                  <a:pt x="1292" y="9907"/>
                  <a:pt x="1292" y="9907"/>
                  <a:pt x="1292" y="9907"/>
                </a:cubicBezTo>
                <a:cubicBezTo>
                  <a:pt x="1314" y="10014"/>
                  <a:pt x="1314" y="10014"/>
                  <a:pt x="1314" y="10014"/>
                </a:cubicBezTo>
                <a:cubicBezTo>
                  <a:pt x="1314" y="10021"/>
                  <a:pt x="1314" y="10021"/>
                  <a:pt x="1314" y="10021"/>
                </a:cubicBezTo>
                <a:cubicBezTo>
                  <a:pt x="1311" y="10021"/>
                  <a:pt x="1311" y="10021"/>
                  <a:pt x="1311" y="10021"/>
                </a:cubicBezTo>
                <a:close/>
                <a:moveTo>
                  <a:pt x="1395" y="9975"/>
                </a:moveTo>
                <a:cubicBezTo>
                  <a:pt x="1330" y="10011"/>
                  <a:pt x="1330" y="10011"/>
                  <a:pt x="1330" y="10011"/>
                </a:cubicBezTo>
                <a:cubicBezTo>
                  <a:pt x="1327" y="10011"/>
                  <a:pt x="1327" y="10011"/>
                  <a:pt x="1327" y="10011"/>
                </a:cubicBezTo>
                <a:cubicBezTo>
                  <a:pt x="1327" y="10008"/>
                  <a:pt x="1327" y="10008"/>
                  <a:pt x="1327" y="10008"/>
                </a:cubicBezTo>
                <a:cubicBezTo>
                  <a:pt x="1305" y="9901"/>
                  <a:pt x="1305" y="9901"/>
                  <a:pt x="1305" y="9901"/>
                </a:cubicBezTo>
                <a:cubicBezTo>
                  <a:pt x="1305" y="9894"/>
                  <a:pt x="1305" y="9894"/>
                  <a:pt x="1305" y="9894"/>
                </a:cubicBezTo>
                <a:cubicBezTo>
                  <a:pt x="1308" y="9894"/>
                  <a:pt x="1308" y="9894"/>
                  <a:pt x="1308" y="9894"/>
                </a:cubicBezTo>
                <a:cubicBezTo>
                  <a:pt x="1373" y="9859"/>
                  <a:pt x="1373" y="9859"/>
                  <a:pt x="1373" y="9859"/>
                </a:cubicBezTo>
                <a:cubicBezTo>
                  <a:pt x="1373" y="9859"/>
                  <a:pt x="1373" y="9859"/>
                  <a:pt x="1373" y="9859"/>
                </a:cubicBezTo>
                <a:cubicBezTo>
                  <a:pt x="1376" y="9862"/>
                  <a:pt x="1376" y="9862"/>
                  <a:pt x="1376" y="9862"/>
                </a:cubicBezTo>
                <a:cubicBezTo>
                  <a:pt x="1398" y="9969"/>
                  <a:pt x="1398" y="9969"/>
                  <a:pt x="1398" y="9969"/>
                </a:cubicBezTo>
                <a:cubicBezTo>
                  <a:pt x="1398" y="9972"/>
                  <a:pt x="1398" y="9972"/>
                  <a:pt x="1398" y="9972"/>
                </a:cubicBezTo>
                <a:cubicBezTo>
                  <a:pt x="1395" y="9975"/>
                  <a:pt x="1395" y="9975"/>
                  <a:pt x="1395" y="9975"/>
                </a:cubicBezTo>
                <a:close/>
                <a:moveTo>
                  <a:pt x="1476" y="9930"/>
                </a:moveTo>
                <a:cubicBezTo>
                  <a:pt x="1415" y="9966"/>
                  <a:pt x="1415" y="9966"/>
                  <a:pt x="1415" y="9966"/>
                </a:cubicBezTo>
                <a:cubicBezTo>
                  <a:pt x="1411" y="9966"/>
                  <a:pt x="1411" y="9966"/>
                  <a:pt x="1411" y="9966"/>
                </a:cubicBezTo>
                <a:cubicBezTo>
                  <a:pt x="1411" y="9962"/>
                  <a:pt x="1411" y="9962"/>
                  <a:pt x="1411" y="9962"/>
                </a:cubicBezTo>
                <a:cubicBezTo>
                  <a:pt x="1389" y="9855"/>
                  <a:pt x="1389" y="9855"/>
                  <a:pt x="1389" y="9855"/>
                </a:cubicBezTo>
                <a:cubicBezTo>
                  <a:pt x="1385" y="9852"/>
                  <a:pt x="1385" y="9852"/>
                  <a:pt x="1385" y="9852"/>
                </a:cubicBezTo>
                <a:cubicBezTo>
                  <a:pt x="1389" y="9852"/>
                  <a:pt x="1389" y="9852"/>
                  <a:pt x="1389" y="9852"/>
                </a:cubicBezTo>
                <a:cubicBezTo>
                  <a:pt x="1453" y="9817"/>
                  <a:pt x="1453" y="9817"/>
                  <a:pt x="1453" y="9817"/>
                </a:cubicBezTo>
                <a:cubicBezTo>
                  <a:pt x="1453" y="9817"/>
                  <a:pt x="1453" y="9817"/>
                  <a:pt x="1453" y="9817"/>
                </a:cubicBezTo>
                <a:cubicBezTo>
                  <a:pt x="1457" y="9820"/>
                  <a:pt x="1457" y="9820"/>
                  <a:pt x="1457" y="9820"/>
                </a:cubicBezTo>
                <a:cubicBezTo>
                  <a:pt x="1479" y="9923"/>
                  <a:pt x="1479" y="9923"/>
                  <a:pt x="1479" y="9923"/>
                </a:cubicBezTo>
                <a:cubicBezTo>
                  <a:pt x="1479" y="9927"/>
                  <a:pt x="1479" y="9927"/>
                  <a:pt x="1479" y="9927"/>
                </a:cubicBezTo>
                <a:cubicBezTo>
                  <a:pt x="1476" y="9930"/>
                  <a:pt x="1476" y="9930"/>
                  <a:pt x="1476" y="9930"/>
                </a:cubicBezTo>
                <a:close/>
                <a:moveTo>
                  <a:pt x="1557" y="9885"/>
                </a:moveTo>
                <a:cubicBezTo>
                  <a:pt x="1496" y="9920"/>
                  <a:pt x="1496" y="9920"/>
                  <a:pt x="1496" y="9920"/>
                </a:cubicBezTo>
                <a:cubicBezTo>
                  <a:pt x="1492" y="9920"/>
                  <a:pt x="1492" y="9920"/>
                  <a:pt x="1492" y="9920"/>
                </a:cubicBezTo>
                <a:cubicBezTo>
                  <a:pt x="1492" y="9917"/>
                  <a:pt x="1492" y="9917"/>
                  <a:pt x="1492" y="9917"/>
                </a:cubicBezTo>
                <a:cubicBezTo>
                  <a:pt x="1470" y="9813"/>
                  <a:pt x="1470" y="9813"/>
                  <a:pt x="1470" y="9813"/>
                </a:cubicBezTo>
                <a:cubicBezTo>
                  <a:pt x="1466" y="9810"/>
                  <a:pt x="1466" y="9810"/>
                  <a:pt x="1466" y="9810"/>
                </a:cubicBezTo>
                <a:cubicBezTo>
                  <a:pt x="1470" y="9807"/>
                  <a:pt x="1470" y="9807"/>
                  <a:pt x="1470" y="9807"/>
                </a:cubicBezTo>
                <a:cubicBezTo>
                  <a:pt x="1531" y="9775"/>
                  <a:pt x="1531" y="9775"/>
                  <a:pt x="1531" y="9775"/>
                </a:cubicBezTo>
                <a:cubicBezTo>
                  <a:pt x="1534" y="9775"/>
                  <a:pt x="1534" y="9775"/>
                  <a:pt x="1534" y="9775"/>
                </a:cubicBezTo>
                <a:cubicBezTo>
                  <a:pt x="1534" y="9778"/>
                  <a:pt x="1534" y="9778"/>
                  <a:pt x="1534" y="9778"/>
                </a:cubicBezTo>
                <a:cubicBezTo>
                  <a:pt x="1557" y="9881"/>
                  <a:pt x="1557" y="9881"/>
                  <a:pt x="1557" y="9881"/>
                </a:cubicBezTo>
                <a:cubicBezTo>
                  <a:pt x="1557" y="9885"/>
                  <a:pt x="1557" y="9885"/>
                  <a:pt x="1557" y="9885"/>
                </a:cubicBezTo>
                <a:cubicBezTo>
                  <a:pt x="1557" y="9885"/>
                  <a:pt x="1557" y="9885"/>
                  <a:pt x="1557" y="9885"/>
                </a:cubicBezTo>
                <a:close/>
                <a:moveTo>
                  <a:pt x="1635" y="9843"/>
                </a:moveTo>
                <a:cubicBezTo>
                  <a:pt x="1573" y="9878"/>
                  <a:pt x="1573" y="9878"/>
                  <a:pt x="1573" y="9878"/>
                </a:cubicBezTo>
                <a:cubicBezTo>
                  <a:pt x="1570" y="9878"/>
                  <a:pt x="1570" y="9878"/>
                  <a:pt x="1570" y="9878"/>
                </a:cubicBezTo>
                <a:cubicBezTo>
                  <a:pt x="1570" y="9875"/>
                  <a:pt x="1570" y="9875"/>
                  <a:pt x="1570" y="9875"/>
                </a:cubicBezTo>
                <a:cubicBezTo>
                  <a:pt x="1547" y="9771"/>
                  <a:pt x="1547" y="9771"/>
                  <a:pt x="1547" y="9771"/>
                </a:cubicBezTo>
                <a:cubicBezTo>
                  <a:pt x="1547" y="9768"/>
                  <a:pt x="1547" y="9768"/>
                  <a:pt x="1547" y="9768"/>
                </a:cubicBezTo>
                <a:cubicBezTo>
                  <a:pt x="1547" y="9768"/>
                  <a:pt x="1547" y="9768"/>
                  <a:pt x="1547" y="9768"/>
                </a:cubicBezTo>
                <a:cubicBezTo>
                  <a:pt x="1609" y="9736"/>
                  <a:pt x="1609" y="9736"/>
                  <a:pt x="1609" y="9736"/>
                </a:cubicBezTo>
                <a:cubicBezTo>
                  <a:pt x="1609" y="9732"/>
                  <a:pt x="1609" y="9732"/>
                  <a:pt x="1609" y="9732"/>
                </a:cubicBezTo>
                <a:cubicBezTo>
                  <a:pt x="1612" y="9736"/>
                  <a:pt x="1612" y="9736"/>
                  <a:pt x="1612" y="9736"/>
                </a:cubicBezTo>
                <a:cubicBezTo>
                  <a:pt x="1635" y="9839"/>
                  <a:pt x="1635" y="9839"/>
                  <a:pt x="1635" y="9839"/>
                </a:cubicBezTo>
                <a:cubicBezTo>
                  <a:pt x="1635" y="9843"/>
                  <a:pt x="1635" y="9843"/>
                  <a:pt x="1635" y="9843"/>
                </a:cubicBezTo>
                <a:cubicBezTo>
                  <a:pt x="1635" y="9843"/>
                  <a:pt x="1635" y="9843"/>
                  <a:pt x="1635" y="9843"/>
                </a:cubicBezTo>
                <a:close/>
                <a:moveTo>
                  <a:pt x="1709" y="9800"/>
                </a:moveTo>
                <a:cubicBezTo>
                  <a:pt x="1648" y="9833"/>
                  <a:pt x="1648" y="9833"/>
                  <a:pt x="1648" y="9833"/>
                </a:cubicBezTo>
                <a:cubicBezTo>
                  <a:pt x="1648" y="9836"/>
                  <a:pt x="1648" y="9836"/>
                  <a:pt x="1648" y="9836"/>
                </a:cubicBezTo>
                <a:cubicBezTo>
                  <a:pt x="1644" y="9833"/>
                  <a:pt x="1644" y="9833"/>
                  <a:pt x="1644" y="9833"/>
                </a:cubicBezTo>
                <a:cubicBezTo>
                  <a:pt x="1622" y="9732"/>
                  <a:pt x="1622" y="9732"/>
                  <a:pt x="1622" y="9732"/>
                </a:cubicBezTo>
                <a:cubicBezTo>
                  <a:pt x="1622" y="9726"/>
                  <a:pt x="1622" y="9726"/>
                  <a:pt x="1622" y="9726"/>
                </a:cubicBezTo>
                <a:cubicBezTo>
                  <a:pt x="1625" y="9726"/>
                  <a:pt x="1625" y="9726"/>
                  <a:pt x="1625" y="9726"/>
                </a:cubicBezTo>
                <a:cubicBezTo>
                  <a:pt x="1683" y="9697"/>
                  <a:pt x="1683" y="9697"/>
                  <a:pt x="1683" y="9697"/>
                </a:cubicBezTo>
                <a:cubicBezTo>
                  <a:pt x="1683" y="9694"/>
                  <a:pt x="1683" y="9694"/>
                  <a:pt x="1683" y="9694"/>
                </a:cubicBezTo>
                <a:cubicBezTo>
                  <a:pt x="1687" y="9697"/>
                  <a:pt x="1687" y="9697"/>
                  <a:pt x="1687" y="9697"/>
                </a:cubicBezTo>
                <a:cubicBezTo>
                  <a:pt x="1709" y="9797"/>
                  <a:pt x="1709" y="9797"/>
                  <a:pt x="1709" y="9797"/>
                </a:cubicBezTo>
                <a:cubicBezTo>
                  <a:pt x="1709" y="9800"/>
                  <a:pt x="1709" y="9800"/>
                  <a:pt x="1709" y="9800"/>
                </a:cubicBezTo>
                <a:cubicBezTo>
                  <a:pt x="1709" y="9800"/>
                  <a:pt x="1709" y="9800"/>
                  <a:pt x="1709" y="9800"/>
                </a:cubicBezTo>
                <a:close/>
                <a:moveTo>
                  <a:pt x="1780" y="9762"/>
                </a:moveTo>
                <a:cubicBezTo>
                  <a:pt x="1722" y="9794"/>
                  <a:pt x="1722" y="9794"/>
                  <a:pt x="1722" y="9794"/>
                </a:cubicBezTo>
                <a:cubicBezTo>
                  <a:pt x="1722" y="9794"/>
                  <a:pt x="1722" y="9794"/>
                  <a:pt x="1722" y="9794"/>
                </a:cubicBezTo>
                <a:cubicBezTo>
                  <a:pt x="1719" y="9791"/>
                  <a:pt x="1719" y="9791"/>
                  <a:pt x="1719" y="9791"/>
                </a:cubicBezTo>
                <a:cubicBezTo>
                  <a:pt x="1696" y="9690"/>
                  <a:pt x="1696" y="9690"/>
                  <a:pt x="1696" y="9690"/>
                </a:cubicBezTo>
                <a:cubicBezTo>
                  <a:pt x="1696" y="9687"/>
                  <a:pt x="1696" y="9687"/>
                  <a:pt x="1696" y="9687"/>
                </a:cubicBezTo>
                <a:cubicBezTo>
                  <a:pt x="1699" y="9687"/>
                  <a:pt x="1699" y="9687"/>
                  <a:pt x="1699" y="9687"/>
                </a:cubicBezTo>
                <a:cubicBezTo>
                  <a:pt x="1754" y="9658"/>
                  <a:pt x="1754" y="9658"/>
                  <a:pt x="1754" y="9658"/>
                </a:cubicBezTo>
                <a:cubicBezTo>
                  <a:pt x="1758" y="9655"/>
                  <a:pt x="1758" y="9655"/>
                  <a:pt x="1758" y="9655"/>
                </a:cubicBezTo>
                <a:cubicBezTo>
                  <a:pt x="1758" y="9658"/>
                  <a:pt x="1758" y="9658"/>
                  <a:pt x="1758" y="9658"/>
                </a:cubicBezTo>
                <a:cubicBezTo>
                  <a:pt x="1780" y="9758"/>
                  <a:pt x="1780" y="9758"/>
                  <a:pt x="1780" y="9758"/>
                </a:cubicBezTo>
                <a:cubicBezTo>
                  <a:pt x="1784" y="9762"/>
                  <a:pt x="1784" y="9762"/>
                  <a:pt x="1784" y="9762"/>
                </a:cubicBezTo>
                <a:cubicBezTo>
                  <a:pt x="1780" y="9762"/>
                  <a:pt x="1780" y="9762"/>
                  <a:pt x="1780" y="9762"/>
                </a:cubicBezTo>
                <a:close/>
                <a:moveTo>
                  <a:pt x="1852" y="9723"/>
                </a:moveTo>
                <a:cubicBezTo>
                  <a:pt x="1797" y="9752"/>
                  <a:pt x="1797" y="9752"/>
                  <a:pt x="1797" y="9752"/>
                </a:cubicBezTo>
                <a:cubicBezTo>
                  <a:pt x="1793" y="9755"/>
                  <a:pt x="1793" y="9755"/>
                  <a:pt x="1793" y="9755"/>
                </a:cubicBezTo>
                <a:cubicBezTo>
                  <a:pt x="1793" y="9752"/>
                  <a:pt x="1793" y="9752"/>
                  <a:pt x="1793" y="9752"/>
                </a:cubicBezTo>
                <a:cubicBezTo>
                  <a:pt x="1771" y="9655"/>
                  <a:pt x="1771" y="9655"/>
                  <a:pt x="1771" y="9655"/>
                </a:cubicBezTo>
                <a:cubicBezTo>
                  <a:pt x="1767" y="9648"/>
                  <a:pt x="1767" y="9648"/>
                  <a:pt x="1767" y="9648"/>
                </a:cubicBezTo>
                <a:cubicBezTo>
                  <a:pt x="1771" y="9648"/>
                  <a:pt x="1771" y="9648"/>
                  <a:pt x="1771" y="9648"/>
                </a:cubicBezTo>
                <a:cubicBezTo>
                  <a:pt x="1826" y="9619"/>
                  <a:pt x="1826" y="9619"/>
                  <a:pt x="1826" y="9619"/>
                </a:cubicBezTo>
                <a:cubicBezTo>
                  <a:pt x="1829" y="9619"/>
                  <a:pt x="1829" y="9619"/>
                  <a:pt x="1829" y="9619"/>
                </a:cubicBezTo>
                <a:cubicBezTo>
                  <a:pt x="1829" y="9622"/>
                  <a:pt x="1829" y="9622"/>
                  <a:pt x="1829" y="9622"/>
                </a:cubicBezTo>
                <a:cubicBezTo>
                  <a:pt x="1852" y="9720"/>
                  <a:pt x="1852" y="9720"/>
                  <a:pt x="1852" y="9720"/>
                </a:cubicBezTo>
                <a:cubicBezTo>
                  <a:pt x="1855" y="9723"/>
                  <a:pt x="1855" y="9723"/>
                  <a:pt x="1855" y="9723"/>
                </a:cubicBezTo>
                <a:cubicBezTo>
                  <a:pt x="1852" y="9723"/>
                  <a:pt x="1852" y="9723"/>
                  <a:pt x="1852" y="9723"/>
                </a:cubicBezTo>
                <a:close/>
                <a:moveTo>
                  <a:pt x="1923" y="9684"/>
                </a:moveTo>
                <a:cubicBezTo>
                  <a:pt x="1868" y="9713"/>
                  <a:pt x="1868" y="9713"/>
                  <a:pt x="1868" y="9713"/>
                </a:cubicBezTo>
                <a:cubicBezTo>
                  <a:pt x="1865" y="9716"/>
                  <a:pt x="1865" y="9716"/>
                  <a:pt x="1865" y="9716"/>
                </a:cubicBezTo>
                <a:cubicBezTo>
                  <a:pt x="1865" y="9713"/>
                  <a:pt x="1865" y="9713"/>
                  <a:pt x="1865" y="9713"/>
                </a:cubicBezTo>
                <a:cubicBezTo>
                  <a:pt x="1839" y="9616"/>
                  <a:pt x="1839" y="9616"/>
                  <a:pt x="1839" y="9616"/>
                </a:cubicBezTo>
                <a:cubicBezTo>
                  <a:pt x="1839" y="9613"/>
                  <a:pt x="1839" y="9613"/>
                  <a:pt x="1839" y="9613"/>
                </a:cubicBezTo>
                <a:cubicBezTo>
                  <a:pt x="1842" y="9613"/>
                  <a:pt x="1842" y="9613"/>
                  <a:pt x="1842" y="9613"/>
                </a:cubicBezTo>
                <a:cubicBezTo>
                  <a:pt x="1894" y="9584"/>
                  <a:pt x="1894" y="9584"/>
                  <a:pt x="1894" y="9584"/>
                </a:cubicBezTo>
                <a:cubicBezTo>
                  <a:pt x="1897" y="9580"/>
                  <a:pt x="1897" y="9580"/>
                  <a:pt x="1897" y="9580"/>
                </a:cubicBezTo>
                <a:cubicBezTo>
                  <a:pt x="1897" y="9587"/>
                  <a:pt x="1897" y="9587"/>
                  <a:pt x="1897" y="9587"/>
                </a:cubicBezTo>
                <a:cubicBezTo>
                  <a:pt x="1923" y="9681"/>
                  <a:pt x="1923" y="9681"/>
                  <a:pt x="1923" y="9681"/>
                </a:cubicBezTo>
                <a:cubicBezTo>
                  <a:pt x="1923" y="9684"/>
                  <a:pt x="1923" y="9684"/>
                  <a:pt x="1923" y="9684"/>
                </a:cubicBezTo>
                <a:cubicBezTo>
                  <a:pt x="1923" y="9684"/>
                  <a:pt x="1923" y="9684"/>
                  <a:pt x="1923" y="9684"/>
                </a:cubicBezTo>
                <a:close/>
                <a:moveTo>
                  <a:pt x="1988" y="9648"/>
                </a:moveTo>
                <a:cubicBezTo>
                  <a:pt x="1936" y="9677"/>
                  <a:pt x="1936" y="9677"/>
                  <a:pt x="1936" y="9677"/>
                </a:cubicBezTo>
                <a:cubicBezTo>
                  <a:pt x="1933" y="9677"/>
                  <a:pt x="1933" y="9677"/>
                  <a:pt x="1933" y="9677"/>
                </a:cubicBezTo>
                <a:cubicBezTo>
                  <a:pt x="1933" y="9674"/>
                  <a:pt x="1933" y="9674"/>
                  <a:pt x="1933" y="9674"/>
                </a:cubicBezTo>
                <a:cubicBezTo>
                  <a:pt x="1910" y="9580"/>
                  <a:pt x="1910" y="9580"/>
                  <a:pt x="1910" y="9580"/>
                </a:cubicBezTo>
                <a:cubicBezTo>
                  <a:pt x="1907" y="9577"/>
                  <a:pt x="1907" y="9577"/>
                  <a:pt x="1907" y="9577"/>
                </a:cubicBezTo>
                <a:cubicBezTo>
                  <a:pt x="1910" y="9574"/>
                  <a:pt x="1910" y="9574"/>
                  <a:pt x="1910" y="9574"/>
                </a:cubicBezTo>
                <a:cubicBezTo>
                  <a:pt x="1962" y="9548"/>
                  <a:pt x="1962" y="9548"/>
                  <a:pt x="1962" y="9548"/>
                </a:cubicBezTo>
                <a:cubicBezTo>
                  <a:pt x="1965" y="9545"/>
                  <a:pt x="1965" y="9545"/>
                  <a:pt x="1965" y="9545"/>
                </a:cubicBezTo>
                <a:cubicBezTo>
                  <a:pt x="1965" y="9551"/>
                  <a:pt x="1965" y="9551"/>
                  <a:pt x="1965" y="9551"/>
                </a:cubicBezTo>
                <a:cubicBezTo>
                  <a:pt x="1991" y="9642"/>
                  <a:pt x="1991" y="9642"/>
                  <a:pt x="1991" y="9642"/>
                </a:cubicBezTo>
                <a:cubicBezTo>
                  <a:pt x="1991" y="9645"/>
                  <a:pt x="1991" y="9645"/>
                  <a:pt x="1991" y="9645"/>
                </a:cubicBezTo>
                <a:cubicBezTo>
                  <a:pt x="1988" y="9648"/>
                  <a:pt x="1988" y="9648"/>
                  <a:pt x="1988" y="9648"/>
                </a:cubicBezTo>
                <a:close/>
                <a:moveTo>
                  <a:pt x="2055" y="9609"/>
                </a:moveTo>
                <a:cubicBezTo>
                  <a:pt x="2004" y="9639"/>
                  <a:pt x="2004" y="9639"/>
                  <a:pt x="2004" y="9639"/>
                </a:cubicBezTo>
                <a:cubicBezTo>
                  <a:pt x="2000" y="9642"/>
                  <a:pt x="2000" y="9642"/>
                  <a:pt x="2000" y="9642"/>
                </a:cubicBezTo>
                <a:cubicBezTo>
                  <a:pt x="2000" y="9635"/>
                  <a:pt x="2000" y="9635"/>
                  <a:pt x="2000" y="9635"/>
                </a:cubicBezTo>
                <a:cubicBezTo>
                  <a:pt x="1975" y="9545"/>
                  <a:pt x="1975" y="9545"/>
                  <a:pt x="1975" y="9545"/>
                </a:cubicBezTo>
                <a:cubicBezTo>
                  <a:pt x="1975" y="9541"/>
                  <a:pt x="1975" y="9541"/>
                  <a:pt x="1975" y="9541"/>
                </a:cubicBezTo>
                <a:cubicBezTo>
                  <a:pt x="1978" y="9538"/>
                  <a:pt x="1978" y="9538"/>
                  <a:pt x="1978" y="9538"/>
                </a:cubicBezTo>
                <a:cubicBezTo>
                  <a:pt x="2026" y="9512"/>
                  <a:pt x="2026" y="9512"/>
                  <a:pt x="2026" y="9512"/>
                </a:cubicBezTo>
                <a:cubicBezTo>
                  <a:pt x="2030" y="9512"/>
                  <a:pt x="2030" y="9512"/>
                  <a:pt x="2030" y="9512"/>
                </a:cubicBezTo>
                <a:cubicBezTo>
                  <a:pt x="2030" y="9516"/>
                  <a:pt x="2030" y="9516"/>
                  <a:pt x="2030" y="9516"/>
                </a:cubicBezTo>
                <a:cubicBezTo>
                  <a:pt x="2055" y="9606"/>
                  <a:pt x="2055" y="9606"/>
                  <a:pt x="2055" y="9606"/>
                </a:cubicBezTo>
                <a:cubicBezTo>
                  <a:pt x="2055" y="9609"/>
                  <a:pt x="2055" y="9609"/>
                  <a:pt x="2055" y="9609"/>
                </a:cubicBezTo>
                <a:cubicBezTo>
                  <a:pt x="2055" y="9609"/>
                  <a:pt x="2055" y="9609"/>
                  <a:pt x="2055" y="9609"/>
                </a:cubicBezTo>
                <a:close/>
                <a:moveTo>
                  <a:pt x="2120" y="9577"/>
                </a:moveTo>
                <a:cubicBezTo>
                  <a:pt x="2068" y="9603"/>
                  <a:pt x="2068" y="9603"/>
                  <a:pt x="2068" y="9603"/>
                </a:cubicBezTo>
                <a:cubicBezTo>
                  <a:pt x="2065" y="9603"/>
                  <a:pt x="2065" y="9603"/>
                  <a:pt x="2065" y="9603"/>
                </a:cubicBezTo>
                <a:cubicBezTo>
                  <a:pt x="2065" y="9600"/>
                  <a:pt x="2065" y="9600"/>
                  <a:pt x="2065" y="9600"/>
                </a:cubicBezTo>
                <a:cubicBezTo>
                  <a:pt x="2043" y="9509"/>
                  <a:pt x="2043" y="9509"/>
                  <a:pt x="2043" y="9509"/>
                </a:cubicBezTo>
                <a:cubicBezTo>
                  <a:pt x="2039" y="9506"/>
                  <a:pt x="2039" y="9506"/>
                  <a:pt x="2039" y="9506"/>
                </a:cubicBezTo>
                <a:cubicBezTo>
                  <a:pt x="2043" y="9506"/>
                  <a:pt x="2043" y="9506"/>
                  <a:pt x="2043" y="9506"/>
                </a:cubicBezTo>
                <a:cubicBezTo>
                  <a:pt x="2091" y="9480"/>
                  <a:pt x="2091" y="9480"/>
                  <a:pt x="2091" y="9480"/>
                </a:cubicBezTo>
                <a:cubicBezTo>
                  <a:pt x="2094" y="9477"/>
                  <a:pt x="2094" y="9477"/>
                  <a:pt x="2094" y="9477"/>
                </a:cubicBezTo>
                <a:cubicBezTo>
                  <a:pt x="2094" y="9480"/>
                  <a:pt x="2094" y="9480"/>
                  <a:pt x="2094" y="9480"/>
                </a:cubicBezTo>
                <a:cubicBezTo>
                  <a:pt x="2120" y="9571"/>
                  <a:pt x="2120" y="9571"/>
                  <a:pt x="2120" y="9571"/>
                </a:cubicBezTo>
                <a:cubicBezTo>
                  <a:pt x="2120" y="9574"/>
                  <a:pt x="2120" y="9574"/>
                  <a:pt x="2120" y="9574"/>
                </a:cubicBezTo>
                <a:cubicBezTo>
                  <a:pt x="2120" y="9577"/>
                  <a:pt x="2120" y="9577"/>
                  <a:pt x="2120" y="9577"/>
                </a:cubicBezTo>
                <a:close/>
                <a:moveTo>
                  <a:pt x="2182" y="9541"/>
                </a:moveTo>
                <a:cubicBezTo>
                  <a:pt x="2133" y="9567"/>
                  <a:pt x="2133" y="9567"/>
                  <a:pt x="2133" y="9567"/>
                </a:cubicBezTo>
                <a:cubicBezTo>
                  <a:pt x="2130" y="9571"/>
                  <a:pt x="2130" y="9571"/>
                  <a:pt x="2130" y="9571"/>
                </a:cubicBezTo>
                <a:cubicBezTo>
                  <a:pt x="2130" y="9564"/>
                  <a:pt x="2130" y="9564"/>
                  <a:pt x="2130" y="9564"/>
                </a:cubicBezTo>
                <a:cubicBezTo>
                  <a:pt x="2104" y="9477"/>
                  <a:pt x="2104" y="9477"/>
                  <a:pt x="2104" y="9477"/>
                </a:cubicBezTo>
                <a:cubicBezTo>
                  <a:pt x="2104" y="9474"/>
                  <a:pt x="2104" y="9474"/>
                  <a:pt x="2104" y="9474"/>
                </a:cubicBezTo>
                <a:cubicBezTo>
                  <a:pt x="2104" y="9470"/>
                  <a:pt x="2104" y="9470"/>
                  <a:pt x="2104" y="9470"/>
                </a:cubicBezTo>
                <a:cubicBezTo>
                  <a:pt x="2156" y="9444"/>
                  <a:pt x="2156" y="9444"/>
                  <a:pt x="2156" y="9444"/>
                </a:cubicBezTo>
                <a:cubicBezTo>
                  <a:pt x="2156" y="9444"/>
                  <a:pt x="2156" y="9444"/>
                  <a:pt x="2156" y="9444"/>
                </a:cubicBezTo>
                <a:cubicBezTo>
                  <a:pt x="2156" y="9448"/>
                  <a:pt x="2156" y="9448"/>
                  <a:pt x="2156" y="9448"/>
                </a:cubicBezTo>
                <a:cubicBezTo>
                  <a:pt x="2182" y="9538"/>
                  <a:pt x="2182" y="9538"/>
                  <a:pt x="2182" y="9538"/>
                </a:cubicBezTo>
                <a:cubicBezTo>
                  <a:pt x="2182" y="9541"/>
                  <a:pt x="2182" y="9541"/>
                  <a:pt x="2182" y="9541"/>
                </a:cubicBezTo>
                <a:cubicBezTo>
                  <a:pt x="2182" y="9541"/>
                  <a:pt x="2182" y="9541"/>
                  <a:pt x="2182" y="9541"/>
                </a:cubicBezTo>
                <a:close/>
                <a:moveTo>
                  <a:pt x="2243" y="9506"/>
                </a:moveTo>
                <a:cubicBezTo>
                  <a:pt x="2195" y="9535"/>
                  <a:pt x="2195" y="9535"/>
                  <a:pt x="2195" y="9535"/>
                </a:cubicBezTo>
                <a:cubicBezTo>
                  <a:pt x="2195" y="9535"/>
                  <a:pt x="2195" y="9535"/>
                  <a:pt x="2195" y="9535"/>
                </a:cubicBezTo>
                <a:cubicBezTo>
                  <a:pt x="2191" y="9532"/>
                  <a:pt x="2191" y="9532"/>
                  <a:pt x="2191" y="9532"/>
                </a:cubicBezTo>
                <a:cubicBezTo>
                  <a:pt x="2166" y="9441"/>
                  <a:pt x="2166" y="9441"/>
                  <a:pt x="2166" y="9441"/>
                </a:cubicBezTo>
                <a:cubicBezTo>
                  <a:pt x="2166" y="9438"/>
                  <a:pt x="2166" y="9438"/>
                  <a:pt x="2166" y="9438"/>
                </a:cubicBezTo>
                <a:cubicBezTo>
                  <a:pt x="2169" y="9438"/>
                  <a:pt x="2169" y="9438"/>
                  <a:pt x="2169" y="9438"/>
                </a:cubicBezTo>
                <a:cubicBezTo>
                  <a:pt x="2214" y="9412"/>
                  <a:pt x="2214" y="9412"/>
                  <a:pt x="2214" y="9412"/>
                </a:cubicBezTo>
                <a:cubicBezTo>
                  <a:pt x="2217" y="9412"/>
                  <a:pt x="2217" y="9412"/>
                  <a:pt x="2217" y="9412"/>
                </a:cubicBezTo>
                <a:cubicBezTo>
                  <a:pt x="2217" y="9415"/>
                  <a:pt x="2217" y="9415"/>
                  <a:pt x="2217" y="9415"/>
                </a:cubicBezTo>
                <a:cubicBezTo>
                  <a:pt x="2243" y="9503"/>
                  <a:pt x="2243" y="9503"/>
                  <a:pt x="2243" y="9503"/>
                </a:cubicBezTo>
                <a:cubicBezTo>
                  <a:pt x="2243" y="9506"/>
                  <a:pt x="2243" y="9506"/>
                  <a:pt x="2243" y="9506"/>
                </a:cubicBezTo>
                <a:cubicBezTo>
                  <a:pt x="2243" y="9506"/>
                  <a:pt x="2243" y="9506"/>
                  <a:pt x="2243" y="9506"/>
                </a:cubicBezTo>
                <a:close/>
                <a:moveTo>
                  <a:pt x="2301" y="9474"/>
                </a:moveTo>
                <a:cubicBezTo>
                  <a:pt x="2256" y="9499"/>
                  <a:pt x="2256" y="9499"/>
                  <a:pt x="2256" y="9499"/>
                </a:cubicBezTo>
                <a:cubicBezTo>
                  <a:pt x="2253" y="9503"/>
                  <a:pt x="2253" y="9503"/>
                  <a:pt x="2253" y="9503"/>
                </a:cubicBezTo>
                <a:cubicBezTo>
                  <a:pt x="2253" y="9499"/>
                  <a:pt x="2253" y="9499"/>
                  <a:pt x="2253" y="9499"/>
                </a:cubicBezTo>
                <a:cubicBezTo>
                  <a:pt x="2227" y="9409"/>
                  <a:pt x="2227" y="9409"/>
                  <a:pt x="2227" y="9409"/>
                </a:cubicBezTo>
                <a:cubicBezTo>
                  <a:pt x="2227" y="9406"/>
                  <a:pt x="2227" y="9406"/>
                  <a:pt x="2227" y="9406"/>
                </a:cubicBezTo>
                <a:cubicBezTo>
                  <a:pt x="2227" y="9406"/>
                  <a:pt x="2227" y="9406"/>
                  <a:pt x="2227" y="9406"/>
                </a:cubicBezTo>
                <a:cubicBezTo>
                  <a:pt x="2276" y="9383"/>
                  <a:pt x="2276" y="9383"/>
                  <a:pt x="2276" y="9383"/>
                </a:cubicBezTo>
                <a:cubicBezTo>
                  <a:pt x="2276" y="9380"/>
                  <a:pt x="2276" y="9380"/>
                  <a:pt x="2276" y="9380"/>
                </a:cubicBezTo>
                <a:cubicBezTo>
                  <a:pt x="2279" y="9383"/>
                  <a:pt x="2279" y="9383"/>
                  <a:pt x="2279" y="9383"/>
                </a:cubicBezTo>
                <a:cubicBezTo>
                  <a:pt x="2305" y="9470"/>
                  <a:pt x="2305" y="9470"/>
                  <a:pt x="2305" y="9470"/>
                </a:cubicBezTo>
                <a:cubicBezTo>
                  <a:pt x="2305" y="9474"/>
                  <a:pt x="2305" y="9474"/>
                  <a:pt x="2305" y="9474"/>
                </a:cubicBezTo>
                <a:cubicBezTo>
                  <a:pt x="2301" y="9474"/>
                  <a:pt x="2301" y="9474"/>
                  <a:pt x="2301" y="9474"/>
                </a:cubicBezTo>
                <a:close/>
                <a:moveTo>
                  <a:pt x="2382" y="9428"/>
                </a:moveTo>
                <a:cubicBezTo>
                  <a:pt x="2314" y="9467"/>
                  <a:pt x="2314" y="9467"/>
                  <a:pt x="2314" y="9467"/>
                </a:cubicBezTo>
                <a:cubicBezTo>
                  <a:pt x="2314" y="9467"/>
                  <a:pt x="2314" y="9467"/>
                  <a:pt x="2314" y="9467"/>
                </a:cubicBezTo>
                <a:cubicBezTo>
                  <a:pt x="2311" y="9464"/>
                  <a:pt x="2311" y="9464"/>
                  <a:pt x="2311" y="9464"/>
                </a:cubicBezTo>
                <a:cubicBezTo>
                  <a:pt x="2289" y="9380"/>
                  <a:pt x="2289" y="9380"/>
                  <a:pt x="2289" y="9380"/>
                </a:cubicBezTo>
                <a:cubicBezTo>
                  <a:pt x="2285" y="9376"/>
                  <a:pt x="2285" y="9376"/>
                  <a:pt x="2285" y="9376"/>
                </a:cubicBezTo>
                <a:cubicBezTo>
                  <a:pt x="2289" y="9373"/>
                  <a:pt x="2289" y="9373"/>
                  <a:pt x="2289" y="9373"/>
                </a:cubicBezTo>
                <a:cubicBezTo>
                  <a:pt x="2356" y="9338"/>
                  <a:pt x="2356" y="9338"/>
                  <a:pt x="2356" y="9338"/>
                </a:cubicBezTo>
                <a:cubicBezTo>
                  <a:pt x="2356" y="9338"/>
                  <a:pt x="2356" y="9338"/>
                  <a:pt x="2356" y="9338"/>
                </a:cubicBezTo>
                <a:cubicBezTo>
                  <a:pt x="2360" y="9341"/>
                  <a:pt x="2360" y="9341"/>
                  <a:pt x="2360" y="9341"/>
                </a:cubicBezTo>
                <a:cubicBezTo>
                  <a:pt x="2386" y="9425"/>
                  <a:pt x="2386" y="9425"/>
                  <a:pt x="2386" y="9425"/>
                </a:cubicBezTo>
                <a:cubicBezTo>
                  <a:pt x="2386" y="9428"/>
                  <a:pt x="2386" y="9428"/>
                  <a:pt x="2386" y="9428"/>
                </a:cubicBezTo>
                <a:cubicBezTo>
                  <a:pt x="2382" y="9428"/>
                  <a:pt x="2382" y="9428"/>
                  <a:pt x="2382" y="9428"/>
                </a:cubicBezTo>
                <a:close/>
                <a:moveTo>
                  <a:pt x="1110" y="9969"/>
                </a:moveTo>
                <a:cubicBezTo>
                  <a:pt x="1039" y="10004"/>
                  <a:pt x="1039" y="10004"/>
                  <a:pt x="1039" y="10004"/>
                </a:cubicBezTo>
                <a:cubicBezTo>
                  <a:pt x="1036" y="10008"/>
                  <a:pt x="1036" y="10008"/>
                  <a:pt x="1036" y="10008"/>
                </a:cubicBezTo>
                <a:cubicBezTo>
                  <a:pt x="1036" y="10001"/>
                  <a:pt x="1036" y="10001"/>
                  <a:pt x="1036" y="10001"/>
                </a:cubicBezTo>
                <a:cubicBezTo>
                  <a:pt x="1017" y="9891"/>
                  <a:pt x="1017" y="9891"/>
                  <a:pt x="1017" y="9891"/>
                </a:cubicBezTo>
                <a:cubicBezTo>
                  <a:pt x="1017" y="9888"/>
                  <a:pt x="1017" y="9888"/>
                  <a:pt x="1017" y="9888"/>
                </a:cubicBezTo>
                <a:cubicBezTo>
                  <a:pt x="1017" y="9888"/>
                  <a:pt x="1017" y="9888"/>
                  <a:pt x="1017" y="9888"/>
                </a:cubicBezTo>
                <a:cubicBezTo>
                  <a:pt x="1088" y="9852"/>
                  <a:pt x="1088" y="9852"/>
                  <a:pt x="1088" y="9852"/>
                </a:cubicBezTo>
                <a:cubicBezTo>
                  <a:pt x="1091" y="9849"/>
                  <a:pt x="1091" y="9849"/>
                  <a:pt x="1091" y="9849"/>
                </a:cubicBezTo>
                <a:cubicBezTo>
                  <a:pt x="1091" y="9855"/>
                  <a:pt x="1091" y="9855"/>
                  <a:pt x="1091" y="9855"/>
                </a:cubicBezTo>
                <a:cubicBezTo>
                  <a:pt x="1114" y="9962"/>
                  <a:pt x="1114" y="9962"/>
                  <a:pt x="1114" y="9962"/>
                </a:cubicBezTo>
                <a:cubicBezTo>
                  <a:pt x="1114" y="9969"/>
                  <a:pt x="1114" y="9969"/>
                  <a:pt x="1114" y="9969"/>
                </a:cubicBezTo>
                <a:cubicBezTo>
                  <a:pt x="1110" y="9969"/>
                  <a:pt x="1110" y="9969"/>
                  <a:pt x="1110" y="9969"/>
                </a:cubicBezTo>
                <a:close/>
                <a:moveTo>
                  <a:pt x="1198" y="9923"/>
                </a:moveTo>
                <a:cubicBezTo>
                  <a:pt x="1130" y="9959"/>
                  <a:pt x="1130" y="9959"/>
                  <a:pt x="1130" y="9959"/>
                </a:cubicBezTo>
                <a:cubicBezTo>
                  <a:pt x="1127" y="9959"/>
                  <a:pt x="1127" y="9959"/>
                  <a:pt x="1127" y="9959"/>
                </a:cubicBezTo>
                <a:cubicBezTo>
                  <a:pt x="1127" y="9956"/>
                  <a:pt x="1127" y="9956"/>
                  <a:pt x="1127" y="9956"/>
                </a:cubicBezTo>
                <a:cubicBezTo>
                  <a:pt x="1104" y="9846"/>
                  <a:pt x="1104" y="9846"/>
                  <a:pt x="1104" y="9846"/>
                </a:cubicBezTo>
                <a:cubicBezTo>
                  <a:pt x="1104" y="9843"/>
                  <a:pt x="1104" y="9843"/>
                  <a:pt x="1104" y="9843"/>
                </a:cubicBezTo>
                <a:cubicBezTo>
                  <a:pt x="1107" y="9843"/>
                  <a:pt x="1107" y="9843"/>
                  <a:pt x="1107" y="9843"/>
                </a:cubicBezTo>
                <a:cubicBezTo>
                  <a:pt x="1175" y="9807"/>
                  <a:pt x="1175" y="9807"/>
                  <a:pt x="1175" y="9807"/>
                </a:cubicBezTo>
                <a:cubicBezTo>
                  <a:pt x="1178" y="9807"/>
                  <a:pt x="1178" y="9807"/>
                  <a:pt x="1178" y="9807"/>
                </a:cubicBezTo>
                <a:cubicBezTo>
                  <a:pt x="1178" y="9810"/>
                  <a:pt x="1178" y="9810"/>
                  <a:pt x="1178" y="9810"/>
                </a:cubicBezTo>
                <a:cubicBezTo>
                  <a:pt x="1201" y="9917"/>
                  <a:pt x="1201" y="9917"/>
                  <a:pt x="1201" y="9917"/>
                </a:cubicBezTo>
                <a:cubicBezTo>
                  <a:pt x="1201" y="9920"/>
                  <a:pt x="1201" y="9920"/>
                  <a:pt x="1201" y="9920"/>
                </a:cubicBezTo>
                <a:cubicBezTo>
                  <a:pt x="1198" y="9923"/>
                  <a:pt x="1198" y="9923"/>
                  <a:pt x="1198" y="9923"/>
                </a:cubicBezTo>
                <a:close/>
                <a:moveTo>
                  <a:pt x="1282" y="9878"/>
                </a:moveTo>
                <a:cubicBezTo>
                  <a:pt x="1217" y="9914"/>
                  <a:pt x="1217" y="9914"/>
                  <a:pt x="1217" y="9914"/>
                </a:cubicBezTo>
                <a:cubicBezTo>
                  <a:pt x="1214" y="9914"/>
                  <a:pt x="1214" y="9914"/>
                  <a:pt x="1214" y="9914"/>
                </a:cubicBezTo>
                <a:cubicBezTo>
                  <a:pt x="1214" y="9910"/>
                  <a:pt x="1214" y="9910"/>
                  <a:pt x="1214" y="9910"/>
                </a:cubicBezTo>
                <a:cubicBezTo>
                  <a:pt x="1191" y="9804"/>
                  <a:pt x="1191" y="9804"/>
                  <a:pt x="1191" y="9804"/>
                </a:cubicBezTo>
                <a:cubicBezTo>
                  <a:pt x="1191" y="9797"/>
                  <a:pt x="1191" y="9797"/>
                  <a:pt x="1191" y="9797"/>
                </a:cubicBezTo>
                <a:cubicBezTo>
                  <a:pt x="1195" y="9797"/>
                  <a:pt x="1195" y="9797"/>
                  <a:pt x="1195" y="9797"/>
                </a:cubicBezTo>
                <a:cubicBezTo>
                  <a:pt x="1259" y="9765"/>
                  <a:pt x="1259" y="9765"/>
                  <a:pt x="1259" y="9765"/>
                </a:cubicBezTo>
                <a:cubicBezTo>
                  <a:pt x="1262" y="9762"/>
                  <a:pt x="1262" y="9762"/>
                  <a:pt x="1262" y="9762"/>
                </a:cubicBezTo>
                <a:cubicBezTo>
                  <a:pt x="1262" y="9768"/>
                  <a:pt x="1262" y="9768"/>
                  <a:pt x="1262" y="9768"/>
                </a:cubicBezTo>
                <a:cubicBezTo>
                  <a:pt x="1285" y="9872"/>
                  <a:pt x="1285" y="9872"/>
                  <a:pt x="1285" y="9872"/>
                </a:cubicBezTo>
                <a:cubicBezTo>
                  <a:pt x="1285" y="9875"/>
                  <a:pt x="1285" y="9875"/>
                  <a:pt x="1285" y="9875"/>
                </a:cubicBezTo>
                <a:cubicBezTo>
                  <a:pt x="1282" y="9878"/>
                  <a:pt x="1282" y="9878"/>
                  <a:pt x="1282" y="9878"/>
                </a:cubicBezTo>
                <a:close/>
                <a:moveTo>
                  <a:pt x="1366" y="9833"/>
                </a:moveTo>
                <a:cubicBezTo>
                  <a:pt x="1301" y="9868"/>
                  <a:pt x="1301" y="9868"/>
                  <a:pt x="1301" y="9868"/>
                </a:cubicBezTo>
                <a:cubicBezTo>
                  <a:pt x="1298" y="9868"/>
                  <a:pt x="1298" y="9868"/>
                  <a:pt x="1298" y="9868"/>
                </a:cubicBezTo>
                <a:cubicBezTo>
                  <a:pt x="1298" y="9865"/>
                  <a:pt x="1298" y="9865"/>
                  <a:pt x="1298" y="9865"/>
                </a:cubicBezTo>
                <a:cubicBezTo>
                  <a:pt x="1275" y="9762"/>
                  <a:pt x="1275" y="9762"/>
                  <a:pt x="1275" y="9762"/>
                </a:cubicBezTo>
                <a:cubicBezTo>
                  <a:pt x="1275" y="9755"/>
                  <a:pt x="1275" y="9755"/>
                  <a:pt x="1275" y="9755"/>
                </a:cubicBezTo>
                <a:cubicBezTo>
                  <a:pt x="1279" y="9755"/>
                  <a:pt x="1279" y="9755"/>
                  <a:pt x="1279" y="9755"/>
                </a:cubicBezTo>
                <a:cubicBezTo>
                  <a:pt x="1343" y="9723"/>
                  <a:pt x="1343" y="9723"/>
                  <a:pt x="1343" y="9723"/>
                </a:cubicBezTo>
                <a:cubicBezTo>
                  <a:pt x="1347" y="9720"/>
                  <a:pt x="1347" y="9720"/>
                  <a:pt x="1347" y="9720"/>
                </a:cubicBezTo>
                <a:cubicBezTo>
                  <a:pt x="1347" y="9726"/>
                  <a:pt x="1347" y="9726"/>
                  <a:pt x="1347" y="9726"/>
                </a:cubicBezTo>
                <a:cubicBezTo>
                  <a:pt x="1369" y="9830"/>
                  <a:pt x="1369" y="9830"/>
                  <a:pt x="1369" y="9830"/>
                </a:cubicBezTo>
                <a:cubicBezTo>
                  <a:pt x="1369" y="9833"/>
                  <a:pt x="1369" y="9833"/>
                  <a:pt x="1369" y="9833"/>
                </a:cubicBezTo>
                <a:cubicBezTo>
                  <a:pt x="1366" y="9833"/>
                  <a:pt x="1366" y="9833"/>
                  <a:pt x="1366" y="9833"/>
                </a:cubicBezTo>
                <a:close/>
                <a:moveTo>
                  <a:pt x="1447" y="9791"/>
                </a:moveTo>
                <a:cubicBezTo>
                  <a:pt x="1382" y="9826"/>
                  <a:pt x="1382" y="9826"/>
                  <a:pt x="1382" y="9826"/>
                </a:cubicBezTo>
                <a:cubicBezTo>
                  <a:pt x="1382" y="9826"/>
                  <a:pt x="1382" y="9826"/>
                  <a:pt x="1382" y="9826"/>
                </a:cubicBezTo>
                <a:cubicBezTo>
                  <a:pt x="1382" y="9823"/>
                  <a:pt x="1382" y="9823"/>
                  <a:pt x="1382" y="9823"/>
                </a:cubicBezTo>
                <a:cubicBezTo>
                  <a:pt x="1360" y="9720"/>
                  <a:pt x="1360" y="9720"/>
                  <a:pt x="1360" y="9720"/>
                </a:cubicBezTo>
                <a:cubicBezTo>
                  <a:pt x="1356" y="9716"/>
                  <a:pt x="1356" y="9716"/>
                  <a:pt x="1356" y="9716"/>
                </a:cubicBezTo>
                <a:cubicBezTo>
                  <a:pt x="1360" y="9713"/>
                  <a:pt x="1360" y="9713"/>
                  <a:pt x="1360" y="9713"/>
                </a:cubicBezTo>
                <a:cubicBezTo>
                  <a:pt x="1424" y="9681"/>
                  <a:pt x="1424" y="9681"/>
                  <a:pt x="1424" y="9681"/>
                </a:cubicBezTo>
                <a:cubicBezTo>
                  <a:pt x="1424" y="9681"/>
                  <a:pt x="1424" y="9681"/>
                  <a:pt x="1424" y="9681"/>
                </a:cubicBezTo>
                <a:cubicBezTo>
                  <a:pt x="1428" y="9684"/>
                  <a:pt x="1428" y="9684"/>
                  <a:pt x="1428" y="9684"/>
                </a:cubicBezTo>
                <a:cubicBezTo>
                  <a:pt x="1447" y="9787"/>
                  <a:pt x="1447" y="9787"/>
                  <a:pt x="1447" y="9787"/>
                </a:cubicBezTo>
                <a:cubicBezTo>
                  <a:pt x="1450" y="9791"/>
                  <a:pt x="1450" y="9791"/>
                  <a:pt x="1450" y="9791"/>
                </a:cubicBezTo>
                <a:cubicBezTo>
                  <a:pt x="1447" y="9791"/>
                  <a:pt x="1447" y="9791"/>
                  <a:pt x="1447" y="9791"/>
                </a:cubicBezTo>
                <a:close/>
                <a:moveTo>
                  <a:pt x="1525" y="9749"/>
                </a:moveTo>
                <a:cubicBezTo>
                  <a:pt x="1463" y="9781"/>
                  <a:pt x="1463" y="9781"/>
                  <a:pt x="1463" y="9781"/>
                </a:cubicBezTo>
                <a:cubicBezTo>
                  <a:pt x="1463" y="9784"/>
                  <a:pt x="1463" y="9784"/>
                  <a:pt x="1463" y="9784"/>
                </a:cubicBezTo>
                <a:cubicBezTo>
                  <a:pt x="1460" y="9781"/>
                  <a:pt x="1460" y="9781"/>
                  <a:pt x="1460" y="9781"/>
                </a:cubicBezTo>
                <a:cubicBezTo>
                  <a:pt x="1441" y="9677"/>
                  <a:pt x="1441" y="9677"/>
                  <a:pt x="1441" y="9677"/>
                </a:cubicBezTo>
                <a:cubicBezTo>
                  <a:pt x="1437" y="9674"/>
                  <a:pt x="1437" y="9674"/>
                  <a:pt x="1437" y="9674"/>
                </a:cubicBezTo>
                <a:cubicBezTo>
                  <a:pt x="1441" y="9674"/>
                  <a:pt x="1441" y="9674"/>
                  <a:pt x="1441" y="9674"/>
                </a:cubicBezTo>
                <a:cubicBezTo>
                  <a:pt x="1502" y="9642"/>
                  <a:pt x="1502" y="9642"/>
                  <a:pt x="1502" y="9642"/>
                </a:cubicBezTo>
                <a:cubicBezTo>
                  <a:pt x="1505" y="9642"/>
                  <a:pt x="1505" y="9642"/>
                  <a:pt x="1505" y="9642"/>
                </a:cubicBezTo>
                <a:cubicBezTo>
                  <a:pt x="1505" y="9645"/>
                  <a:pt x="1505" y="9645"/>
                  <a:pt x="1505" y="9645"/>
                </a:cubicBezTo>
                <a:cubicBezTo>
                  <a:pt x="1528" y="9745"/>
                  <a:pt x="1528" y="9745"/>
                  <a:pt x="1528" y="9745"/>
                </a:cubicBezTo>
                <a:cubicBezTo>
                  <a:pt x="1528" y="9749"/>
                  <a:pt x="1528" y="9749"/>
                  <a:pt x="1528" y="9749"/>
                </a:cubicBezTo>
                <a:cubicBezTo>
                  <a:pt x="1525" y="9749"/>
                  <a:pt x="1525" y="9749"/>
                  <a:pt x="1525" y="9749"/>
                </a:cubicBezTo>
                <a:close/>
                <a:moveTo>
                  <a:pt x="1602" y="9710"/>
                </a:moveTo>
                <a:cubicBezTo>
                  <a:pt x="1541" y="9742"/>
                  <a:pt x="1541" y="9742"/>
                  <a:pt x="1541" y="9742"/>
                </a:cubicBezTo>
                <a:cubicBezTo>
                  <a:pt x="1541" y="9742"/>
                  <a:pt x="1541" y="9742"/>
                  <a:pt x="1541" y="9742"/>
                </a:cubicBezTo>
                <a:cubicBezTo>
                  <a:pt x="1538" y="9739"/>
                  <a:pt x="1538" y="9739"/>
                  <a:pt x="1538" y="9739"/>
                </a:cubicBezTo>
                <a:cubicBezTo>
                  <a:pt x="1518" y="9639"/>
                  <a:pt x="1518" y="9639"/>
                  <a:pt x="1518" y="9639"/>
                </a:cubicBezTo>
                <a:cubicBezTo>
                  <a:pt x="1515" y="9635"/>
                  <a:pt x="1515" y="9635"/>
                  <a:pt x="1515" y="9635"/>
                </a:cubicBezTo>
                <a:cubicBezTo>
                  <a:pt x="1518" y="9635"/>
                  <a:pt x="1518" y="9635"/>
                  <a:pt x="1518" y="9635"/>
                </a:cubicBezTo>
                <a:cubicBezTo>
                  <a:pt x="1576" y="9603"/>
                  <a:pt x="1576" y="9603"/>
                  <a:pt x="1576" y="9603"/>
                </a:cubicBezTo>
                <a:cubicBezTo>
                  <a:pt x="1580" y="9603"/>
                  <a:pt x="1580" y="9603"/>
                  <a:pt x="1580" y="9603"/>
                </a:cubicBezTo>
                <a:cubicBezTo>
                  <a:pt x="1580" y="9606"/>
                  <a:pt x="1580" y="9606"/>
                  <a:pt x="1580" y="9606"/>
                </a:cubicBezTo>
                <a:cubicBezTo>
                  <a:pt x="1602" y="9707"/>
                  <a:pt x="1602" y="9707"/>
                  <a:pt x="1602" y="9707"/>
                </a:cubicBezTo>
                <a:cubicBezTo>
                  <a:pt x="1606" y="9710"/>
                  <a:pt x="1606" y="9710"/>
                  <a:pt x="1606" y="9710"/>
                </a:cubicBezTo>
                <a:cubicBezTo>
                  <a:pt x="1602" y="9710"/>
                  <a:pt x="1602" y="9710"/>
                  <a:pt x="1602" y="9710"/>
                </a:cubicBezTo>
                <a:close/>
                <a:moveTo>
                  <a:pt x="1677" y="9671"/>
                </a:moveTo>
                <a:cubicBezTo>
                  <a:pt x="1619" y="9703"/>
                  <a:pt x="1619" y="9703"/>
                  <a:pt x="1619" y="9703"/>
                </a:cubicBezTo>
                <a:cubicBezTo>
                  <a:pt x="1615" y="9703"/>
                  <a:pt x="1615" y="9703"/>
                  <a:pt x="1615" y="9703"/>
                </a:cubicBezTo>
                <a:cubicBezTo>
                  <a:pt x="1615" y="9700"/>
                  <a:pt x="1615" y="9700"/>
                  <a:pt x="1615" y="9700"/>
                </a:cubicBezTo>
                <a:cubicBezTo>
                  <a:pt x="1593" y="9600"/>
                  <a:pt x="1593" y="9600"/>
                  <a:pt x="1593" y="9600"/>
                </a:cubicBezTo>
                <a:cubicBezTo>
                  <a:pt x="1593" y="9597"/>
                  <a:pt x="1593" y="9597"/>
                  <a:pt x="1593" y="9597"/>
                </a:cubicBezTo>
                <a:cubicBezTo>
                  <a:pt x="1593" y="9597"/>
                  <a:pt x="1593" y="9597"/>
                  <a:pt x="1593" y="9597"/>
                </a:cubicBezTo>
                <a:cubicBezTo>
                  <a:pt x="1651" y="9567"/>
                  <a:pt x="1651" y="9567"/>
                  <a:pt x="1651" y="9567"/>
                </a:cubicBezTo>
                <a:cubicBezTo>
                  <a:pt x="1654" y="9564"/>
                  <a:pt x="1654" y="9564"/>
                  <a:pt x="1654" y="9564"/>
                </a:cubicBezTo>
                <a:cubicBezTo>
                  <a:pt x="1654" y="9571"/>
                  <a:pt x="1654" y="9571"/>
                  <a:pt x="1654" y="9571"/>
                </a:cubicBezTo>
                <a:cubicBezTo>
                  <a:pt x="1677" y="9668"/>
                  <a:pt x="1677" y="9668"/>
                  <a:pt x="1677" y="9668"/>
                </a:cubicBezTo>
                <a:cubicBezTo>
                  <a:pt x="1680" y="9671"/>
                  <a:pt x="1680" y="9671"/>
                  <a:pt x="1680" y="9671"/>
                </a:cubicBezTo>
                <a:cubicBezTo>
                  <a:pt x="1677" y="9671"/>
                  <a:pt x="1677" y="9671"/>
                  <a:pt x="1677" y="9671"/>
                </a:cubicBezTo>
                <a:close/>
                <a:moveTo>
                  <a:pt x="1748" y="9632"/>
                </a:moveTo>
                <a:cubicBezTo>
                  <a:pt x="1693" y="9661"/>
                  <a:pt x="1693" y="9661"/>
                  <a:pt x="1693" y="9661"/>
                </a:cubicBezTo>
                <a:cubicBezTo>
                  <a:pt x="1690" y="9665"/>
                  <a:pt x="1690" y="9665"/>
                  <a:pt x="1690" y="9665"/>
                </a:cubicBezTo>
                <a:cubicBezTo>
                  <a:pt x="1690" y="9661"/>
                  <a:pt x="1690" y="9661"/>
                  <a:pt x="1690" y="9661"/>
                </a:cubicBezTo>
                <a:cubicBezTo>
                  <a:pt x="1667" y="9564"/>
                  <a:pt x="1667" y="9564"/>
                  <a:pt x="1667" y="9564"/>
                </a:cubicBezTo>
                <a:cubicBezTo>
                  <a:pt x="1664" y="9561"/>
                  <a:pt x="1664" y="9561"/>
                  <a:pt x="1664" y="9561"/>
                </a:cubicBezTo>
                <a:cubicBezTo>
                  <a:pt x="1667" y="9558"/>
                  <a:pt x="1667" y="9558"/>
                  <a:pt x="1667" y="9558"/>
                </a:cubicBezTo>
                <a:cubicBezTo>
                  <a:pt x="1725" y="9529"/>
                  <a:pt x="1725" y="9529"/>
                  <a:pt x="1725" y="9529"/>
                </a:cubicBezTo>
                <a:cubicBezTo>
                  <a:pt x="1725" y="9529"/>
                  <a:pt x="1725" y="9529"/>
                  <a:pt x="1725" y="9529"/>
                </a:cubicBezTo>
                <a:cubicBezTo>
                  <a:pt x="1725" y="9532"/>
                  <a:pt x="1725" y="9532"/>
                  <a:pt x="1725" y="9532"/>
                </a:cubicBezTo>
                <a:cubicBezTo>
                  <a:pt x="1751" y="9629"/>
                  <a:pt x="1751" y="9629"/>
                  <a:pt x="1751" y="9629"/>
                </a:cubicBezTo>
                <a:cubicBezTo>
                  <a:pt x="1751" y="9632"/>
                  <a:pt x="1751" y="9632"/>
                  <a:pt x="1751" y="9632"/>
                </a:cubicBezTo>
                <a:cubicBezTo>
                  <a:pt x="1748" y="9632"/>
                  <a:pt x="1748" y="9632"/>
                  <a:pt x="1748" y="9632"/>
                </a:cubicBezTo>
                <a:close/>
                <a:moveTo>
                  <a:pt x="1819" y="9597"/>
                </a:moveTo>
                <a:cubicBezTo>
                  <a:pt x="1764" y="9626"/>
                  <a:pt x="1764" y="9626"/>
                  <a:pt x="1764" y="9626"/>
                </a:cubicBezTo>
                <a:cubicBezTo>
                  <a:pt x="1761" y="9626"/>
                  <a:pt x="1761" y="9626"/>
                  <a:pt x="1761" y="9626"/>
                </a:cubicBezTo>
                <a:cubicBezTo>
                  <a:pt x="1761" y="9622"/>
                  <a:pt x="1761" y="9622"/>
                  <a:pt x="1761" y="9622"/>
                </a:cubicBezTo>
                <a:cubicBezTo>
                  <a:pt x="1738" y="9525"/>
                  <a:pt x="1738" y="9525"/>
                  <a:pt x="1738" y="9525"/>
                </a:cubicBezTo>
                <a:cubicBezTo>
                  <a:pt x="1738" y="9522"/>
                  <a:pt x="1738" y="9522"/>
                  <a:pt x="1738" y="9522"/>
                </a:cubicBezTo>
                <a:cubicBezTo>
                  <a:pt x="1738" y="9522"/>
                  <a:pt x="1738" y="9522"/>
                  <a:pt x="1738" y="9522"/>
                </a:cubicBezTo>
                <a:cubicBezTo>
                  <a:pt x="1793" y="9493"/>
                  <a:pt x="1793" y="9493"/>
                  <a:pt x="1793" y="9493"/>
                </a:cubicBezTo>
                <a:cubicBezTo>
                  <a:pt x="1797" y="9493"/>
                  <a:pt x="1797" y="9493"/>
                  <a:pt x="1797" y="9493"/>
                </a:cubicBezTo>
                <a:cubicBezTo>
                  <a:pt x="1797" y="9496"/>
                  <a:pt x="1797" y="9496"/>
                  <a:pt x="1797" y="9496"/>
                </a:cubicBezTo>
                <a:cubicBezTo>
                  <a:pt x="1822" y="9590"/>
                  <a:pt x="1822" y="9590"/>
                  <a:pt x="1822" y="9590"/>
                </a:cubicBezTo>
                <a:cubicBezTo>
                  <a:pt x="1822" y="9597"/>
                  <a:pt x="1822" y="9597"/>
                  <a:pt x="1822" y="9597"/>
                </a:cubicBezTo>
                <a:cubicBezTo>
                  <a:pt x="1819" y="9597"/>
                  <a:pt x="1819" y="9597"/>
                  <a:pt x="1819" y="9597"/>
                </a:cubicBezTo>
                <a:close/>
                <a:moveTo>
                  <a:pt x="1890" y="9561"/>
                </a:moveTo>
                <a:cubicBezTo>
                  <a:pt x="1835" y="9587"/>
                  <a:pt x="1835" y="9587"/>
                  <a:pt x="1835" y="9587"/>
                </a:cubicBezTo>
                <a:cubicBezTo>
                  <a:pt x="1832" y="9590"/>
                  <a:pt x="1832" y="9590"/>
                  <a:pt x="1832" y="9590"/>
                </a:cubicBezTo>
                <a:cubicBezTo>
                  <a:pt x="1832" y="9587"/>
                  <a:pt x="1832" y="9587"/>
                  <a:pt x="1832" y="9587"/>
                </a:cubicBezTo>
                <a:cubicBezTo>
                  <a:pt x="1809" y="9493"/>
                  <a:pt x="1809" y="9493"/>
                  <a:pt x="1809" y="9493"/>
                </a:cubicBezTo>
                <a:cubicBezTo>
                  <a:pt x="1806" y="9486"/>
                  <a:pt x="1806" y="9486"/>
                  <a:pt x="1806" y="9486"/>
                </a:cubicBezTo>
                <a:cubicBezTo>
                  <a:pt x="1809" y="9486"/>
                  <a:pt x="1809" y="9486"/>
                  <a:pt x="1809" y="9486"/>
                </a:cubicBezTo>
                <a:cubicBezTo>
                  <a:pt x="1865" y="9461"/>
                  <a:pt x="1865" y="9461"/>
                  <a:pt x="1865" y="9461"/>
                </a:cubicBezTo>
                <a:cubicBezTo>
                  <a:pt x="1865" y="9457"/>
                  <a:pt x="1865" y="9457"/>
                  <a:pt x="1865" y="9457"/>
                </a:cubicBezTo>
                <a:cubicBezTo>
                  <a:pt x="1868" y="9464"/>
                  <a:pt x="1868" y="9464"/>
                  <a:pt x="1868" y="9464"/>
                </a:cubicBezTo>
                <a:cubicBezTo>
                  <a:pt x="1890" y="9554"/>
                  <a:pt x="1890" y="9554"/>
                  <a:pt x="1890" y="9554"/>
                </a:cubicBezTo>
                <a:cubicBezTo>
                  <a:pt x="1890" y="9558"/>
                  <a:pt x="1890" y="9558"/>
                  <a:pt x="1890" y="9558"/>
                </a:cubicBezTo>
                <a:cubicBezTo>
                  <a:pt x="1890" y="9561"/>
                  <a:pt x="1890" y="9561"/>
                  <a:pt x="1890" y="9561"/>
                </a:cubicBezTo>
                <a:close/>
                <a:moveTo>
                  <a:pt x="1955" y="9525"/>
                </a:moveTo>
                <a:cubicBezTo>
                  <a:pt x="1903" y="9551"/>
                  <a:pt x="1903" y="9551"/>
                  <a:pt x="1903" y="9551"/>
                </a:cubicBezTo>
                <a:cubicBezTo>
                  <a:pt x="1900" y="9554"/>
                  <a:pt x="1900" y="9554"/>
                  <a:pt x="1900" y="9554"/>
                </a:cubicBezTo>
                <a:cubicBezTo>
                  <a:pt x="1900" y="9548"/>
                  <a:pt x="1900" y="9548"/>
                  <a:pt x="1900" y="9548"/>
                </a:cubicBezTo>
                <a:cubicBezTo>
                  <a:pt x="1877" y="9457"/>
                  <a:pt x="1877" y="9457"/>
                  <a:pt x="1877" y="9457"/>
                </a:cubicBezTo>
                <a:cubicBezTo>
                  <a:pt x="1877" y="9454"/>
                  <a:pt x="1877" y="9454"/>
                  <a:pt x="1877" y="9454"/>
                </a:cubicBezTo>
                <a:cubicBezTo>
                  <a:pt x="1877" y="9454"/>
                  <a:pt x="1877" y="9454"/>
                  <a:pt x="1877" y="9454"/>
                </a:cubicBezTo>
                <a:cubicBezTo>
                  <a:pt x="1929" y="9425"/>
                  <a:pt x="1929" y="9425"/>
                  <a:pt x="1929" y="9425"/>
                </a:cubicBezTo>
                <a:cubicBezTo>
                  <a:pt x="1933" y="9425"/>
                  <a:pt x="1933" y="9425"/>
                  <a:pt x="1933" y="9425"/>
                </a:cubicBezTo>
                <a:cubicBezTo>
                  <a:pt x="1933" y="9428"/>
                  <a:pt x="1933" y="9428"/>
                  <a:pt x="1933" y="9428"/>
                </a:cubicBezTo>
                <a:cubicBezTo>
                  <a:pt x="1958" y="9519"/>
                  <a:pt x="1958" y="9519"/>
                  <a:pt x="1958" y="9519"/>
                </a:cubicBezTo>
                <a:cubicBezTo>
                  <a:pt x="1958" y="9522"/>
                  <a:pt x="1958" y="9522"/>
                  <a:pt x="1958" y="9522"/>
                </a:cubicBezTo>
                <a:cubicBezTo>
                  <a:pt x="1955" y="9525"/>
                  <a:pt x="1955" y="9525"/>
                  <a:pt x="1955" y="9525"/>
                </a:cubicBezTo>
                <a:close/>
                <a:moveTo>
                  <a:pt x="2023" y="9490"/>
                </a:moveTo>
                <a:cubicBezTo>
                  <a:pt x="1971" y="9516"/>
                  <a:pt x="1971" y="9516"/>
                  <a:pt x="1971" y="9516"/>
                </a:cubicBezTo>
                <a:cubicBezTo>
                  <a:pt x="1968" y="9519"/>
                  <a:pt x="1968" y="9519"/>
                  <a:pt x="1968" y="9519"/>
                </a:cubicBezTo>
                <a:cubicBezTo>
                  <a:pt x="1968" y="9516"/>
                  <a:pt x="1968" y="9516"/>
                  <a:pt x="1968" y="9516"/>
                </a:cubicBezTo>
                <a:cubicBezTo>
                  <a:pt x="1942" y="9422"/>
                  <a:pt x="1942" y="9422"/>
                  <a:pt x="1942" y="9422"/>
                </a:cubicBezTo>
                <a:cubicBezTo>
                  <a:pt x="1942" y="9419"/>
                  <a:pt x="1942" y="9419"/>
                  <a:pt x="1942" y="9419"/>
                </a:cubicBezTo>
                <a:cubicBezTo>
                  <a:pt x="1945" y="9419"/>
                  <a:pt x="1945" y="9419"/>
                  <a:pt x="1945" y="9419"/>
                </a:cubicBezTo>
                <a:cubicBezTo>
                  <a:pt x="1994" y="9393"/>
                  <a:pt x="1994" y="9393"/>
                  <a:pt x="1994" y="9393"/>
                </a:cubicBezTo>
                <a:cubicBezTo>
                  <a:pt x="1997" y="9393"/>
                  <a:pt x="1997" y="9393"/>
                  <a:pt x="1997" y="9393"/>
                </a:cubicBezTo>
                <a:cubicBezTo>
                  <a:pt x="1997" y="9396"/>
                  <a:pt x="1997" y="9396"/>
                  <a:pt x="1997" y="9396"/>
                </a:cubicBezTo>
                <a:cubicBezTo>
                  <a:pt x="2023" y="9486"/>
                  <a:pt x="2023" y="9486"/>
                  <a:pt x="2023" y="9486"/>
                </a:cubicBezTo>
                <a:cubicBezTo>
                  <a:pt x="2023" y="9490"/>
                  <a:pt x="2023" y="9490"/>
                  <a:pt x="2023" y="9490"/>
                </a:cubicBezTo>
                <a:cubicBezTo>
                  <a:pt x="2023" y="9490"/>
                  <a:pt x="2023" y="9490"/>
                  <a:pt x="2023" y="9490"/>
                </a:cubicBezTo>
                <a:close/>
                <a:moveTo>
                  <a:pt x="2085" y="9457"/>
                </a:moveTo>
                <a:cubicBezTo>
                  <a:pt x="2036" y="9483"/>
                  <a:pt x="2036" y="9483"/>
                  <a:pt x="2036" y="9483"/>
                </a:cubicBezTo>
                <a:cubicBezTo>
                  <a:pt x="2033" y="9483"/>
                  <a:pt x="2033" y="9483"/>
                  <a:pt x="2033" y="9483"/>
                </a:cubicBezTo>
                <a:cubicBezTo>
                  <a:pt x="2033" y="9480"/>
                  <a:pt x="2033" y="9480"/>
                  <a:pt x="2033" y="9480"/>
                </a:cubicBezTo>
                <a:cubicBezTo>
                  <a:pt x="2010" y="9389"/>
                  <a:pt x="2010" y="9389"/>
                  <a:pt x="2010" y="9389"/>
                </a:cubicBezTo>
                <a:cubicBezTo>
                  <a:pt x="2007" y="9386"/>
                  <a:pt x="2007" y="9386"/>
                  <a:pt x="2007" y="9386"/>
                </a:cubicBezTo>
                <a:cubicBezTo>
                  <a:pt x="2010" y="9386"/>
                  <a:pt x="2010" y="9386"/>
                  <a:pt x="2010" y="9386"/>
                </a:cubicBezTo>
                <a:cubicBezTo>
                  <a:pt x="2059" y="9360"/>
                  <a:pt x="2059" y="9360"/>
                  <a:pt x="2059" y="9360"/>
                </a:cubicBezTo>
                <a:cubicBezTo>
                  <a:pt x="2062" y="9360"/>
                  <a:pt x="2062" y="9360"/>
                  <a:pt x="2062" y="9360"/>
                </a:cubicBezTo>
                <a:cubicBezTo>
                  <a:pt x="2062" y="9363"/>
                  <a:pt x="2062" y="9363"/>
                  <a:pt x="2062" y="9363"/>
                </a:cubicBezTo>
                <a:cubicBezTo>
                  <a:pt x="2088" y="9451"/>
                  <a:pt x="2088" y="9451"/>
                  <a:pt x="2088" y="9451"/>
                </a:cubicBezTo>
                <a:cubicBezTo>
                  <a:pt x="2088" y="9454"/>
                  <a:pt x="2088" y="9454"/>
                  <a:pt x="2088" y="9454"/>
                </a:cubicBezTo>
                <a:cubicBezTo>
                  <a:pt x="2085" y="9457"/>
                  <a:pt x="2085" y="9457"/>
                  <a:pt x="2085" y="9457"/>
                </a:cubicBezTo>
                <a:close/>
                <a:moveTo>
                  <a:pt x="2149" y="9425"/>
                </a:moveTo>
                <a:cubicBezTo>
                  <a:pt x="2101" y="9448"/>
                  <a:pt x="2101" y="9448"/>
                  <a:pt x="2101" y="9448"/>
                </a:cubicBezTo>
                <a:cubicBezTo>
                  <a:pt x="2098" y="9451"/>
                  <a:pt x="2098" y="9451"/>
                  <a:pt x="2098" y="9451"/>
                </a:cubicBezTo>
                <a:cubicBezTo>
                  <a:pt x="2098" y="9448"/>
                  <a:pt x="2098" y="9448"/>
                  <a:pt x="2098" y="9448"/>
                </a:cubicBezTo>
                <a:cubicBezTo>
                  <a:pt x="2072" y="9357"/>
                  <a:pt x="2072" y="9357"/>
                  <a:pt x="2072" y="9357"/>
                </a:cubicBezTo>
                <a:cubicBezTo>
                  <a:pt x="2072" y="9354"/>
                  <a:pt x="2072" y="9354"/>
                  <a:pt x="2072" y="9354"/>
                </a:cubicBezTo>
                <a:cubicBezTo>
                  <a:pt x="2072" y="9354"/>
                  <a:pt x="2072" y="9354"/>
                  <a:pt x="2072" y="9354"/>
                </a:cubicBezTo>
                <a:cubicBezTo>
                  <a:pt x="2120" y="9328"/>
                  <a:pt x="2120" y="9328"/>
                  <a:pt x="2120" y="9328"/>
                </a:cubicBezTo>
                <a:cubicBezTo>
                  <a:pt x="2123" y="9328"/>
                  <a:pt x="2123" y="9328"/>
                  <a:pt x="2123" y="9328"/>
                </a:cubicBezTo>
                <a:cubicBezTo>
                  <a:pt x="2123" y="9331"/>
                  <a:pt x="2123" y="9331"/>
                  <a:pt x="2123" y="9331"/>
                </a:cubicBezTo>
                <a:cubicBezTo>
                  <a:pt x="2149" y="9419"/>
                  <a:pt x="2149" y="9419"/>
                  <a:pt x="2149" y="9419"/>
                </a:cubicBezTo>
                <a:cubicBezTo>
                  <a:pt x="2149" y="9422"/>
                  <a:pt x="2149" y="9422"/>
                  <a:pt x="2149" y="9422"/>
                </a:cubicBezTo>
                <a:cubicBezTo>
                  <a:pt x="2149" y="9425"/>
                  <a:pt x="2149" y="9425"/>
                  <a:pt x="2149" y="9425"/>
                </a:cubicBezTo>
                <a:close/>
                <a:moveTo>
                  <a:pt x="2211" y="9393"/>
                </a:moveTo>
                <a:cubicBezTo>
                  <a:pt x="2162" y="9415"/>
                  <a:pt x="2162" y="9415"/>
                  <a:pt x="2162" y="9415"/>
                </a:cubicBezTo>
                <a:cubicBezTo>
                  <a:pt x="2159" y="9419"/>
                  <a:pt x="2159" y="9419"/>
                  <a:pt x="2159" y="9419"/>
                </a:cubicBezTo>
                <a:cubicBezTo>
                  <a:pt x="2159" y="9415"/>
                  <a:pt x="2159" y="9415"/>
                  <a:pt x="2159" y="9415"/>
                </a:cubicBezTo>
                <a:cubicBezTo>
                  <a:pt x="2133" y="9328"/>
                  <a:pt x="2133" y="9328"/>
                  <a:pt x="2133" y="9328"/>
                </a:cubicBezTo>
                <a:cubicBezTo>
                  <a:pt x="2133" y="9325"/>
                  <a:pt x="2133" y="9325"/>
                  <a:pt x="2133" y="9325"/>
                </a:cubicBezTo>
                <a:cubicBezTo>
                  <a:pt x="2136" y="9321"/>
                  <a:pt x="2136" y="9321"/>
                  <a:pt x="2136" y="9321"/>
                </a:cubicBezTo>
                <a:cubicBezTo>
                  <a:pt x="2182" y="9299"/>
                  <a:pt x="2182" y="9299"/>
                  <a:pt x="2182" y="9299"/>
                </a:cubicBezTo>
                <a:cubicBezTo>
                  <a:pt x="2185" y="9299"/>
                  <a:pt x="2185" y="9299"/>
                  <a:pt x="2185" y="9299"/>
                </a:cubicBezTo>
                <a:cubicBezTo>
                  <a:pt x="2185" y="9302"/>
                  <a:pt x="2185" y="9302"/>
                  <a:pt x="2185" y="9302"/>
                </a:cubicBezTo>
                <a:cubicBezTo>
                  <a:pt x="2211" y="9386"/>
                  <a:pt x="2211" y="9386"/>
                  <a:pt x="2211" y="9386"/>
                </a:cubicBezTo>
                <a:cubicBezTo>
                  <a:pt x="2211" y="9389"/>
                  <a:pt x="2211" y="9389"/>
                  <a:pt x="2211" y="9389"/>
                </a:cubicBezTo>
                <a:cubicBezTo>
                  <a:pt x="2211" y="9393"/>
                  <a:pt x="2211" y="9393"/>
                  <a:pt x="2211" y="9393"/>
                </a:cubicBezTo>
                <a:close/>
                <a:moveTo>
                  <a:pt x="2269" y="9360"/>
                </a:moveTo>
                <a:cubicBezTo>
                  <a:pt x="2224" y="9386"/>
                  <a:pt x="2224" y="9386"/>
                  <a:pt x="2224" y="9386"/>
                </a:cubicBezTo>
                <a:cubicBezTo>
                  <a:pt x="2221" y="9386"/>
                  <a:pt x="2221" y="9386"/>
                  <a:pt x="2221" y="9386"/>
                </a:cubicBezTo>
                <a:cubicBezTo>
                  <a:pt x="2221" y="9383"/>
                  <a:pt x="2221" y="9383"/>
                  <a:pt x="2221" y="9383"/>
                </a:cubicBezTo>
                <a:cubicBezTo>
                  <a:pt x="2195" y="9296"/>
                  <a:pt x="2195" y="9296"/>
                  <a:pt x="2195" y="9296"/>
                </a:cubicBezTo>
                <a:cubicBezTo>
                  <a:pt x="2195" y="9292"/>
                  <a:pt x="2195" y="9292"/>
                  <a:pt x="2195" y="9292"/>
                </a:cubicBezTo>
                <a:cubicBezTo>
                  <a:pt x="2195" y="9292"/>
                  <a:pt x="2195" y="9292"/>
                  <a:pt x="2195" y="9292"/>
                </a:cubicBezTo>
                <a:cubicBezTo>
                  <a:pt x="2243" y="9270"/>
                  <a:pt x="2243" y="9270"/>
                  <a:pt x="2243" y="9270"/>
                </a:cubicBezTo>
                <a:cubicBezTo>
                  <a:pt x="2243" y="9266"/>
                  <a:pt x="2243" y="9266"/>
                  <a:pt x="2243" y="9266"/>
                </a:cubicBezTo>
                <a:cubicBezTo>
                  <a:pt x="2243" y="9273"/>
                  <a:pt x="2243" y="9273"/>
                  <a:pt x="2243" y="9273"/>
                </a:cubicBezTo>
                <a:cubicBezTo>
                  <a:pt x="2269" y="9357"/>
                  <a:pt x="2269" y="9357"/>
                  <a:pt x="2269" y="9357"/>
                </a:cubicBezTo>
                <a:cubicBezTo>
                  <a:pt x="2269" y="9360"/>
                  <a:pt x="2269" y="9360"/>
                  <a:pt x="2269" y="9360"/>
                </a:cubicBezTo>
                <a:cubicBezTo>
                  <a:pt x="2269" y="9360"/>
                  <a:pt x="2269" y="9360"/>
                  <a:pt x="2269" y="9360"/>
                </a:cubicBezTo>
                <a:close/>
                <a:moveTo>
                  <a:pt x="2350" y="9318"/>
                </a:moveTo>
                <a:cubicBezTo>
                  <a:pt x="2282" y="9354"/>
                  <a:pt x="2282" y="9354"/>
                  <a:pt x="2282" y="9354"/>
                </a:cubicBezTo>
                <a:cubicBezTo>
                  <a:pt x="2279" y="9354"/>
                  <a:pt x="2279" y="9354"/>
                  <a:pt x="2279" y="9354"/>
                </a:cubicBezTo>
                <a:cubicBezTo>
                  <a:pt x="2279" y="9351"/>
                  <a:pt x="2279" y="9351"/>
                  <a:pt x="2279" y="9351"/>
                </a:cubicBezTo>
                <a:cubicBezTo>
                  <a:pt x="2253" y="9266"/>
                  <a:pt x="2253" y="9266"/>
                  <a:pt x="2253" y="9266"/>
                </a:cubicBezTo>
                <a:cubicBezTo>
                  <a:pt x="2253" y="9263"/>
                  <a:pt x="2253" y="9263"/>
                  <a:pt x="2253" y="9263"/>
                </a:cubicBezTo>
                <a:cubicBezTo>
                  <a:pt x="2253" y="9263"/>
                  <a:pt x="2253" y="9263"/>
                  <a:pt x="2253" y="9263"/>
                </a:cubicBezTo>
                <a:cubicBezTo>
                  <a:pt x="2324" y="9228"/>
                  <a:pt x="2324" y="9228"/>
                  <a:pt x="2324" y="9228"/>
                </a:cubicBezTo>
                <a:cubicBezTo>
                  <a:pt x="2324" y="9228"/>
                  <a:pt x="2324" y="9228"/>
                  <a:pt x="2324" y="9228"/>
                </a:cubicBezTo>
                <a:cubicBezTo>
                  <a:pt x="2324" y="9231"/>
                  <a:pt x="2324" y="9231"/>
                  <a:pt x="2324" y="9231"/>
                </a:cubicBezTo>
                <a:cubicBezTo>
                  <a:pt x="2350" y="9315"/>
                  <a:pt x="2350" y="9315"/>
                  <a:pt x="2350" y="9315"/>
                </a:cubicBezTo>
                <a:cubicBezTo>
                  <a:pt x="2353" y="9318"/>
                  <a:pt x="2353" y="9318"/>
                  <a:pt x="2353" y="9318"/>
                </a:cubicBezTo>
                <a:cubicBezTo>
                  <a:pt x="2350" y="9318"/>
                  <a:pt x="2350" y="9318"/>
                  <a:pt x="2350" y="9318"/>
                </a:cubicBezTo>
                <a:close/>
                <a:moveTo>
                  <a:pt x="1084" y="9823"/>
                </a:moveTo>
                <a:cubicBezTo>
                  <a:pt x="1013" y="9859"/>
                  <a:pt x="1013" y="9859"/>
                  <a:pt x="1013" y="9859"/>
                </a:cubicBezTo>
                <a:cubicBezTo>
                  <a:pt x="1010" y="9862"/>
                  <a:pt x="1010" y="9862"/>
                  <a:pt x="1010" y="9862"/>
                </a:cubicBezTo>
                <a:cubicBezTo>
                  <a:pt x="1010" y="9855"/>
                  <a:pt x="1010" y="9855"/>
                  <a:pt x="1010" y="9855"/>
                </a:cubicBezTo>
                <a:cubicBezTo>
                  <a:pt x="991" y="9749"/>
                  <a:pt x="991" y="9749"/>
                  <a:pt x="991" y="9749"/>
                </a:cubicBezTo>
                <a:cubicBezTo>
                  <a:pt x="991" y="9745"/>
                  <a:pt x="991" y="9745"/>
                  <a:pt x="991" y="9745"/>
                </a:cubicBezTo>
                <a:cubicBezTo>
                  <a:pt x="991" y="9742"/>
                  <a:pt x="991" y="9742"/>
                  <a:pt x="991" y="9742"/>
                </a:cubicBezTo>
                <a:cubicBezTo>
                  <a:pt x="1062" y="9710"/>
                  <a:pt x="1062" y="9710"/>
                  <a:pt x="1062" y="9710"/>
                </a:cubicBezTo>
                <a:cubicBezTo>
                  <a:pt x="1065" y="9710"/>
                  <a:pt x="1065" y="9710"/>
                  <a:pt x="1065" y="9710"/>
                </a:cubicBezTo>
                <a:cubicBezTo>
                  <a:pt x="1065" y="9713"/>
                  <a:pt x="1065" y="9713"/>
                  <a:pt x="1065" y="9713"/>
                </a:cubicBezTo>
                <a:cubicBezTo>
                  <a:pt x="1084" y="9820"/>
                  <a:pt x="1084" y="9820"/>
                  <a:pt x="1084" y="9820"/>
                </a:cubicBezTo>
                <a:cubicBezTo>
                  <a:pt x="1084" y="9823"/>
                  <a:pt x="1084" y="9823"/>
                  <a:pt x="1084" y="9823"/>
                </a:cubicBezTo>
                <a:cubicBezTo>
                  <a:pt x="1084" y="9823"/>
                  <a:pt x="1084" y="9823"/>
                  <a:pt x="1084" y="9823"/>
                </a:cubicBezTo>
                <a:close/>
                <a:moveTo>
                  <a:pt x="1172" y="9781"/>
                </a:moveTo>
                <a:cubicBezTo>
                  <a:pt x="1101" y="9813"/>
                  <a:pt x="1101" y="9813"/>
                  <a:pt x="1101" y="9813"/>
                </a:cubicBezTo>
                <a:cubicBezTo>
                  <a:pt x="1101" y="9817"/>
                  <a:pt x="1101" y="9817"/>
                  <a:pt x="1101" y="9817"/>
                </a:cubicBezTo>
                <a:cubicBezTo>
                  <a:pt x="1097" y="9813"/>
                  <a:pt x="1097" y="9813"/>
                  <a:pt x="1097" y="9813"/>
                </a:cubicBezTo>
                <a:cubicBezTo>
                  <a:pt x="1078" y="9707"/>
                  <a:pt x="1078" y="9707"/>
                  <a:pt x="1078" y="9707"/>
                </a:cubicBezTo>
                <a:cubicBezTo>
                  <a:pt x="1078" y="9700"/>
                  <a:pt x="1078" y="9700"/>
                  <a:pt x="1078" y="9700"/>
                </a:cubicBezTo>
                <a:cubicBezTo>
                  <a:pt x="1081" y="9700"/>
                  <a:pt x="1081" y="9700"/>
                  <a:pt x="1081" y="9700"/>
                </a:cubicBezTo>
                <a:cubicBezTo>
                  <a:pt x="1149" y="9668"/>
                  <a:pt x="1149" y="9668"/>
                  <a:pt x="1149" y="9668"/>
                </a:cubicBezTo>
                <a:cubicBezTo>
                  <a:pt x="1152" y="9668"/>
                  <a:pt x="1152" y="9668"/>
                  <a:pt x="1152" y="9668"/>
                </a:cubicBezTo>
                <a:cubicBezTo>
                  <a:pt x="1152" y="9671"/>
                  <a:pt x="1152" y="9671"/>
                  <a:pt x="1152" y="9671"/>
                </a:cubicBezTo>
                <a:cubicBezTo>
                  <a:pt x="1172" y="9775"/>
                  <a:pt x="1172" y="9775"/>
                  <a:pt x="1172" y="9775"/>
                </a:cubicBezTo>
                <a:cubicBezTo>
                  <a:pt x="1172" y="9781"/>
                  <a:pt x="1172" y="9781"/>
                  <a:pt x="1172" y="9781"/>
                </a:cubicBezTo>
                <a:cubicBezTo>
                  <a:pt x="1172" y="9781"/>
                  <a:pt x="1172" y="9781"/>
                  <a:pt x="1172" y="9781"/>
                </a:cubicBezTo>
                <a:close/>
                <a:moveTo>
                  <a:pt x="1256" y="9739"/>
                </a:moveTo>
                <a:cubicBezTo>
                  <a:pt x="1188" y="9771"/>
                  <a:pt x="1188" y="9771"/>
                  <a:pt x="1188" y="9771"/>
                </a:cubicBezTo>
                <a:cubicBezTo>
                  <a:pt x="1185" y="9771"/>
                  <a:pt x="1185" y="9771"/>
                  <a:pt x="1185" y="9771"/>
                </a:cubicBezTo>
                <a:cubicBezTo>
                  <a:pt x="1185" y="9768"/>
                  <a:pt x="1185" y="9768"/>
                  <a:pt x="1185" y="9768"/>
                </a:cubicBezTo>
                <a:cubicBezTo>
                  <a:pt x="1165" y="9665"/>
                  <a:pt x="1165" y="9665"/>
                  <a:pt x="1165" y="9665"/>
                </a:cubicBezTo>
                <a:cubicBezTo>
                  <a:pt x="1165" y="9661"/>
                  <a:pt x="1165" y="9661"/>
                  <a:pt x="1165" y="9661"/>
                </a:cubicBezTo>
                <a:cubicBezTo>
                  <a:pt x="1165" y="9658"/>
                  <a:pt x="1165" y="9658"/>
                  <a:pt x="1165" y="9658"/>
                </a:cubicBezTo>
                <a:cubicBezTo>
                  <a:pt x="1233" y="9626"/>
                  <a:pt x="1233" y="9626"/>
                  <a:pt x="1233" y="9626"/>
                </a:cubicBezTo>
                <a:cubicBezTo>
                  <a:pt x="1237" y="9626"/>
                  <a:pt x="1237" y="9626"/>
                  <a:pt x="1237" y="9626"/>
                </a:cubicBezTo>
                <a:cubicBezTo>
                  <a:pt x="1237" y="9629"/>
                  <a:pt x="1237" y="9629"/>
                  <a:pt x="1237" y="9629"/>
                </a:cubicBezTo>
                <a:cubicBezTo>
                  <a:pt x="1256" y="9732"/>
                  <a:pt x="1256" y="9732"/>
                  <a:pt x="1256" y="9732"/>
                </a:cubicBezTo>
                <a:cubicBezTo>
                  <a:pt x="1256" y="9736"/>
                  <a:pt x="1256" y="9736"/>
                  <a:pt x="1256" y="9736"/>
                </a:cubicBezTo>
                <a:cubicBezTo>
                  <a:pt x="1256" y="9739"/>
                  <a:pt x="1256" y="9739"/>
                  <a:pt x="1256" y="9739"/>
                </a:cubicBezTo>
                <a:close/>
                <a:moveTo>
                  <a:pt x="1337" y="9697"/>
                </a:moveTo>
                <a:cubicBezTo>
                  <a:pt x="1272" y="9729"/>
                  <a:pt x="1272" y="9729"/>
                  <a:pt x="1272" y="9729"/>
                </a:cubicBezTo>
                <a:cubicBezTo>
                  <a:pt x="1269" y="9729"/>
                  <a:pt x="1269" y="9729"/>
                  <a:pt x="1269" y="9729"/>
                </a:cubicBezTo>
                <a:cubicBezTo>
                  <a:pt x="1269" y="9726"/>
                  <a:pt x="1269" y="9726"/>
                  <a:pt x="1269" y="9726"/>
                </a:cubicBezTo>
                <a:cubicBezTo>
                  <a:pt x="1250" y="9622"/>
                  <a:pt x="1250" y="9622"/>
                  <a:pt x="1250" y="9622"/>
                </a:cubicBezTo>
                <a:cubicBezTo>
                  <a:pt x="1250" y="9619"/>
                  <a:pt x="1250" y="9619"/>
                  <a:pt x="1250" y="9619"/>
                </a:cubicBezTo>
                <a:cubicBezTo>
                  <a:pt x="1250" y="9619"/>
                  <a:pt x="1250" y="9619"/>
                  <a:pt x="1250" y="9619"/>
                </a:cubicBezTo>
                <a:cubicBezTo>
                  <a:pt x="1314" y="9587"/>
                  <a:pt x="1314" y="9587"/>
                  <a:pt x="1314" y="9587"/>
                </a:cubicBezTo>
                <a:cubicBezTo>
                  <a:pt x="1318" y="9587"/>
                  <a:pt x="1318" y="9587"/>
                  <a:pt x="1318" y="9587"/>
                </a:cubicBezTo>
                <a:cubicBezTo>
                  <a:pt x="1318" y="9590"/>
                  <a:pt x="1318" y="9590"/>
                  <a:pt x="1318" y="9590"/>
                </a:cubicBezTo>
                <a:cubicBezTo>
                  <a:pt x="1340" y="9694"/>
                  <a:pt x="1340" y="9694"/>
                  <a:pt x="1340" y="9694"/>
                </a:cubicBezTo>
                <a:cubicBezTo>
                  <a:pt x="1340" y="9697"/>
                  <a:pt x="1340" y="9697"/>
                  <a:pt x="1340" y="9697"/>
                </a:cubicBezTo>
                <a:cubicBezTo>
                  <a:pt x="1337" y="9697"/>
                  <a:pt x="1337" y="9697"/>
                  <a:pt x="1337" y="9697"/>
                </a:cubicBezTo>
                <a:close/>
                <a:moveTo>
                  <a:pt x="1418" y="9658"/>
                </a:moveTo>
                <a:cubicBezTo>
                  <a:pt x="1356" y="9687"/>
                  <a:pt x="1356" y="9687"/>
                  <a:pt x="1356" y="9687"/>
                </a:cubicBezTo>
                <a:cubicBezTo>
                  <a:pt x="1353" y="9690"/>
                  <a:pt x="1353" y="9690"/>
                  <a:pt x="1353" y="9690"/>
                </a:cubicBezTo>
                <a:cubicBezTo>
                  <a:pt x="1353" y="9684"/>
                  <a:pt x="1353" y="9684"/>
                  <a:pt x="1353" y="9684"/>
                </a:cubicBezTo>
                <a:cubicBezTo>
                  <a:pt x="1330" y="9584"/>
                  <a:pt x="1330" y="9584"/>
                  <a:pt x="1330" y="9584"/>
                </a:cubicBezTo>
                <a:cubicBezTo>
                  <a:pt x="1330" y="9580"/>
                  <a:pt x="1330" y="9580"/>
                  <a:pt x="1330" y="9580"/>
                </a:cubicBezTo>
                <a:cubicBezTo>
                  <a:pt x="1330" y="9580"/>
                  <a:pt x="1330" y="9580"/>
                  <a:pt x="1330" y="9580"/>
                </a:cubicBezTo>
                <a:cubicBezTo>
                  <a:pt x="1395" y="9551"/>
                  <a:pt x="1395" y="9551"/>
                  <a:pt x="1395" y="9551"/>
                </a:cubicBezTo>
                <a:cubicBezTo>
                  <a:pt x="1398" y="9548"/>
                  <a:pt x="1398" y="9548"/>
                  <a:pt x="1398" y="9548"/>
                </a:cubicBezTo>
                <a:cubicBezTo>
                  <a:pt x="1398" y="9551"/>
                  <a:pt x="1398" y="9551"/>
                  <a:pt x="1398" y="9551"/>
                </a:cubicBezTo>
                <a:cubicBezTo>
                  <a:pt x="1418" y="9652"/>
                  <a:pt x="1418" y="9652"/>
                  <a:pt x="1418" y="9652"/>
                </a:cubicBezTo>
                <a:cubicBezTo>
                  <a:pt x="1421" y="9655"/>
                  <a:pt x="1421" y="9655"/>
                  <a:pt x="1421" y="9655"/>
                </a:cubicBezTo>
                <a:cubicBezTo>
                  <a:pt x="1418" y="9658"/>
                  <a:pt x="1418" y="9658"/>
                  <a:pt x="1418" y="9658"/>
                </a:cubicBezTo>
                <a:close/>
                <a:moveTo>
                  <a:pt x="1496" y="9619"/>
                </a:moveTo>
                <a:cubicBezTo>
                  <a:pt x="1434" y="9648"/>
                  <a:pt x="1434" y="9648"/>
                  <a:pt x="1434" y="9648"/>
                </a:cubicBezTo>
                <a:cubicBezTo>
                  <a:pt x="1434" y="9648"/>
                  <a:pt x="1434" y="9648"/>
                  <a:pt x="1434" y="9648"/>
                </a:cubicBezTo>
                <a:cubicBezTo>
                  <a:pt x="1431" y="9645"/>
                  <a:pt x="1431" y="9645"/>
                  <a:pt x="1431" y="9645"/>
                </a:cubicBezTo>
                <a:cubicBezTo>
                  <a:pt x="1411" y="9545"/>
                  <a:pt x="1411" y="9545"/>
                  <a:pt x="1411" y="9545"/>
                </a:cubicBezTo>
                <a:cubicBezTo>
                  <a:pt x="1408" y="9541"/>
                  <a:pt x="1408" y="9541"/>
                  <a:pt x="1408" y="9541"/>
                </a:cubicBezTo>
                <a:cubicBezTo>
                  <a:pt x="1411" y="9541"/>
                  <a:pt x="1411" y="9541"/>
                  <a:pt x="1411" y="9541"/>
                </a:cubicBezTo>
                <a:cubicBezTo>
                  <a:pt x="1473" y="9512"/>
                  <a:pt x="1473" y="9512"/>
                  <a:pt x="1473" y="9512"/>
                </a:cubicBezTo>
                <a:cubicBezTo>
                  <a:pt x="1476" y="9512"/>
                  <a:pt x="1476" y="9512"/>
                  <a:pt x="1476" y="9512"/>
                </a:cubicBezTo>
                <a:cubicBezTo>
                  <a:pt x="1476" y="9516"/>
                  <a:pt x="1476" y="9516"/>
                  <a:pt x="1476" y="9516"/>
                </a:cubicBezTo>
                <a:cubicBezTo>
                  <a:pt x="1499" y="9613"/>
                  <a:pt x="1499" y="9613"/>
                  <a:pt x="1499" y="9613"/>
                </a:cubicBezTo>
                <a:cubicBezTo>
                  <a:pt x="1499" y="9616"/>
                  <a:pt x="1499" y="9616"/>
                  <a:pt x="1499" y="9616"/>
                </a:cubicBezTo>
                <a:cubicBezTo>
                  <a:pt x="1496" y="9619"/>
                  <a:pt x="1496" y="9619"/>
                  <a:pt x="1496" y="9619"/>
                </a:cubicBezTo>
                <a:close/>
                <a:moveTo>
                  <a:pt x="1573" y="9580"/>
                </a:moveTo>
                <a:cubicBezTo>
                  <a:pt x="1512" y="9609"/>
                  <a:pt x="1512" y="9609"/>
                  <a:pt x="1512" y="9609"/>
                </a:cubicBezTo>
                <a:cubicBezTo>
                  <a:pt x="1512" y="9609"/>
                  <a:pt x="1512" y="9609"/>
                  <a:pt x="1512" y="9609"/>
                </a:cubicBezTo>
                <a:cubicBezTo>
                  <a:pt x="1508" y="9606"/>
                  <a:pt x="1508" y="9606"/>
                  <a:pt x="1508" y="9606"/>
                </a:cubicBezTo>
                <a:cubicBezTo>
                  <a:pt x="1486" y="9509"/>
                  <a:pt x="1486" y="9509"/>
                  <a:pt x="1486" y="9509"/>
                </a:cubicBezTo>
                <a:cubicBezTo>
                  <a:pt x="1486" y="9506"/>
                  <a:pt x="1486" y="9506"/>
                  <a:pt x="1486" y="9506"/>
                </a:cubicBezTo>
                <a:cubicBezTo>
                  <a:pt x="1489" y="9506"/>
                  <a:pt x="1489" y="9506"/>
                  <a:pt x="1489" y="9506"/>
                </a:cubicBezTo>
                <a:cubicBezTo>
                  <a:pt x="1547" y="9477"/>
                  <a:pt x="1547" y="9477"/>
                  <a:pt x="1547" y="9477"/>
                </a:cubicBezTo>
                <a:cubicBezTo>
                  <a:pt x="1551" y="9474"/>
                  <a:pt x="1551" y="9474"/>
                  <a:pt x="1551" y="9474"/>
                </a:cubicBezTo>
                <a:cubicBezTo>
                  <a:pt x="1551" y="9480"/>
                  <a:pt x="1551" y="9480"/>
                  <a:pt x="1551" y="9480"/>
                </a:cubicBezTo>
                <a:cubicBezTo>
                  <a:pt x="1573" y="9574"/>
                  <a:pt x="1573" y="9574"/>
                  <a:pt x="1573" y="9574"/>
                </a:cubicBezTo>
                <a:cubicBezTo>
                  <a:pt x="1573" y="9580"/>
                  <a:pt x="1573" y="9580"/>
                  <a:pt x="1573" y="9580"/>
                </a:cubicBezTo>
                <a:cubicBezTo>
                  <a:pt x="1573" y="9580"/>
                  <a:pt x="1573" y="9580"/>
                  <a:pt x="1573" y="9580"/>
                </a:cubicBezTo>
                <a:close/>
                <a:moveTo>
                  <a:pt x="1648" y="9541"/>
                </a:moveTo>
                <a:cubicBezTo>
                  <a:pt x="1589" y="9571"/>
                  <a:pt x="1589" y="9571"/>
                  <a:pt x="1589" y="9571"/>
                </a:cubicBezTo>
                <a:cubicBezTo>
                  <a:pt x="1586" y="9574"/>
                  <a:pt x="1586" y="9574"/>
                  <a:pt x="1586" y="9574"/>
                </a:cubicBezTo>
                <a:cubicBezTo>
                  <a:pt x="1586" y="9567"/>
                  <a:pt x="1586" y="9567"/>
                  <a:pt x="1586" y="9567"/>
                </a:cubicBezTo>
                <a:cubicBezTo>
                  <a:pt x="1564" y="9474"/>
                  <a:pt x="1564" y="9474"/>
                  <a:pt x="1564" y="9474"/>
                </a:cubicBezTo>
                <a:cubicBezTo>
                  <a:pt x="1564" y="9470"/>
                  <a:pt x="1564" y="9470"/>
                  <a:pt x="1564" y="9470"/>
                </a:cubicBezTo>
                <a:cubicBezTo>
                  <a:pt x="1564" y="9467"/>
                  <a:pt x="1564" y="9467"/>
                  <a:pt x="1564" y="9467"/>
                </a:cubicBezTo>
                <a:cubicBezTo>
                  <a:pt x="1622" y="9441"/>
                  <a:pt x="1622" y="9441"/>
                  <a:pt x="1622" y="9441"/>
                </a:cubicBezTo>
                <a:cubicBezTo>
                  <a:pt x="1625" y="9441"/>
                  <a:pt x="1625" y="9441"/>
                  <a:pt x="1625" y="9441"/>
                </a:cubicBezTo>
                <a:cubicBezTo>
                  <a:pt x="1625" y="9444"/>
                  <a:pt x="1625" y="9444"/>
                  <a:pt x="1625" y="9444"/>
                </a:cubicBezTo>
                <a:cubicBezTo>
                  <a:pt x="1648" y="9538"/>
                  <a:pt x="1648" y="9538"/>
                  <a:pt x="1648" y="9538"/>
                </a:cubicBezTo>
                <a:cubicBezTo>
                  <a:pt x="1648" y="9541"/>
                  <a:pt x="1648" y="9541"/>
                  <a:pt x="1648" y="9541"/>
                </a:cubicBezTo>
                <a:cubicBezTo>
                  <a:pt x="1648" y="9541"/>
                  <a:pt x="1648" y="9541"/>
                  <a:pt x="1648" y="9541"/>
                </a:cubicBezTo>
                <a:close/>
                <a:moveTo>
                  <a:pt x="1719" y="9506"/>
                </a:moveTo>
                <a:cubicBezTo>
                  <a:pt x="1661" y="9535"/>
                  <a:pt x="1661" y="9535"/>
                  <a:pt x="1661" y="9535"/>
                </a:cubicBezTo>
                <a:cubicBezTo>
                  <a:pt x="1661" y="9535"/>
                  <a:pt x="1661" y="9535"/>
                  <a:pt x="1661" y="9535"/>
                </a:cubicBezTo>
                <a:cubicBezTo>
                  <a:pt x="1657" y="9532"/>
                  <a:pt x="1657" y="9532"/>
                  <a:pt x="1657" y="9532"/>
                </a:cubicBezTo>
                <a:cubicBezTo>
                  <a:pt x="1635" y="9438"/>
                  <a:pt x="1635" y="9438"/>
                  <a:pt x="1635" y="9438"/>
                </a:cubicBezTo>
                <a:cubicBezTo>
                  <a:pt x="1635" y="9435"/>
                  <a:pt x="1635" y="9435"/>
                  <a:pt x="1635" y="9435"/>
                </a:cubicBezTo>
                <a:cubicBezTo>
                  <a:pt x="1638" y="9435"/>
                  <a:pt x="1638" y="9435"/>
                  <a:pt x="1638" y="9435"/>
                </a:cubicBezTo>
                <a:cubicBezTo>
                  <a:pt x="1693" y="9406"/>
                  <a:pt x="1693" y="9406"/>
                  <a:pt x="1693" y="9406"/>
                </a:cubicBezTo>
                <a:cubicBezTo>
                  <a:pt x="1696" y="9406"/>
                  <a:pt x="1696" y="9406"/>
                  <a:pt x="1696" y="9406"/>
                </a:cubicBezTo>
                <a:cubicBezTo>
                  <a:pt x="1696" y="9409"/>
                  <a:pt x="1696" y="9409"/>
                  <a:pt x="1696" y="9409"/>
                </a:cubicBezTo>
                <a:cubicBezTo>
                  <a:pt x="1719" y="9503"/>
                  <a:pt x="1719" y="9503"/>
                  <a:pt x="1719" y="9503"/>
                </a:cubicBezTo>
                <a:cubicBezTo>
                  <a:pt x="1719" y="9506"/>
                  <a:pt x="1719" y="9506"/>
                  <a:pt x="1719" y="9506"/>
                </a:cubicBezTo>
                <a:cubicBezTo>
                  <a:pt x="1719" y="9506"/>
                  <a:pt x="1719" y="9506"/>
                  <a:pt x="1719" y="9506"/>
                </a:cubicBezTo>
                <a:close/>
                <a:moveTo>
                  <a:pt x="1790" y="9470"/>
                </a:moveTo>
                <a:cubicBezTo>
                  <a:pt x="1735" y="9499"/>
                  <a:pt x="1735" y="9499"/>
                  <a:pt x="1735" y="9499"/>
                </a:cubicBezTo>
                <a:cubicBezTo>
                  <a:pt x="1732" y="9499"/>
                  <a:pt x="1732" y="9499"/>
                  <a:pt x="1732" y="9499"/>
                </a:cubicBezTo>
                <a:cubicBezTo>
                  <a:pt x="1732" y="9496"/>
                  <a:pt x="1732" y="9496"/>
                  <a:pt x="1732" y="9496"/>
                </a:cubicBezTo>
                <a:cubicBezTo>
                  <a:pt x="1709" y="9402"/>
                  <a:pt x="1709" y="9402"/>
                  <a:pt x="1709" y="9402"/>
                </a:cubicBezTo>
                <a:cubicBezTo>
                  <a:pt x="1706" y="9399"/>
                  <a:pt x="1706" y="9399"/>
                  <a:pt x="1706" y="9399"/>
                </a:cubicBezTo>
                <a:cubicBezTo>
                  <a:pt x="1709" y="9399"/>
                  <a:pt x="1709" y="9399"/>
                  <a:pt x="1709" y="9399"/>
                </a:cubicBezTo>
                <a:cubicBezTo>
                  <a:pt x="1764" y="9373"/>
                  <a:pt x="1764" y="9373"/>
                  <a:pt x="1764" y="9373"/>
                </a:cubicBezTo>
                <a:cubicBezTo>
                  <a:pt x="1764" y="9370"/>
                  <a:pt x="1764" y="9370"/>
                  <a:pt x="1764" y="9370"/>
                </a:cubicBezTo>
                <a:cubicBezTo>
                  <a:pt x="1767" y="9376"/>
                  <a:pt x="1767" y="9376"/>
                  <a:pt x="1767" y="9376"/>
                </a:cubicBezTo>
                <a:cubicBezTo>
                  <a:pt x="1790" y="9467"/>
                  <a:pt x="1790" y="9467"/>
                  <a:pt x="1790" y="9467"/>
                </a:cubicBezTo>
                <a:cubicBezTo>
                  <a:pt x="1790" y="9470"/>
                  <a:pt x="1790" y="9470"/>
                  <a:pt x="1790" y="9470"/>
                </a:cubicBezTo>
                <a:cubicBezTo>
                  <a:pt x="1790" y="9470"/>
                  <a:pt x="1790" y="9470"/>
                  <a:pt x="1790" y="9470"/>
                </a:cubicBezTo>
                <a:close/>
                <a:moveTo>
                  <a:pt x="1858" y="9438"/>
                </a:moveTo>
                <a:cubicBezTo>
                  <a:pt x="1803" y="9464"/>
                  <a:pt x="1803" y="9464"/>
                  <a:pt x="1803" y="9464"/>
                </a:cubicBezTo>
                <a:cubicBezTo>
                  <a:pt x="1803" y="9464"/>
                  <a:pt x="1803" y="9464"/>
                  <a:pt x="1803" y="9464"/>
                </a:cubicBezTo>
                <a:cubicBezTo>
                  <a:pt x="1800" y="9461"/>
                  <a:pt x="1800" y="9461"/>
                  <a:pt x="1800" y="9461"/>
                </a:cubicBezTo>
                <a:cubicBezTo>
                  <a:pt x="1777" y="9370"/>
                  <a:pt x="1777" y="9370"/>
                  <a:pt x="1777" y="9370"/>
                </a:cubicBezTo>
                <a:cubicBezTo>
                  <a:pt x="1777" y="9367"/>
                  <a:pt x="1777" y="9367"/>
                  <a:pt x="1777" y="9367"/>
                </a:cubicBezTo>
                <a:cubicBezTo>
                  <a:pt x="1777" y="9367"/>
                  <a:pt x="1777" y="9367"/>
                  <a:pt x="1777" y="9367"/>
                </a:cubicBezTo>
                <a:cubicBezTo>
                  <a:pt x="1832" y="9341"/>
                  <a:pt x="1832" y="9341"/>
                  <a:pt x="1832" y="9341"/>
                </a:cubicBezTo>
                <a:cubicBezTo>
                  <a:pt x="1835" y="9338"/>
                  <a:pt x="1835" y="9338"/>
                  <a:pt x="1835" y="9338"/>
                </a:cubicBezTo>
                <a:cubicBezTo>
                  <a:pt x="1835" y="9341"/>
                  <a:pt x="1835" y="9341"/>
                  <a:pt x="1835" y="9341"/>
                </a:cubicBezTo>
                <a:cubicBezTo>
                  <a:pt x="1858" y="9431"/>
                  <a:pt x="1858" y="9431"/>
                  <a:pt x="1858" y="9431"/>
                </a:cubicBezTo>
                <a:cubicBezTo>
                  <a:pt x="1858" y="9438"/>
                  <a:pt x="1858" y="9438"/>
                  <a:pt x="1858" y="9438"/>
                </a:cubicBezTo>
                <a:cubicBezTo>
                  <a:pt x="1858" y="9438"/>
                  <a:pt x="1858" y="9438"/>
                  <a:pt x="1858" y="9438"/>
                </a:cubicBezTo>
                <a:close/>
                <a:moveTo>
                  <a:pt x="1923" y="9402"/>
                </a:moveTo>
                <a:cubicBezTo>
                  <a:pt x="1871" y="9431"/>
                  <a:pt x="1871" y="9431"/>
                  <a:pt x="1871" y="9431"/>
                </a:cubicBezTo>
                <a:cubicBezTo>
                  <a:pt x="1871" y="9431"/>
                  <a:pt x="1871" y="9431"/>
                  <a:pt x="1871" y="9431"/>
                </a:cubicBezTo>
                <a:cubicBezTo>
                  <a:pt x="1868" y="9428"/>
                  <a:pt x="1868" y="9428"/>
                  <a:pt x="1868" y="9428"/>
                </a:cubicBezTo>
                <a:cubicBezTo>
                  <a:pt x="1845" y="9338"/>
                  <a:pt x="1845" y="9338"/>
                  <a:pt x="1845" y="9338"/>
                </a:cubicBezTo>
                <a:cubicBezTo>
                  <a:pt x="1845" y="9334"/>
                  <a:pt x="1845" y="9334"/>
                  <a:pt x="1845" y="9334"/>
                </a:cubicBezTo>
                <a:cubicBezTo>
                  <a:pt x="1845" y="9331"/>
                  <a:pt x="1845" y="9331"/>
                  <a:pt x="1845" y="9331"/>
                </a:cubicBezTo>
                <a:cubicBezTo>
                  <a:pt x="1900" y="9308"/>
                  <a:pt x="1900" y="9308"/>
                  <a:pt x="1900" y="9308"/>
                </a:cubicBezTo>
                <a:cubicBezTo>
                  <a:pt x="1900" y="9305"/>
                  <a:pt x="1900" y="9305"/>
                  <a:pt x="1900" y="9305"/>
                </a:cubicBezTo>
                <a:cubicBezTo>
                  <a:pt x="1900" y="9308"/>
                  <a:pt x="1900" y="9308"/>
                  <a:pt x="1900" y="9308"/>
                </a:cubicBezTo>
                <a:cubicBezTo>
                  <a:pt x="1926" y="9399"/>
                  <a:pt x="1926" y="9399"/>
                  <a:pt x="1926" y="9399"/>
                </a:cubicBezTo>
                <a:cubicBezTo>
                  <a:pt x="1926" y="9402"/>
                  <a:pt x="1926" y="9402"/>
                  <a:pt x="1926" y="9402"/>
                </a:cubicBezTo>
                <a:cubicBezTo>
                  <a:pt x="1923" y="9402"/>
                  <a:pt x="1923" y="9402"/>
                  <a:pt x="1923" y="9402"/>
                </a:cubicBezTo>
                <a:close/>
                <a:moveTo>
                  <a:pt x="1991" y="9370"/>
                </a:moveTo>
                <a:cubicBezTo>
                  <a:pt x="1939" y="9396"/>
                  <a:pt x="1939" y="9396"/>
                  <a:pt x="1939" y="9396"/>
                </a:cubicBezTo>
                <a:cubicBezTo>
                  <a:pt x="1936" y="9399"/>
                  <a:pt x="1936" y="9399"/>
                  <a:pt x="1936" y="9399"/>
                </a:cubicBezTo>
                <a:cubicBezTo>
                  <a:pt x="1936" y="9393"/>
                  <a:pt x="1936" y="9393"/>
                  <a:pt x="1936" y="9393"/>
                </a:cubicBezTo>
                <a:cubicBezTo>
                  <a:pt x="1913" y="9305"/>
                  <a:pt x="1913" y="9305"/>
                  <a:pt x="1913" y="9305"/>
                </a:cubicBezTo>
                <a:cubicBezTo>
                  <a:pt x="1910" y="9302"/>
                  <a:pt x="1910" y="9302"/>
                  <a:pt x="1910" y="9302"/>
                </a:cubicBezTo>
                <a:cubicBezTo>
                  <a:pt x="1913" y="9302"/>
                  <a:pt x="1913" y="9302"/>
                  <a:pt x="1913" y="9302"/>
                </a:cubicBezTo>
                <a:cubicBezTo>
                  <a:pt x="1965" y="9276"/>
                  <a:pt x="1965" y="9276"/>
                  <a:pt x="1965" y="9276"/>
                </a:cubicBezTo>
                <a:cubicBezTo>
                  <a:pt x="1965" y="9276"/>
                  <a:pt x="1965" y="9276"/>
                  <a:pt x="1965" y="9276"/>
                </a:cubicBezTo>
                <a:cubicBezTo>
                  <a:pt x="1968" y="9279"/>
                  <a:pt x="1968" y="9279"/>
                  <a:pt x="1968" y="9279"/>
                </a:cubicBezTo>
                <a:cubicBezTo>
                  <a:pt x="1991" y="9367"/>
                  <a:pt x="1991" y="9367"/>
                  <a:pt x="1991" y="9367"/>
                </a:cubicBezTo>
                <a:cubicBezTo>
                  <a:pt x="1991" y="9370"/>
                  <a:pt x="1991" y="9370"/>
                  <a:pt x="1991" y="9370"/>
                </a:cubicBezTo>
                <a:cubicBezTo>
                  <a:pt x="1991" y="9370"/>
                  <a:pt x="1991" y="9370"/>
                  <a:pt x="1991" y="9370"/>
                </a:cubicBezTo>
                <a:close/>
                <a:moveTo>
                  <a:pt x="2052" y="9338"/>
                </a:moveTo>
                <a:cubicBezTo>
                  <a:pt x="2004" y="9363"/>
                  <a:pt x="2004" y="9363"/>
                  <a:pt x="2004" y="9363"/>
                </a:cubicBezTo>
                <a:cubicBezTo>
                  <a:pt x="2000" y="9363"/>
                  <a:pt x="2000" y="9363"/>
                  <a:pt x="2000" y="9363"/>
                </a:cubicBezTo>
                <a:cubicBezTo>
                  <a:pt x="2000" y="9360"/>
                  <a:pt x="2000" y="9360"/>
                  <a:pt x="2000" y="9360"/>
                </a:cubicBezTo>
                <a:cubicBezTo>
                  <a:pt x="1978" y="9273"/>
                  <a:pt x="1978" y="9273"/>
                  <a:pt x="1978" y="9273"/>
                </a:cubicBezTo>
                <a:cubicBezTo>
                  <a:pt x="1975" y="9270"/>
                  <a:pt x="1975" y="9270"/>
                  <a:pt x="1975" y="9270"/>
                </a:cubicBezTo>
                <a:cubicBezTo>
                  <a:pt x="1978" y="9270"/>
                  <a:pt x="1978" y="9270"/>
                  <a:pt x="1978" y="9270"/>
                </a:cubicBezTo>
                <a:cubicBezTo>
                  <a:pt x="2026" y="9247"/>
                  <a:pt x="2026" y="9247"/>
                  <a:pt x="2026" y="9247"/>
                </a:cubicBezTo>
                <a:cubicBezTo>
                  <a:pt x="2030" y="9244"/>
                  <a:pt x="2030" y="9244"/>
                  <a:pt x="2030" y="9244"/>
                </a:cubicBezTo>
                <a:cubicBezTo>
                  <a:pt x="2030" y="9247"/>
                  <a:pt x="2030" y="9247"/>
                  <a:pt x="2030" y="9247"/>
                </a:cubicBezTo>
                <a:cubicBezTo>
                  <a:pt x="2055" y="9334"/>
                  <a:pt x="2055" y="9334"/>
                  <a:pt x="2055" y="9334"/>
                </a:cubicBezTo>
                <a:cubicBezTo>
                  <a:pt x="2055" y="9338"/>
                  <a:pt x="2055" y="9338"/>
                  <a:pt x="2055" y="9338"/>
                </a:cubicBezTo>
                <a:cubicBezTo>
                  <a:pt x="2052" y="9338"/>
                  <a:pt x="2052" y="9338"/>
                  <a:pt x="2052" y="9338"/>
                </a:cubicBezTo>
                <a:close/>
                <a:moveTo>
                  <a:pt x="2117" y="9308"/>
                </a:moveTo>
                <a:cubicBezTo>
                  <a:pt x="2068" y="9331"/>
                  <a:pt x="2068" y="9331"/>
                  <a:pt x="2068" y="9331"/>
                </a:cubicBezTo>
                <a:cubicBezTo>
                  <a:pt x="2065" y="9334"/>
                  <a:pt x="2065" y="9334"/>
                  <a:pt x="2065" y="9334"/>
                </a:cubicBezTo>
                <a:cubicBezTo>
                  <a:pt x="2065" y="9331"/>
                  <a:pt x="2065" y="9331"/>
                  <a:pt x="2065" y="9331"/>
                </a:cubicBezTo>
                <a:cubicBezTo>
                  <a:pt x="2039" y="9244"/>
                  <a:pt x="2039" y="9244"/>
                  <a:pt x="2039" y="9244"/>
                </a:cubicBezTo>
                <a:cubicBezTo>
                  <a:pt x="2039" y="9240"/>
                  <a:pt x="2039" y="9240"/>
                  <a:pt x="2039" y="9240"/>
                </a:cubicBezTo>
                <a:cubicBezTo>
                  <a:pt x="2039" y="9240"/>
                  <a:pt x="2039" y="9240"/>
                  <a:pt x="2039" y="9240"/>
                </a:cubicBezTo>
                <a:cubicBezTo>
                  <a:pt x="2088" y="9215"/>
                  <a:pt x="2088" y="9215"/>
                  <a:pt x="2088" y="9215"/>
                </a:cubicBezTo>
                <a:cubicBezTo>
                  <a:pt x="2091" y="9215"/>
                  <a:pt x="2091" y="9215"/>
                  <a:pt x="2091" y="9215"/>
                </a:cubicBezTo>
                <a:cubicBezTo>
                  <a:pt x="2091" y="9218"/>
                  <a:pt x="2091" y="9218"/>
                  <a:pt x="2091" y="9218"/>
                </a:cubicBezTo>
                <a:cubicBezTo>
                  <a:pt x="2117" y="9305"/>
                  <a:pt x="2117" y="9305"/>
                  <a:pt x="2117" y="9305"/>
                </a:cubicBezTo>
                <a:cubicBezTo>
                  <a:pt x="2117" y="9308"/>
                  <a:pt x="2117" y="9308"/>
                  <a:pt x="2117" y="9308"/>
                </a:cubicBezTo>
                <a:cubicBezTo>
                  <a:pt x="2117" y="9308"/>
                  <a:pt x="2117" y="9308"/>
                  <a:pt x="2117" y="9308"/>
                </a:cubicBezTo>
                <a:close/>
                <a:moveTo>
                  <a:pt x="2175" y="9276"/>
                </a:moveTo>
                <a:cubicBezTo>
                  <a:pt x="2130" y="9302"/>
                  <a:pt x="2130" y="9302"/>
                  <a:pt x="2130" y="9302"/>
                </a:cubicBezTo>
                <a:cubicBezTo>
                  <a:pt x="2127" y="9302"/>
                  <a:pt x="2127" y="9302"/>
                  <a:pt x="2127" y="9302"/>
                </a:cubicBezTo>
                <a:cubicBezTo>
                  <a:pt x="2127" y="9299"/>
                  <a:pt x="2127" y="9299"/>
                  <a:pt x="2127" y="9299"/>
                </a:cubicBezTo>
                <a:cubicBezTo>
                  <a:pt x="2101" y="9215"/>
                  <a:pt x="2101" y="9215"/>
                  <a:pt x="2101" y="9215"/>
                </a:cubicBezTo>
                <a:cubicBezTo>
                  <a:pt x="2101" y="9211"/>
                  <a:pt x="2101" y="9211"/>
                  <a:pt x="2101" y="9211"/>
                </a:cubicBezTo>
                <a:cubicBezTo>
                  <a:pt x="2104" y="9211"/>
                  <a:pt x="2104" y="9211"/>
                  <a:pt x="2104" y="9211"/>
                </a:cubicBezTo>
                <a:cubicBezTo>
                  <a:pt x="2149" y="9185"/>
                  <a:pt x="2149" y="9185"/>
                  <a:pt x="2149" y="9185"/>
                </a:cubicBezTo>
                <a:cubicBezTo>
                  <a:pt x="2153" y="9185"/>
                  <a:pt x="2153" y="9185"/>
                  <a:pt x="2153" y="9185"/>
                </a:cubicBezTo>
                <a:cubicBezTo>
                  <a:pt x="2153" y="9189"/>
                  <a:pt x="2153" y="9189"/>
                  <a:pt x="2153" y="9189"/>
                </a:cubicBezTo>
                <a:cubicBezTo>
                  <a:pt x="2178" y="9273"/>
                  <a:pt x="2178" y="9273"/>
                  <a:pt x="2178" y="9273"/>
                </a:cubicBezTo>
                <a:cubicBezTo>
                  <a:pt x="2178" y="9276"/>
                  <a:pt x="2178" y="9276"/>
                  <a:pt x="2178" y="9276"/>
                </a:cubicBezTo>
                <a:cubicBezTo>
                  <a:pt x="2175" y="9276"/>
                  <a:pt x="2175" y="9276"/>
                  <a:pt x="2175" y="9276"/>
                </a:cubicBezTo>
                <a:close/>
                <a:moveTo>
                  <a:pt x="2237" y="9247"/>
                </a:moveTo>
                <a:cubicBezTo>
                  <a:pt x="2188" y="9273"/>
                  <a:pt x="2188" y="9273"/>
                  <a:pt x="2188" y="9273"/>
                </a:cubicBezTo>
                <a:cubicBezTo>
                  <a:pt x="2188" y="9273"/>
                  <a:pt x="2188" y="9273"/>
                  <a:pt x="2188" y="9273"/>
                </a:cubicBezTo>
                <a:cubicBezTo>
                  <a:pt x="2185" y="9270"/>
                  <a:pt x="2185" y="9270"/>
                  <a:pt x="2185" y="9270"/>
                </a:cubicBezTo>
                <a:cubicBezTo>
                  <a:pt x="2162" y="9185"/>
                  <a:pt x="2162" y="9185"/>
                  <a:pt x="2162" y="9185"/>
                </a:cubicBezTo>
                <a:cubicBezTo>
                  <a:pt x="2162" y="9182"/>
                  <a:pt x="2162" y="9182"/>
                  <a:pt x="2162" y="9182"/>
                </a:cubicBezTo>
                <a:cubicBezTo>
                  <a:pt x="2162" y="9182"/>
                  <a:pt x="2162" y="9182"/>
                  <a:pt x="2162" y="9182"/>
                </a:cubicBezTo>
                <a:cubicBezTo>
                  <a:pt x="2211" y="9160"/>
                  <a:pt x="2211" y="9160"/>
                  <a:pt x="2211" y="9160"/>
                </a:cubicBezTo>
                <a:cubicBezTo>
                  <a:pt x="2211" y="9156"/>
                  <a:pt x="2211" y="9156"/>
                  <a:pt x="2211" y="9156"/>
                </a:cubicBezTo>
                <a:cubicBezTo>
                  <a:pt x="2211" y="9160"/>
                  <a:pt x="2211" y="9160"/>
                  <a:pt x="2211" y="9160"/>
                </a:cubicBezTo>
                <a:cubicBezTo>
                  <a:pt x="2237" y="9244"/>
                  <a:pt x="2237" y="9244"/>
                  <a:pt x="2237" y="9244"/>
                </a:cubicBezTo>
                <a:cubicBezTo>
                  <a:pt x="2237" y="9247"/>
                  <a:pt x="2237" y="9247"/>
                  <a:pt x="2237" y="9247"/>
                </a:cubicBezTo>
                <a:cubicBezTo>
                  <a:pt x="2237" y="9247"/>
                  <a:pt x="2237" y="9247"/>
                  <a:pt x="2237" y="9247"/>
                </a:cubicBezTo>
                <a:close/>
                <a:moveTo>
                  <a:pt x="2318" y="9208"/>
                </a:moveTo>
                <a:cubicBezTo>
                  <a:pt x="2250" y="9240"/>
                  <a:pt x="2250" y="9240"/>
                  <a:pt x="2250" y="9240"/>
                </a:cubicBezTo>
                <a:cubicBezTo>
                  <a:pt x="2246" y="9244"/>
                  <a:pt x="2246" y="9244"/>
                  <a:pt x="2246" y="9244"/>
                </a:cubicBezTo>
                <a:cubicBezTo>
                  <a:pt x="2246" y="9240"/>
                  <a:pt x="2246" y="9240"/>
                  <a:pt x="2246" y="9240"/>
                </a:cubicBezTo>
                <a:cubicBezTo>
                  <a:pt x="2221" y="9156"/>
                  <a:pt x="2221" y="9156"/>
                  <a:pt x="2221" y="9156"/>
                </a:cubicBezTo>
                <a:cubicBezTo>
                  <a:pt x="2221" y="9153"/>
                  <a:pt x="2221" y="9153"/>
                  <a:pt x="2221" y="9153"/>
                </a:cubicBezTo>
                <a:cubicBezTo>
                  <a:pt x="2221" y="9153"/>
                  <a:pt x="2221" y="9153"/>
                  <a:pt x="2221" y="9153"/>
                </a:cubicBezTo>
                <a:cubicBezTo>
                  <a:pt x="2289" y="9121"/>
                  <a:pt x="2289" y="9121"/>
                  <a:pt x="2289" y="9121"/>
                </a:cubicBezTo>
                <a:cubicBezTo>
                  <a:pt x="2292" y="9121"/>
                  <a:pt x="2292" y="9121"/>
                  <a:pt x="2292" y="9121"/>
                </a:cubicBezTo>
                <a:cubicBezTo>
                  <a:pt x="2292" y="9121"/>
                  <a:pt x="2292" y="9121"/>
                  <a:pt x="2292" y="9121"/>
                </a:cubicBezTo>
                <a:cubicBezTo>
                  <a:pt x="2318" y="9205"/>
                  <a:pt x="2318" y="9205"/>
                  <a:pt x="2318" y="9205"/>
                </a:cubicBezTo>
                <a:cubicBezTo>
                  <a:pt x="2318" y="9208"/>
                  <a:pt x="2318" y="9208"/>
                  <a:pt x="2318" y="9208"/>
                </a:cubicBezTo>
                <a:cubicBezTo>
                  <a:pt x="2318" y="9208"/>
                  <a:pt x="2318" y="9208"/>
                  <a:pt x="2318" y="9208"/>
                </a:cubicBezTo>
                <a:close/>
                <a:moveTo>
                  <a:pt x="1059" y="9684"/>
                </a:moveTo>
                <a:cubicBezTo>
                  <a:pt x="987" y="9716"/>
                  <a:pt x="987" y="9716"/>
                  <a:pt x="987" y="9716"/>
                </a:cubicBezTo>
                <a:cubicBezTo>
                  <a:pt x="984" y="9720"/>
                  <a:pt x="984" y="9720"/>
                  <a:pt x="984" y="9720"/>
                </a:cubicBezTo>
                <a:cubicBezTo>
                  <a:pt x="984" y="9713"/>
                  <a:pt x="984" y="9713"/>
                  <a:pt x="984" y="9713"/>
                </a:cubicBezTo>
                <a:cubicBezTo>
                  <a:pt x="965" y="9606"/>
                  <a:pt x="965" y="9606"/>
                  <a:pt x="965" y="9606"/>
                </a:cubicBezTo>
                <a:cubicBezTo>
                  <a:pt x="965" y="9603"/>
                  <a:pt x="965" y="9603"/>
                  <a:pt x="965" y="9603"/>
                </a:cubicBezTo>
                <a:cubicBezTo>
                  <a:pt x="968" y="9603"/>
                  <a:pt x="968" y="9603"/>
                  <a:pt x="968" y="9603"/>
                </a:cubicBezTo>
                <a:cubicBezTo>
                  <a:pt x="1036" y="9571"/>
                  <a:pt x="1036" y="9571"/>
                  <a:pt x="1036" y="9571"/>
                </a:cubicBezTo>
                <a:cubicBezTo>
                  <a:pt x="1039" y="9571"/>
                  <a:pt x="1039" y="9571"/>
                  <a:pt x="1039" y="9571"/>
                </a:cubicBezTo>
                <a:cubicBezTo>
                  <a:pt x="1039" y="9574"/>
                  <a:pt x="1039" y="9574"/>
                  <a:pt x="1039" y="9574"/>
                </a:cubicBezTo>
                <a:cubicBezTo>
                  <a:pt x="1059" y="9677"/>
                  <a:pt x="1059" y="9677"/>
                  <a:pt x="1059" y="9677"/>
                </a:cubicBezTo>
                <a:cubicBezTo>
                  <a:pt x="1059" y="9681"/>
                  <a:pt x="1059" y="9681"/>
                  <a:pt x="1059" y="9681"/>
                </a:cubicBezTo>
                <a:cubicBezTo>
                  <a:pt x="1059" y="9684"/>
                  <a:pt x="1059" y="9684"/>
                  <a:pt x="1059" y="9684"/>
                </a:cubicBezTo>
                <a:close/>
                <a:moveTo>
                  <a:pt x="1143" y="9642"/>
                </a:moveTo>
                <a:cubicBezTo>
                  <a:pt x="1075" y="9674"/>
                  <a:pt x="1075" y="9674"/>
                  <a:pt x="1075" y="9674"/>
                </a:cubicBezTo>
                <a:cubicBezTo>
                  <a:pt x="1075" y="9674"/>
                  <a:pt x="1075" y="9674"/>
                  <a:pt x="1075" y="9674"/>
                </a:cubicBezTo>
                <a:cubicBezTo>
                  <a:pt x="1072" y="9671"/>
                  <a:pt x="1072" y="9671"/>
                  <a:pt x="1072" y="9671"/>
                </a:cubicBezTo>
                <a:cubicBezTo>
                  <a:pt x="1052" y="9567"/>
                  <a:pt x="1052" y="9567"/>
                  <a:pt x="1052" y="9567"/>
                </a:cubicBezTo>
                <a:cubicBezTo>
                  <a:pt x="1052" y="9564"/>
                  <a:pt x="1052" y="9564"/>
                  <a:pt x="1052" y="9564"/>
                </a:cubicBezTo>
                <a:cubicBezTo>
                  <a:pt x="1055" y="9564"/>
                  <a:pt x="1055" y="9564"/>
                  <a:pt x="1055" y="9564"/>
                </a:cubicBezTo>
                <a:cubicBezTo>
                  <a:pt x="1123" y="9532"/>
                  <a:pt x="1123" y="9532"/>
                  <a:pt x="1123" y="9532"/>
                </a:cubicBezTo>
                <a:cubicBezTo>
                  <a:pt x="1123" y="9532"/>
                  <a:pt x="1123" y="9532"/>
                  <a:pt x="1123" y="9532"/>
                </a:cubicBezTo>
                <a:cubicBezTo>
                  <a:pt x="1127" y="9535"/>
                  <a:pt x="1127" y="9535"/>
                  <a:pt x="1127" y="9535"/>
                </a:cubicBezTo>
                <a:cubicBezTo>
                  <a:pt x="1146" y="9639"/>
                  <a:pt x="1146" y="9639"/>
                  <a:pt x="1146" y="9639"/>
                </a:cubicBezTo>
                <a:cubicBezTo>
                  <a:pt x="1146" y="9642"/>
                  <a:pt x="1146" y="9642"/>
                  <a:pt x="1146" y="9642"/>
                </a:cubicBezTo>
                <a:cubicBezTo>
                  <a:pt x="1143" y="9642"/>
                  <a:pt x="1143" y="9642"/>
                  <a:pt x="1143" y="9642"/>
                </a:cubicBezTo>
                <a:close/>
                <a:moveTo>
                  <a:pt x="1227" y="9603"/>
                </a:moveTo>
                <a:cubicBezTo>
                  <a:pt x="1162" y="9632"/>
                  <a:pt x="1162" y="9632"/>
                  <a:pt x="1162" y="9632"/>
                </a:cubicBezTo>
                <a:cubicBezTo>
                  <a:pt x="1159" y="9635"/>
                  <a:pt x="1159" y="9635"/>
                  <a:pt x="1159" y="9635"/>
                </a:cubicBezTo>
                <a:cubicBezTo>
                  <a:pt x="1159" y="9629"/>
                  <a:pt x="1159" y="9629"/>
                  <a:pt x="1159" y="9629"/>
                </a:cubicBezTo>
                <a:cubicBezTo>
                  <a:pt x="1139" y="9529"/>
                  <a:pt x="1139" y="9529"/>
                  <a:pt x="1139" y="9529"/>
                </a:cubicBezTo>
                <a:cubicBezTo>
                  <a:pt x="1139" y="9525"/>
                  <a:pt x="1139" y="9525"/>
                  <a:pt x="1139" y="9525"/>
                </a:cubicBezTo>
                <a:cubicBezTo>
                  <a:pt x="1139" y="9525"/>
                  <a:pt x="1139" y="9525"/>
                  <a:pt x="1139" y="9525"/>
                </a:cubicBezTo>
                <a:cubicBezTo>
                  <a:pt x="1204" y="9493"/>
                  <a:pt x="1204" y="9493"/>
                  <a:pt x="1204" y="9493"/>
                </a:cubicBezTo>
                <a:cubicBezTo>
                  <a:pt x="1207" y="9493"/>
                  <a:pt x="1207" y="9493"/>
                  <a:pt x="1207" y="9493"/>
                </a:cubicBezTo>
                <a:cubicBezTo>
                  <a:pt x="1211" y="9496"/>
                  <a:pt x="1211" y="9496"/>
                  <a:pt x="1211" y="9496"/>
                </a:cubicBezTo>
                <a:cubicBezTo>
                  <a:pt x="1230" y="9597"/>
                  <a:pt x="1230" y="9597"/>
                  <a:pt x="1230" y="9597"/>
                </a:cubicBezTo>
                <a:cubicBezTo>
                  <a:pt x="1230" y="9600"/>
                  <a:pt x="1230" y="9600"/>
                  <a:pt x="1230" y="9600"/>
                </a:cubicBezTo>
                <a:cubicBezTo>
                  <a:pt x="1227" y="9603"/>
                  <a:pt x="1227" y="9603"/>
                  <a:pt x="1227" y="9603"/>
                </a:cubicBezTo>
                <a:close/>
                <a:moveTo>
                  <a:pt x="1311" y="9564"/>
                </a:moveTo>
                <a:cubicBezTo>
                  <a:pt x="1246" y="9593"/>
                  <a:pt x="1246" y="9593"/>
                  <a:pt x="1246" y="9593"/>
                </a:cubicBezTo>
                <a:cubicBezTo>
                  <a:pt x="1243" y="9593"/>
                  <a:pt x="1243" y="9593"/>
                  <a:pt x="1243" y="9593"/>
                </a:cubicBezTo>
                <a:cubicBezTo>
                  <a:pt x="1243" y="9590"/>
                  <a:pt x="1243" y="9590"/>
                  <a:pt x="1243" y="9590"/>
                </a:cubicBezTo>
                <a:cubicBezTo>
                  <a:pt x="1220" y="9490"/>
                  <a:pt x="1220" y="9490"/>
                  <a:pt x="1220" y="9490"/>
                </a:cubicBezTo>
                <a:cubicBezTo>
                  <a:pt x="1220" y="9486"/>
                  <a:pt x="1220" y="9486"/>
                  <a:pt x="1220" y="9486"/>
                </a:cubicBezTo>
                <a:cubicBezTo>
                  <a:pt x="1224" y="9486"/>
                  <a:pt x="1224" y="9486"/>
                  <a:pt x="1224" y="9486"/>
                </a:cubicBezTo>
                <a:cubicBezTo>
                  <a:pt x="1288" y="9457"/>
                  <a:pt x="1288" y="9457"/>
                  <a:pt x="1288" y="9457"/>
                </a:cubicBezTo>
                <a:cubicBezTo>
                  <a:pt x="1288" y="9457"/>
                  <a:pt x="1288" y="9457"/>
                  <a:pt x="1288" y="9457"/>
                </a:cubicBezTo>
                <a:cubicBezTo>
                  <a:pt x="1292" y="9461"/>
                  <a:pt x="1292" y="9461"/>
                  <a:pt x="1292" y="9461"/>
                </a:cubicBezTo>
                <a:cubicBezTo>
                  <a:pt x="1311" y="9558"/>
                  <a:pt x="1311" y="9558"/>
                  <a:pt x="1311" y="9558"/>
                </a:cubicBezTo>
                <a:cubicBezTo>
                  <a:pt x="1311" y="9561"/>
                  <a:pt x="1311" y="9561"/>
                  <a:pt x="1311" y="9561"/>
                </a:cubicBezTo>
                <a:cubicBezTo>
                  <a:pt x="1311" y="9564"/>
                  <a:pt x="1311" y="9564"/>
                  <a:pt x="1311" y="9564"/>
                </a:cubicBezTo>
                <a:close/>
                <a:moveTo>
                  <a:pt x="1389" y="9525"/>
                </a:moveTo>
                <a:cubicBezTo>
                  <a:pt x="1327" y="9554"/>
                  <a:pt x="1327" y="9554"/>
                  <a:pt x="1327" y="9554"/>
                </a:cubicBezTo>
                <a:cubicBezTo>
                  <a:pt x="1324" y="9558"/>
                  <a:pt x="1324" y="9558"/>
                  <a:pt x="1324" y="9558"/>
                </a:cubicBezTo>
                <a:cubicBezTo>
                  <a:pt x="1324" y="9551"/>
                  <a:pt x="1324" y="9551"/>
                  <a:pt x="1324" y="9551"/>
                </a:cubicBezTo>
                <a:cubicBezTo>
                  <a:pt x="1301" y="9454"/>
                  <a:pt x="1301" y="9454"/>
                  <a:pt x="1301" y="9454"/>
                </a:cubicBezTo>
                <a:cubicBezTo>
                  <a:pt x="1301" y="9451"/>
                  <a:pt x="1301" y="9451"/>
                  <a:pt x="1301" y="9451"/>
                </a:cubicBezTo>
                <a:cubicBezTo>
                  <a:pt x="1305" y="9448"/>
                  <a:pt x="1305" y="9448"/>
                  <a:pt x="1305" y="9448"/>
                </a:cubicBezTo>
                <a:cubicBezTo>
                  <a:pt x="1366" y="9422"/>
                  <a:pt x="1366" y="9422"/>
                  <a:pt x="1366" y="9422"/>
                </a:cubicBezTo>
                <a:cubicBezTo>
                  <a:pt x="1369" y="9419"/>
                  <a:pt x="1369" y="9419"/>
                  <a:pt x="1369" y="9419"/>
                </a:cubicBezTo>
                <a:cubicBezTo>
                  <a:pt x="1369" y="9422"/>
                  <a:pt x="1369" y="9422"/>
                  <a:pt x="1369" y="9422"/>
                </a:cubicBezTo>
                <a:cubicBezTo>
                  <a:pt x="1392" y="9519"/>
                  <a:pt x="1392" y="9519"/>
                  <a:pt x="1392" y="9519"/>
                </a:cubicBezTo>
                <a:cubicBezTo>
                  <a:pt x="1392" y="9525"/>
                  <a:pt x="1392" y="9525"/>
                  <a:pt x="1392" y="9525"/>
                </a:cubicBezTo>
                <a:cubicBezTo>
                  <a:pt x="1389" y="9525"/>
                  <a:pt x="1389" y="9525"/>
                  <a:pt x="1389" y="9525"/>
                </a:cubicBezTo>
                <a:close/>
                <a:moveTo>
                  <a:pt x="1466" y="9490"/>
                </a:moveTo>
                <a:cubicBezTo>
                  <a:pt x="1405" y="9516"/>
                  <a:pt x="1405" y="9516"/>
                  <a:pt x="1405" y="9516"/>
                </a:cubicBezTo>
                <a:cubicBezTo>
                  <a:pt x="1405" y="9519"/>
                  <a:pt x="1405" y="9519"/>
                  <a:pt x="1405" y="9519"/>
                </a:cubicBezTo>
                <a:cubicBezTo>
                  <a:pt x="1402" y="9516"/>
                  <a:pt x="1402" y="9516"/>
                  <a:pt x="1402" y="9516"/>
                </a:cubicBezTo>
                <a:cubicBezTo>
                  <a:pt x="1382" y="9419"/>
                  <a:pt x="1382" y="9419"/>
                  <a:pt x="1382" y="9419"/>
                </a:cubicBezTo>
                <a:cubicBezTo>
                  <a:pt x="1382" y="9412"/>
                  <a:pt x="1382" y="9412"/>
                  <a:pt x="1382" y="9412"/>
                </a:cubicBezTo>
                <a:cubicBezTo>
                  <a:pt x="1382" y="9412"/>
                  <a:pt x="1382" y="9412"/>
                  <a:pt x="1382" y="9412"/>
                </a:cubicBezTo>
                <a:cubicBezTo>
                  <a:pt x="1444" y="9386"/>
                  <a:pt x="1444" y="9386"/>
                  <a:pt x="1444" y="9386"/>
                </a:cubicBezTo>
                <a:cubicBezTo>
                  <a:pt x="1447" y="9383"/>
                  <a:pt x="1447" y="9383"/>
                  <a:pt x="1447" y="9383"/>
                </a:cubicBezTo>
                <a:cubicBezTo>
                  <a:pt x="1447" y="9389"/>
                  <a:pt x="1447" y="9389"/>
                  <a:pt x="1447" y="9389"/>
                </a:cubicBezTo>
                <a:cubicBezTo>
                  <a:pt x="1470" y="9483"/>
                  <a:pt x="1470" y="9483"/>
                  <a:pt x="1470" y="9483"/>
                </a:cubicBezTo>
                <a:cubicBezTo>
                  <a:pt x="1470" y="9486"/>
                  <a:pt x="1470" y="9486"/>
                  <a:pt x="1470" y="9486"/>
                </a:cubicBezTo>
                <a:cubicBezTo>
                  <a:pt x="1466" y="9490"/>
                  <a:pt x="1466" y="9490"/>
                  <a:pt x="1466" y="9490"/>
                </a:cubicBezTo>
                <a:close/>
                <a:moveTo>
                  <a:pt x="1544" y="9451"/>
                </a:moveTo>
                <a:cubicBezTo>
                  <a:pt x="1483" y="9480"/>
                  <a:pt x="1483" y="9480"/>
                  <a:pt x="1483" y="9480"/>
                </a:cubicBezTo>
                <a:cubicBezTo>
                  <a:pt x="1483" y="9480"/>
                  <a:pt x="1483" y="9480"/>
                  <a:pt x="1483" y="9480"/>
                </a:cubicBezTo>
                <a:cubicBezTo>
                  <a:pt x="1479" y="9477"/>
                  <a:pt x="1479" y="9477"/>
                  <a:pt x="1479" y="9477"/>
                </a:cubicBezTo>
                <a:cubicBezTo>
                  <a:pt x="1460" y="9383"/>
                  <a:pt x="1460" y="9383"/>
                  <a:pt x="1460" y="9383"/>
                </a:cubicBezTo>
                <a:cubicBezTo>
                  <a:pt x="1457" y="9380"/>
                  <a:pt x="1457" y="9380"/>
                  <a:pt x="1457" y="9380"/>
                </a:cubicBezTo>
                <a:cubicBezTo>
                  <a:pt x="1460" y="9376"/>
                  <a:pt x="1460" y="9376"/>
                  <a:pt x="1460" y="9376"/>
                </a:cubicBezTo>
                <a:cubicBezTo>
                  <a:pt x="1518" y="9351"/>
                  <a:pt x="1518" y="9351"/>
                  <a:pt x="1518" y="9351"/>
                </a:cubicBezTo>
                <a:cubicBezTo>
                  <a:pt x="1521" y="9351"/>
                  <a:pt x="1521" y="9351"/>
                  <a:pt x="1521" y="9351"/>
                </a:cubicBezTo>
                <a:cubicBezTo>
                  <a:pt x="1521" y="9354"/>
                  <a:pt x="1521" y="9354"/>
                  <a:pt x="1521" y="9354"/>
                </a:cubicBezTo>
                <a:cubicBezTo>
                  <a:pt x="1544" y="9448"/>
                  <a:pt x="1544" y="9448"/>
                  <a:pt x="1544" y="9448"/>
                </a:cubicBezTo>
                <a:cubicBezTo>
                  <a:pt x="1544" y="9451"/>
                  <a:pt x="1544" y="9451"/>
                  <a:pt x="1544" y="9451"/>
                </a:cubicBezTo>
                <a:cubicBezTo>
                  <a:pt x="1544" y="9451"/>
                  <a:pt x="1544" y="9451"/>
                  <a:pt x="1544" y="9451"/>
                </a:cubicBezTo>
                <a:close/>
                <a:moveTo>
                  <a:pt x="1615" y="9419"/>
                </a:moveTo>
                <a:cubicBezTo>
                  <a:pt x="1557" y="9444"/>
                  <a:pt x="1557" y="9444"/>
                  <a:pt x="1557" y="9444"/>
                </a:cubicBezTo>
                <a:cubicBezTo>
                  <a:pt x="1557" y="9444"/>
                  <a:pt x="1557" y="9444"/>
                  <a:pt x="1557" y="9444"/>
                </a:cubicBezTo>
                <a:cubicBezTo>
                  <a:pt x="1557" y="9441"/>
                  <a:pt x="1557" y="9441"/>
                  <a:pt x="1557" y="9441"/>
                </a:cubicBezTo>
                <a:cubicBezTo>
                  <a:pt x="1534" y="9347"/>
                  <a:pt x="1534" y="9347"/>
                  <a:pt x="1534" y="9347"/>
                </a:cubicBezTo>
                <a:cubicBezTo>
                  <a:pt x="1534" y="9344"/>
                  <a:pt x="1534" y="9344"/>
                  <a:pt x="1534" y="9344"/>
                </a:cubicBezTo>
                <a:cubicBezTo>
                  <a:pt x="1534" y="9344"/>
                  <a:pt x="1534" y="9344"/>
                  <a:pt x="1534" y="9344"/>
                </a:cubicBezTo>
                <a:cubicBezTo>
                  <a:pt x="1593" y="9318"/>
                  <a:pt x="1593" y="9318"/>
                  <a:pt x="1593" y="9318"/>
                </a:cubicBezTo>
                <a:cubicBezTo>
                  <a:pt x="1596" y="9315"/>
                  <a:pt x="1596" y="9315"/>
                  <a:pt x="1596" y="9315"/>
                </a:cubicBezTo>
                <a:cubicBezTo>
                  <a:pt x="1596" y="9321"/>
                  <a:pt x="1596" y="9321"/>
                  <a:pt x="1596" y="9321"/>
                </a:cubicBezTo>
                <a:cubicBezTo>
                  <a:pt x="1619" y="9412"/>
                  <a:pt x="1619" y="9412"/>
                  <a:pt x="1619" y="9412"/>
                </a:cubicBezTo>
                <a:cubicBezTo>
                  <a:pt x="1619" y="9415"/>
                  <a:pt x="1619" y="9415"/>
                  <a:pt x="1619" y="9415"/>
                </a:cubicBezTo>
                <a:cubicBezTo>
                  <a:pt x="1615" y="9419"/>
                  <a:pt x="1615" y="9419"/>
                  <a:pt x="1615" y="9419"/>
                </a:cubicBezTo>
                <a:close/>
                <a:moveTo>
                  <a:pt x="1690" y="9383"/>
                </a:moveTo>
                <a:cubicBezTo>
                  <a:pt x="1631" y="9409"/>
                  <a:pt x="1631" y="9409"/>
                  <a:pt x="1631" y="9409"/>
                </a:cubicBezTo>
                <a:cubicBezTo>
                  <a:pt x="1628" y="9412"/>
                  <a:pt x="1628" y="9412"/>
                  <a:pt x="1628" y="9412"/>
                </a:cubicBezTo>
                <a:cubicBezTo>
                  <a:pt x="1628" y="9406"/>
                  <a:pt x="1628" y="9406"/>
                  <a:pt x="1628" y="9406"/>
                </a:cubicBezTo>
                <a:cubicBezTo>
                  <a:pt x="1606" y="9315"/>
                  <a:pt x="1606" y="9315"/>
                  <a:pt x="1606" y="9315"/>
                </a:cubicBezTo>
                <a:cubicBezTo>
                  <a:pt x="1606" y="9312"/>
                  <a:pt x="1606" y="9312"/>
                  <a:pt x="1606" y="9312"/>
                </a:cubicBezTo>
                <a:cubicBezTo>
                  <a:pt x="1609" y="9312"/>
                  <a:pt x="1609" y="9312"/>
                  <a:pt x="1609" y="9312"/>
                </a:cubicBezTo>
                <a:cubicBezTo>
                  <a:pt x="1664" y="9286"/>
                  <a:pt x="1664" y="9286"/>
                  <a:pt x="1664" y="9286"/>
                </a:cubicBezTo>
                <a:cubicBezTo>
                  <a:pt x="1667" y="9283"/>
                  <a:pt x="1667" y="9283"/>
                  <a:pt x="1667" y="9283"/>
                </a:cubicBezTo>
                <a:cubicBezTo>
                  <a:pt x="1667" y="9286"/>
                  <a:pt x="1667" y="9286"/>
                  <a:pt x="1667" y="9286"/>
                </a:cubicBezTo>
                <a:cubicBezTo>
                  <a:pt x="1690" y="9380"/>
                  <a:pt x="1690" y="9380"/>
                  <a:pt x="1690" y="9380"/>
                </a:cubicBezTo>
                <a:cubicBezTo>
                  <a:pt x="1690" y="9383"/>
                  <a:pt x="1690" y="9383"/>
                  <a:pt x="1690" y="9383"/>
                </a:cubicBezTo>
                <a:cubicBezTo>
                  <a:pt x="1690" y="9383"/>
                  <a:pt x="1690" y="9383"/>
                  <a:pt x="1690" y="9383"/>
                </a:cubicBezTo>
                <a:close/>
                <a:moveTo>
                  <a:pt x="1758" y="9351"/>
                </a:moveTo>
                <a:cubicBezTo>
                  <a:pt x="1703" y="9376"/>
                  <a:pt x="1703" y="9376"/>
                  <a:pt x="1703" y="9376"/>
                </a:cubicBezTo>
                <a:cubicBezTo>
                  <a:pt x="1703" y="9376"/>
                  <a:pt x="1703" y="9376"/>
                  <a:pt x="1703" y="9376"/>
                </a:cubicBezTo>
                <a:cubicBezTo>
                  <a:pt x="1699" y="9373"/>
                  <a:pt x="1699" y="9373"/>
                  <a:pt x="1699" y="9373"/>
                </a:cubicBezTo>
                <a:cubicBezTo>
                  <a:pt x="1677" y="9283"/>
                  <a:pt x="1677" y="9283"/>
                  <a:pt x="1677" y="9283"/>
                </a:cubicBezTo>
                <a:cubicBezTo>
                  <a:pt x="1677" y="9279"/>
                  <a:pt x="1677" y="9279"/>
                  <a:pt x="1677" y="9279"/>
                </a:cubicBezTo>
                <a:cubicBezTo>
                  <a:pt x="1680" y="9276"/>
                  <a:pt x="1680" y="9276"/>
                  <a:pt x="1680" y="9276"/>
                </a:cubicBezTo>
                <a:cubicBezTo>
                  <a:pt x="1735" y="9253"/>
                  <a:pt x="1735" y="9253"/>
                  <a:pt x="1735" y="9253"/>
                </a:cubicBezTo>
                <a:cubicBezTo>
                  <a:pt x="1735" y="9250"/>
                  <a:pt x="1735" y="9250"/>
                  <a:pt x="1735" y="9250"/>
                </a:cubicBezTo>
                <a:cubicBezTo>
                  <a:pt x="1735" y="9257"/>
                  <a:pt x="1735" y="9257"/>
                  <a:pt x="1735" y="9257"/>
                </a:cubicBezTo>
                <a:cubicBezTo>
                  <a:pt x="1758" y="9344"/>
                  <a:pt x="1758" y="9344"/>
                  <a:pt x="1758" y="9344"/>
                </a:cubicBezTo>
                <a:cubicBezTo>
                  <a:pt x="1761" y="9347"/>
                  <a:pt x="1761" y="9347"/>
                  <a:pt x="1761" y="9347"/>
                </a:cubicBezTo>
                <a:cubicBezTo>
                  <a:pt x="1758" y="9351"/>
                  <a:pt x="1758" y="9351"/>
                  <a:pt x="1758" y="9351"/>
                </a:cubicBezTo>
                <a:close/>
                <a:moveTo>
                  <a:pt x="1826" y="9318"/>
                </a:moveTo>
                <a:cubicBezTo>
                  <a:pt x="1774" y="9344"/>
                  <a:pt x="1774" y="9344"/>
                  <a:pt x="1774" y="9344"/>
                </a:cubicBezTo>
                <a:cubicBezTo>
                  <a:pt x="1771" y="9344"/>
                  <a:pt x="1771" y="9344"/>
                  <a:pt x="1771" y="9344"/>
                </a:cubicBezTo>
                <a:cubicBezTo>
                  <a:pt x="1771" y="9341"/>
                  <a:pt x="1771" y="9341"/>
                  <a:pt x="1771" y="9341"/>
                </a:cubicBezTo>
                <a:cubicBezTo>
                  <a:pt x="1748" y="9250"/>
                  <a:pt x="1748" y="9250"/>
                  <a:pt x="1748" y="9250"/>
                </a:cubicBezTo>
                <a:cubicBezTo>
                  <a:pt x="1745" y="9247"/>
                  <a:pt x="1745" y="9247"/>
                  <a:pt x="1745" y="9247"/>
                </a:cubicBezTo>
                <a:cubicBezTo>
                  <a:pt x="1748" y="9247"/>
                  <a:pt x="1748" y="9247"/>
                  <a:pt x="1748" y="9247"/>
                </a:cubicBezTo>
                <a:cubicBezTo>
                  <a:pt x="1803" y="9221"/>
                  <a:pt x="1803" y="9221"/>
                  <a:pt x="1803" y="9221"/>
                </a:cubicBezTo>
                <a:cubicBezTo>
                  <a:pt x="1803" y="9221"/>
                  <a:pt x="1803" y="9221"/>
                  <a:pt x="1803" y="9221"/>
                </a:cubicBezTo>
                <a:cubicBezTo>
                  <a:pt x="1803" y="9224"/>
                  <a:pt x="1803" y="9224"/>
                  <a:pt x="1803" y="9224"/>
                </a:cubicBezTo>
                <a:cubicBezTo>
                  <a:pt x="1829" y="9312"/>
                  <a:pt x="1829" y="9312"/>
                  <a:pt x="1829" y="9312"/>
                </a:cubicBezTo>
                <a:cubicBezTo>
                  <a:pt x="1829" y="9318"/>
                  <a:pt x="1829" y="9318"/>
                  <a:pt x="1829" y="9318"/>
                </a:cubicBezTo>
                <a:cubicBezTo>
                  <a:pt x="1826" y="9318"/>
                  <a:pt x="1826" y="9318"/>
                  <a:pt x="1826" y="9318"/>
                </a:cubicBezTo>
                <a:close/>
                <a:moveTo>
                  <a:pt x="1894" y="9286"/>
                </a:moveTo>
                <a:cubicBezTo>
                  <a:pt x="1842" y="9312"/>
                  <a:pt x="1842" y="9312"/>
                  <a:pt x="1842" y="9312"/>
                </a:cubicBezTo>
                <a:cubicBezTo>
                  <a:pt x="1839" y="9312"/>
                  <a:pt x="1839" y="9312"/>
                  <a:pt x="1839" y="9312"/>
                </a:cubicBezTo>
                <a:cubicBezTo>
                  <a:pt x="1839" y="9308"/>
                  <a:pt x="1839" y="9308"/>
                  <a:pt x="1839" y="9308"/>
                </a:cubicBezTo>
                <a:cubicBezTo>
                  <a:pt x="1816" y="9218"/>
                  <a:pt x="1816" y="9218"/>
                  <a:pt x="1816" y="9218"/>
                </a:cubicBezTo>
                <a:cubicBezTo>
                  <a:pt x="1813" y="9215"/>
                  <a:pt x="1813" y="9215"/>
                  <a:pt x="1813" y="9215"/>
                </a:cubicBezTo>
                <a:cubicBezTo>
                  <a:pt x="1816" y="9215"/>
                  <a:pt x="1816" y="9215"/>
                  <a:pt x="1816" y="9215"/>
                </a:cubicBezTo>
                <a:cubicBezTo>
                  <a:pt x="1868" y="9192"/>
                  <a:pt x="1868" y="9192"/>
                  <a:pt x="1868" y="9192"/>
                </a:cubicBezTo>
                <a:cubicBezTo>
                  <a:pt x="1871" y="9192"/>
                  <a:pt x="1871" y="9192"/>
                  <a:pt x="1871" y="9192"/>
                </a:cubicBezTo>
                <a:cubicBezTo>
                  <a:pt x="1871" y="9195"/>
                  <a:pt x="1871" y="9195"/>
                  <a:pt x="1871" y="9195"/>
                </a:cubicBezTo>
                <a:cubicBezTo>
                  <a:pt x="1894" y="9283"/>
                  <a:pt x="1894" y="9283"/>
                  <a:pt x="1894" y="9283"/>
                </a:cubicBezTo>
                <a:cubicBezTo>
                  <a:pt x="1894" y="9286"/>
                  <a:pt x="1894" y="9286"/>
                  <a:pt x="1894" y="9286"/>
                </a:cubicBezTo>
                <a:cubicBezTo>
                  <a:pt x="1894" y="9286"/>
                  <a:pt x="1894" y="9286"/>
                  <a:pt x="1894" y="9286"/>
                </a:cubicBezTo>
                <a:close/>
                <a:moveTo>
                  <a:pt x="1958" y="9253"/>
                </a:moveTo>
                <a:cubicBezTo>
                  <a:pt x="1907" y="9279"/>
                  <a:pt x="1907" y="9279"/>
                  <a:pt x="1907" y="9279"/>
                </a:cubicBezTo>
                <a:cubicBezTo>
                  <a:pt x="1907" y="9279"/>
                  <a:pt x="1907" y="9279"/>
                  <a:pt x="1907" y="9279"/>
                </a:cubicBezTo>
                <a:cubicBezTo>
                  <a:pt x="1903" y="9276"/>
                  <a:pt x="1903" y="9276"/>
                  <a:pt x="1903" y="9276"/>
                </a:cubicBezTo>
                <a:cubicBezTo>
                  <a:pt x="1881" y="9189"/>
                  <a:pt x="1881" y="9189"/>
                  <a:pt x="1881" y="9189"/>
                </a:cubicBezTo>
                <a:cubicBezTo>
                  <a:pt x="1881" y="9185"/>
                  <a:pt x="1881" y="9185"/>
                  <a:pt x="1881" y="9185"/>
                </a:cubicBezTo>
                <a:cubicBezTo>
                  <a:pt x="1881" y="9185"/>
                  <a:pt x="1881" y="9185"/>
                  <a:pt x="1881" y="9185"/>
                </a:cubicBezTo>
                <a:cubicBezTo>
                  <a:pt x="1933" y="9163"/>
                  <a:pt x="1933" y="9163"/>
                  <a:pt x="1933" y="9163"/>
                </a:cubicBezTo>
                <a:cubicBezTo>
                  <a:pt x="1936" y="9160"/>
                  <a:pt x="1936" y="9160"/>
                  <a:pt x="1936" y="9160"/>
                </a:cubicBezTo>
                <a:cubicBezTo>
                  <a:pt x="1936" y="9163"/>
                  <a:pt x="1936" y="9163"/>
                  <a:pt x="1936" y="9163"/>
                </a:cubicBezTo>
                <a:cubicBezTo>
                  <a:pt x="1958" y="9250"/>
                  <a:pt x="1958" y="9250"/>
                  <a:pt x="1958" y="9250"/>
                </a:cubicBezTo>
                <a:cubicBezTo>
                  <a:pt x="1958" y="9253"/>
                  <a:pt x="1958" y="9253"/>
                  <a:pt x="1958" y="9253"/>
                </a:cubicBezTo>
                <a:cubicBezTo>
                  <a:pt x="1958" y="9253"/>
                  <a:pt x="1958" y="9253"/>
                  <a:pt x="1958" y="9253"/>
                </a:cubicBezTo>
                <a:close/>
                <a:moveTo>
                  <a:pt x="2023" y="9224"/>
                </a:moveTo>
                <a:cubicBezTo>
                  <a:pt x="1971" y="9247"/>
                  <a:pt x="1971" y="9247"/>
                  <a:pt x="1971" y="9247"/>
                </a:cubicBezTo>
                <a:cubicBezTo>
                  <a:pt x="1971" y="9250"/>
                  <a:pt x="1971" y="9250"/>
                  <a:pt x="1971" y="9250"/>
                </a:cubicBezTo>
                <a:cubicBezTo>
                  <a:pt x="1968" y="9247"/>
                  <a:pt x="1968" y="9247"/>
                  <a:pt x="1968" y="9247"/>
                </a:cubicBezTo>
                <a:cubicBezTo>
                  <a:pt x="1945" y="9160"/>
                  <a:pt x="1945" y="9160"/>
                  <a:pt x="1945" y="9160"/>
                </a:cubicBezTo>
                <a:cubicBezTo>
                  <a:pt x="1945" y="9156"/>
                  <a:pt x="1945" y="9156"/>
                  <a:pt x="1945" y="9156"/>
                </a:cubicBezTo>
                <a:cubicBezTo>
                  <a:pt x="1945" y="9156"/>
                  <a:pt x="1945" y="9156"/>
                  <a:pt x="1945" y="9156"/>
                </a:cubicBezTo>
                <a:cubicBezTo>
                  <a:pt x="1997" y="9134"/>
                  <a:pt x="1997" y="9134"/>
                  <a:pt x="1997" y="9134"/>
                </a:cubicBezTo>
                <a:cubicBezTo>
                  <a:pt x="1997" y="9134"/>
                  <a:pt x="1997" y="9134"/>
                  <a:pt x="1997" y="9134"/>
                </a:cubicBezTo>
                <a:cubicBezTo>
                  <a:pt x="1997" y="9137"/>
                  <a:pt x="1997" y="9137"/>
                  <a:pt x="1997" y="9137"/>
                </a:cubicBezTo>
                <a:cubicBezTo>
                  <a:pt x="2023" y="9221"/>
                  <a:pt x="2023" y="9221"/>
                  <a:pt x="2023" y="9221"/>
                </a:cubicBezTo>
                <a:cubicBezTo>
                  <a:pt x="2023" y="9224"/>
                  <a:pt x="2023" y="9224"/>
                  <a:pt x="2023" y="9224"/>
                </a:cubicBezTo>
                <a:cubicBezTo>
                  <a:pt x="2023" y="9224"/>
                  <a:pt x="2023" y="9224"/>
                  <a:pt x="2023" y="9224"/>
                </a:cubicBezTo>
                <a:close/>
                <a:moveTo>
                  <a:pt x="2085" y="9195"/>
                </a:moveTo>
                <a:cubicBezTo>
                  <a:pt x="2036" y="9218"/>
                  <a:pt x="2036" y="9218"/>
                  <a:pt x="2036" y="9218"/>
                </a:cubicBezTo>
                <a:cubicBezTo>
                  <a:pt x="2033" y="9218"/>
                  <a:pt x="2033" y="9218"/>
                  <a:pt x="2033" y="9218"/>
                </a:cubicBezTo>
                <a:cubicBezTo>
                  <a:pt x="2033" y="9215"/>
                  <a:pt x="2033" y="9215"/>
                  <a:pt x="2033" y="9215"/>
                </a:cubicBezTo>
                <a:cubicBezTo>
                  <a:pt x="2010" y="9130"/>
                  <a:pt x="2010" y="9130"/>
                  <a:pt x="2010" y="9130"/>
                </a:cubicBezTo>
                <a:cubicBezTo>
                  <a:pt x="2007" y="9127"/>
                  <a:pt x="2007" y="9127"/>
                  <a:pt x="2007" y="9127"/>
                </a:cubicBezTo>
                <a:cubicBezTo>
                  <a:pt x="2010" y="9127"/>
                  <a:pt x="2010" y="9127"/>
                  <a:pt x="2010" y="9127"/>
                </a:cubicBezTo>
                <a:cubicBezTo>
                  <a:pt x="2059" y="9105"/>
                  <a:pt x="2059" y="9105"/>
                  <a:pt x="2059" y="9105"/>
                </a:cubicBezTo>
                <a:cubicBezTo>
                  <a:pt x="2059" y="9105"/>
                  <a:pt x="2059" y="9105"/>
                  <a:pt x="2059" y="9105"/>
                </a:cubicBezTo>
                <a:cubicBezTo>
                  <a:pt x="2062" y="9108"/>
                  <a:pt x="2062" y="9108"/>
                  <a:pt x="2062" y="9108"/>
                </a:cubicBezTo>
                <a:cubicBezTo>
                  <a:pt x="2085" y="9192"/>
                  <a:pt x="2085" y="9192"/>
                  <a:pt x="2085" y="9192"/>
                </a:cubicBezTo>
                <a:cubicBezTo>
                  <a:pt x="2085" y="9195"/>
                  <a:pt x="2085" y="9195"/>
                  <a:pt x="2085" y="9195"/>
                </a:cubicBezTo>
                <a:cubicBezTo>
                  <a:pt x="2085" y="9195"/>
                  <a:pt x="2085" y="9195"/>
                  <a:pt x="2085" y="9195"/>
                </a:cubicBezTo>
                <a:close/>
                <a:moveTo>
                  <a:pt x="2143" y="9166"/>
                </a:moveTo>
                <a:cubicBezTo>
                  <a:pt x="2098" y="9189"/>
                  <a:pt x="2098" y="9189"/>
                  <a:pt x="2098" y="9189"/>
                </a:cubicBezTo>
                <a:cubicBezTo>
                  <a:pt x="2094" y="9189"/>
                  <a:pt x="2094" y="9189"/>
                  <a:pt x="2094" y="9189"/>
                </a:cubicBezTo>
                <a:cubicBezTo>
                  <a:pt x="2094" y="9185"/>
                  <a:pt x="2094" y="9185"/>
                  <a:pt x="2094" y="9185"/>
                </a:cubicBezTo>
                <a:cubicBezTo>
                  <a:pt x="2072" y="9101"/>
                  <a:pt x="2072" y="9101"/>
                  <a:pt x="2072" y="9101"/>
                </a:cubicBezTo>
                <a:cubicBezTo>
                  <a:pt x="2068" y="9101"/>
                  <a:pt x="2068" y="9101"/>
                  <a:pt x="2068" y="9101"/>
                </a:cubicBezTo>
                <a:cubicBezTo>
                  <a:pt x="2072" y="9098"/>
                  <a:pt x="2072" y="9098"/>
                  <a:pt x="2072" y="9098"/>
                </a:cubicBezTo>
                <a:cubicBezTo>
                  <a:pt x="2117" y="9079"/>
                  <a:pt x="2117" y="9079"/>
                  <a:pt x="2117" y="9079"/>
                </a:cubicBezTo>
                <a:cubicBezTo>
                  <a:pt x="2120" y="9075"/>
                  <a:pt x="2120" y="9075"/>
                  <a:pt x="2120" y="9075"/>
                </a:cubicBezTo>
                <a:cubicBezTo>
                  <a:pt x="2120" y="9079"/>
                  <a:pt x="2120" y="9079"/>
                  <a:pt x="2120" y="9079"/>
                </a:cubicBezTo>
                <a:cubicBezTo>
                  <a:pt x="2146" y="9163"/>
                  <a:pt x="2146" y="9163"/>
                  <a:pt x="2146" y="9163"/>
                </a:cubicBezTo>
                <a:cubicBezTo>
                  <a:pt x="2146" y="9166"/>
                  <a:pt x="2146" y="9166"/>
                  <a:pt x="2146" y="9166"/>
                </a:cubicBezTo>
                <a:cubicBezTo>
                  <a:pt x="2143" y="9166"/>
                  <a:pt x="2143" y="9166"/>
                  <a:pt x="2143" y="9166"/>
                </a:cubicBezTo>
                <a:close/>
                <a:moveTo>
                  <a:pt x="2204" y="9137"/>
                </a:moveTo>
                <a:cubicBezTo>
                  <a:pt x="2156" y="9160"/>
                  <a:pt x="2156" y="9160"/>
                  <a:pt x="2156" y="9160"/>
                </a:cubicBezTo>
                <a:cubicBezTo>
                  <a:pt x="2156" y="9160"/>
                  <a:pt x="2156" y="9160"/>
                  <a:pt x="2156" y="9160"/>
                </a:cubicBezTo>
                <a:cubicBezTo>
                  <a:pt x="2156" y="9156"/>
                  <a:pt x="2156" y="9156"/>
                  <a:pt x="2156" y="9156"/>
                </a:cubicBezTo>
                <a:cubicBezTo>
                  <a:pt x="2130" y="9075"/>
                  <a:pt x="2130" y="9075"/>
                  <a:pt x="2130" y="9075"/>
                </a:cubicBezTo>
                <a:cubicBezTo>
                  <a:pt x="2130" y="9072"/>
                  <a:pt x="2130" y="9072"/>
                  <a:pt x="2130" y="9072"/>
                </a:cubicBezTo>
                <a:cubicBezTo>
                  <a:pt x="2130" y="9072"/>
                  <a:pt x="2130" y="9072"/>
                  <a:pt x="2130" y="9072"/>
                </a:cubicBezTo>
                <a:cubicBezTo>
                  <a:pt x="2178" y="9050"/>
                  <a:pt x="2178" y="9050"/>
                  <a:pt x="2178" y="9050"/>
                </a:cubicBezTo>
                <a:cubicBezTo>
                  <a:pt x="2178" y="9050"/>
                  <a:pt x="2178" y="9050"/>
                  <a:pt x="2178" y="9050"/>
                </a:cubicBezTo>
                <a:cubicBezTo>
                  <a:pt x="2178" y="9053"/>
                  <a:pt x="2178" y="9053"/>
                  <a:pt x="2178" y="9053"/>
                </a:cubicBezTo>
                <a:cubicBezTo>
                  <a:pt x="2204" y="9134"/>
                  <a:pt x="2204" y="9134"/>
                  <a:pt x="2204" y="9134"/>
                </a:cubicBezTo>
                <a:cubicBezTo>
                  <a:pt x="2204" y="9137"/>
                  <a:pt x="2204" y="9137"/>
                  <a:pt x="2204" y="9137"/>
                </a:cubicBezTo>
                <a:cubicBezTo>
                  <a:pt x="2204" y="9137"/>
                  <a:pt x="2204" y="9137"/>
                  <a:pt x="2204" y="9137"/>
                </a:cubicBezTo>
                <a:close/>
                <a:moveTo>
                  <a:pt x="2285" y="9101"/>
                </a:moveTo>
                <a:cubicBezTo>
                  <a:pt x="2217" y="9134"/>
                  <a:pt x="2217" y="9134"/>
                  <a:pt x="2217" y="9134"/>
                </a:cubicBezTo>
                <a:cubicBezTo>
                  <a:pt x="2214" y="9134"/>
                  <a:pt x="2214" y="9134"/>
                  <a:pt x="2214" y="9134"/>
                </a:cubicBezTo>
                <a:cubicBezTo>
                  <a:pt x="2214" y="9130"/>
                  <a:pt x="2214" y="9130"/>
                  <a:pt x="2214" y="9130"/>
                </a:cubicBezTo>
                <a:cubicBezTo>
                  <a:pt x="2188" y="9050"/>
                  <a:pt x="2188" y="9050"/>
                  <a:pt x="2188" y="9050"/>
                </a:cubicBezTo>
                <a:cubicBezTo>
                  <a:pt x="2188" y="9046"/>
                  <a:pt x="2188" y="9046"/>
                  <a:pt x="2188" y="9046"/>
                </a:cubicBezTo>
                <a:cubicBezTo>
                  <a:pt x="2188" y="9046"/>
                  <a:pt x="2188" y="9046"/>
                  <a:pt x="2188" y="9046"/>
                </a:cubicBezTo>
                <a:cubicBezTo>
                  <a:pt x="2256" y="9014"/>
                  <a:pt x="2256" y="9014"/>
                  <a:pt x="2256" y="9014"/>
                </a:cubicBezTo>
                <a:cubicBezTo>
                  <a:pt x="2259" y="9014"/>
                  <a:pt x="2259" y="9014"/>
                  <a:pt x="2259" y="9014"/>
                </a:cubicBezTo>
                <a:cubicBezTo>
                  <a:pt x="2259" y="9017"/>
                  <a:pt x="2259" y="9017"/>
                  <a:pt x="2259" y="9017"/>
                </a:cubicBezTo>
                <a:cubicBezTo>
                  <a:pt x="2285" y="9095"/>
                  <a:pt x="2285" y="9095"/>
                  <a:pt x="2285" y="9095"/>
                </a:cubicBezTo>
                <a:cubicBezTo>
                  <a:pt x="2285" y="9098"/>
                  <a:pt x="2285" y="9098"/>
                  <a:pt x="2285" y="9098"/>
                </a:cubicBezTo>
                <a:cubicBezTo>
                  <a:pt x="2285" y="9101"/>
                  <a:pt x="2285" y="9101"/>
                  <a:pt x="2285" y="9101"/>
                </a:cubicBezTo>
                <a:close/>
                <a:moveTo>
                  <a:pt x="1033" y="9545"/>
                </a:moveTo>
                <a:cubicBezTo>
                  <a:pt x="961" y="9577"/>
                  <a:pt x="961" y="9577"/>
                  <a:pt x="961" y="9577"/>
                </a:cubicBezTo>
                <a:cubicBezTo>
                  <a:pt x="958" y="9577"/>
                  <a:pt x="958" y="9577"/>
                  <a:pt x="958" y="9577"/>
                </a:cubicBezTo>
                <a:cubicBezTo>
                  <a:pt x="958" y="9574"/>
                  <a:pt x="958" y="9574"/>
                  <a:pt x="958" y="9574"/>
                </a:cubicBezTo>
                <a:cubicBezTo>
                  <a:pt x="939" y="9470"/>
                  <a:pt x="939" y="9470"/>
                  <a:pt x="939" y="9470"/>
                </a:cubicBezTo>
                <a:cubicBezTo>
                  <a:pt x="939" y="9467"/>
                  <a:pt x="939" y="9467"/>
                  <a:pt x="939" y="9467"/>
                </a:cubicBezTo>
                <a:cubicBezTo>
                  <a:pt x="942" y="9467"/>
                  <a:pt x="942" y="9467"/>
                  <a:pt x="942" y="9467"/>
                </a:cubicBezTo>
                <a:cubicBezTo>
                  <a:pt x="1010" y="9438"/>
                  <a:pt x="1010" y="9438"/>
                  <a:pt x="1010" y="9438"/>
                </a:cubicBezTo>
                <a:cubicBezTo>
                  <a:pt x="1013" y="9435"/>
                  <a:pt x="1013" y="9435"/>
                  <a:pt x="1013" y="9435"/>
                </a:cubicBezTo>
                <a:cubicBezTo>
                  <a:pt x="1013" y="9438"/>
                  <a:pt x="1013" y="9438"/>
                  <a:pt x="1013" y="9438"/>
                </a:cubicBezTo>
                <a:cubicBezTo>
                  <a:pt x="1033" y="9541"/>
                  <a:pt x="1033" y="9541"/>
                  <a:pt x="1033" y="9541"/>
                </a:cubicBezTo>
                <a:cubicBezTo>
                  <a:pt x="1033" y="9545"/>
                  <a:pt x="1033" y="9545"/>
                  <a:pt x="1033" y="9545"/>
                </a:cubicBezTo>
                <a:cubicBezTo>
                  <a:pt x="1033" y="9545"/>
                  <a:pt x="1033" y="9545"/>
                  <a:pt x="1033" y="9545"/>
                </a:cubicBezTo>
                <a:close/>
                <a:moveTo>
                  <a:pt x="1117" y="9506"/>
                </a:moveTo>
                <a:cubicBezTo>
                  <a:pt x="1049" y="9538"/>
                  <a:pt x="1049" y="9538"/>
                  <a:pt x="1049" y="9538"/>
                </a:cubicBezTo>
                <a:cubicBezTo>
                  <a:pt x="1049" y="9538"/>
                  <a:pt x="1049" y="9538"/>
                  <a:pt x="1049" y="9538"/>
                </a:cubicBezTo>
                <a:cubicBezTo>
                  <a:pt x="1046" y="9535"/>
                  <a:pt x="1046" y="9535"/>
                  <a:pt x="1046" y="9535"/>
                </a:cubicBezTo>
                <a:cubicBezTo>
                  <a:pt x="1029" y="9431"/>
                  <a:pt x="1029" y="9431"/>
                  <a:pt x="1029" y="9431"/>
                </a:cubicBezTo>
                <a:cubicBezTo>
                  <a:pt x="1026" y="9428"/>
                  <a:pt x="1026" y="9428"/>
                  <a:pt x="1026" y="9428"/>
                </a:cubicBezTo>
                <a:cubicBezTo>
                  <a:pt x="1029" y="9428"/>
                  <a:pt x="1029" y="9428"/>
                  <a:pt x="1029" y="9428"/>
                </a:cubicBezTo>
                <a:cubicBezTo>
                  <a:pt x="1097" y="9399"/>
                  <a:pt x="1097" y="9399"/>
                  <a:pt x="1097" y="9399"/>
                </a:cubicBezTo>
                <a:cubicBezTo>
                  <a:pt x="1097" y="9399"/>
                  <a:pt x="1097" y="9399"/>
                  <a:pt x="1097" y="9399"/>
                </a:cubicBezTo>
                <a:cubicBezTo>
                  <a:pt x="1101" y="9402"/>
                  <a:pt x="1101" y="9402"/>
                  <a:pt x="1101" y="9402"/>
                </a:cubicBezTo>
                <a:cubicBezTo>
                  <a:pt x="1120" y="9503"/>
                  <a:pt x="1120" y="9503"/>
                  <a:pt x="1120" y="9503"/>
                </a:cubicBezTo>
                <a:cubicBezTo>
                  <a:pt x="1120" y="9506"/>
                  <a:pt x="1120" y="9506"/>
                  <a:pt x="1120" y="9506"/>
                </a:cubicBezTo>
                <a:cubicBezTo>
                  <a:pt x="1117" y="9506"/>
                  <a:pt x="1117" y="9506"/>
                  <a:pt x="1117" y="9506"/>
                </a:cubicBezTo>
                <a:close/>
                <a:moveTo>
                  <a:pt x="1201" y="9470"/>
                </a:moveTo>
                <a:cubicBezTo>
                  <a:pt x="1136" y="9499"/>
                  <a:pt x="1136" y="9499"/>
                  <a:pt x="1136" y="9499"/>
                </a:cubicBezTo>
                <a:cubicBezTo>
                  <a:pt x="1133" y="9499"/>
                  <a:pt x="1133" y="9499"/>
                  <a:pt x="1133" y="9499"/>
                </a:cubicBezTo>
                <a:cubicBezTo>
                  <a:pt x="1133" y="9496"/>
                  <a:pt x="1133" y="9496"/>
                  <a:pt x="1133" y="9496"/>
                </a:cubicBezTo>
                <a:cubicBezTo>
                  <a:pt x="1114" y="9396"/>
                  <a:pt x="1114" y="9396"/>
                  <a:pt x="1114" y="9396"/>
                </a:cubicBezTo>
                <a:cubicBezTo>
                  <a:pt x="1114" y="9393"/>
                  <a:pt x="1114" y="9393"/>
                  <a:pt x="1114" y="9393"/>
                </a:cubicBezTo>
                <a:cubicBezTo>
                  <a:pt x="1114" y="9393"/>
                  <a:pt x="1114" y="9393"/>
                  <a:pt x="1114" y="9393"/>
                </a:cubicBezTo>
                <a:cubicBezTo>
                  <a:pt x="1178" y="9363"/>
                  <a:pt x="1178" y="9363"/>
                  <a:pt x="1178" y="9363"/>
                </a:cubicBezTo>
                <a:cubicBezTo>
                  <a:pt x="1182" y="9363"/>
                  <a:pt x="1182" y="9363"/>
                  <a:pt x="1182" y="9363"/>
                </a:cubicBezTo>
                <a:cubicBezTo>
                  <a:pt x="1182" y="9367"/>
                  <a:pt x="1182" y="9367"/>
                  <a:pt x="1182" y="9367"/>
                </a:cubicBezTo>
                <a:cubicBezTo>
                  <a:pt x="1201" y="9464"/>
                  <a:pt x="1201" y="9464"/>
                  <a:pt x="1201" y="9464"/>
                </a:cubicBezTo>
                <a:cubicBezTo>
                  <a:pt x="1204" y="9467"/>
                  <a:pt x="1204" y="9467"/>
                  <a:pt x="1204" y="9467"/>
                </a:cubicBezTo>
                <a:cubicBezTo>
                  <a:pt x="1201" y="9470"/>
                  <a:pt x="1201" y="9470"/>
                  <a:pt x="1201" y="9470"/>
                </a:cubicBezTo>
                <a:close/>
                <a:moveTo>
                  <a:pt x="1282" y="9431"/>
                </a:moveTo>
                <a:cubicBezTo>
                  <a:pt x="1217" y="9461"/>
                  <a:pt x="1217" y="9461"/>
                  <a:pt x="1217" y="9461"/>
                </a:cubicBezTo>
                <a:cubicBezTo>
                  <a:pt x="1217" y="9461"/>
                  <a:pt x="1217" y="9461"/>
                  <a:pt x="1217" y="9461"/>
                </a:cubicBezTo>
                <a:cubicBezTo>
                  <a:pt x="1214" y="9457"/>
                  <a:pt x="1214" y="9457"/>
                  <a:pt x="1214" y="9457"/>
                </a:cubicBezTo>
                <a:cubicBezTo>
                  <a:pt x="1195" y="9360"/>
                  <a:pt x="1195" y="9360"/>
                  <a:pt x="1195" y="9360"/>
                </a:cubicBezTo>
                <a:cubicBezTo>
                  <a:pt x="1195" y="9357"/>
                  <a:pt x="1195" y="9357"/>
                  <a:pt x="1195" y="9357"/>
                </a:cubicBezTo>
                <a:cubicBezTo>
                  <a:pt x="1198" y="9357"/>
                  <a:pt x="1198" y="9357"/>
                  <a:pt x="1198" y="9357"/>
                </a:cubicBezTo>
                <a:cubicBezTo>
                  <a:pt x="1259" y="9328"/>
                  <a:pt x="1259" y="9328"/>
                  <a:pt x="1259" y="9328"/>
                </a:cubicBezTo>
                <a:cubicBezTo>
                  <a:pt x="1262" y="9328"/>
                  <a:pt x="1262" y="9328"/>
                  <a:pt x="1262" y="9328"/>
                </a:cubicBezTo>
                <a:cubicBezTo>
                  <a:pt x="1262" y="9331"/>
                  <a:pt x="1262" y="9331"/>
                  <a:pt x="1262" y="9331"/>
                </a:cubicBezTo>
                <a:cubicBezTo>
                  <a:pt x="1285" y="9428"/>
                  <a:pt x="1285" y="9428"/>
                  <a:pt x="1285" y="9428"/>
                </a:cubicBezTo>
                <a:cubicBezTo>
                  <a:pt x="1285" y="9431"/>
                  <a:pt x="1285" y="9431"/>
                  <a:pt x="1285" y="9431"/>
                </a:cubicBezTo>
                <a:cubicBezTo>
                  <a:pt x="1282" y="9431"/>
                  <a:pt x="1282" y="9431"/>
                  <a:pt x="1282" y="9431"/>
                </a:cubicBezTo>
                <a:close/>
                <a:moveTo>
                  <a:pt x="1363" y="9396"/>
                </a:moveTo>
                <a:cubicBezTo>
                  <a:pt x="1298" y="9425"/>
                  <a:pt x="1298" y="9425"/>
                  <a:pt x="1298" y="9425"/>
                </a:cubicBezTo>
                <a:cubicBezTo>
                  <a:pt x="1298" y="9425"/>
                  <a:pt x="1298" y="9425"/>
                  <a:pt x="1298" y="9425"/>
                </a:cubicBezTo>
                <a:cubicBezTo>
                  <a:pt x="1295" y="9422"/>
                  <a:pt x="1295" y="9422"/>
                  <a:pt x="1295" y="9422"/>
                </a:cubicBezTo>
                <a:cubicBezTo>
                  <a:pt x="1275" y="9325"/>
                  <a:pt x="1275" y="9325"/>
                  <a:pt x="1275" y="9325"/>
                </a:cubicBezTo>
                <a:cubicBezTo>
                  <a:pt x="1275" y="9321"/>
                  <a:pt x="1275" y="9321"/>
                  <a:pt x="1275" y="9321"/>
                </a:cubicBezTo>
                <a:cubicBezTo>
                  <a:pt x="1279" y="9321"/>
                  <a:pt x="1279" y="9321"/>
                  <a:pt x="1279" y="9321"/>
                </a:cubicBezTo>
                <a:cubicBezTo>
                  <a:pt x="1340" y="9292"/>
                  <a:pt x="1340" y="9292"/>
                  <a:pt x="1340" y="9292"/>
                </a:cubicBezTo>
                <a:cubicBezTo>
                  <a:pt x="1340" y="9292"/>
                  <a:pt x="1340" y="9292"/>
                  <a:pt x="1340" y="9292"/>
                </a:cubicBezTo>
                <a:cubicBezTo>
                  <a:pt x="1343" y="9296"/>
                  <a:pt x="1343" y="9296"/>
                  <a:pt x="1343" y="9296"/>
                </a:cubicBezTo>
                <a:cubicBezTo>
                  <a:pt x="1363" y="9393"/>
                  <a:pt x="1363" y="9393"/>
                  <a:pt x="1363" y="9393"/>
                </a:cubicBezTo>
                <a:cubicBezTo>
                  <a:pt x="1363" y="9396"/>
                  <a:pt x="1363" y="9396"/>
                  <a:pt x="1363" y="9396"/>
                </a:cubicBezTo>
                <a:cubicBezTo>
                  <a:pt x="1363" y="9396"/>
                  <a:pt x="1363" y="9396"/>
                  <a:pt x="1363" y="9396"/>
                </a:cubicBezTo>
                <a:close/>
                <a:moveTo>
                  <a:pt x="1437" y="9360"/>
                </a:moveTo>
                <a:cubicBezTo>
                  <a:pt x="1379" y="9389"/>
                  <a:pt x="1379" y="9389"/>
                  <a:pt x="1379" y="9389"/>
                </a:cubicBezTo>
                <a:cubicBezTo>
                  <a:pt x="1376" y="9389"/>
                  <a:pt x="1376" y="9389"/>
                  <a:pt x="1376" y="9389"/>
                </a:cubicBezTo>
                <a:cubicBezTo>
                  <a:pt x="1376" y="9386"/>
                  <a:pt x="1376" y="9386"/>
                  <a:pt x="1376" y="9386"/>
                </a:cubicBezTo>
                <a:cubicBezTo>
                  <a:pt x="1353" y="9292"/>
                  <a:pt x="1353" y="9292"/>
                  <a:pt x="1353" y="9292"/>
                </a:cubicBezTo>
                <a:cubicBezTo>
                  <a:pt x="1353" y="9289"/>
                  <a:pt x="1353" y="9289"/>
                  <a:pt x="1353" y="9289"/>
                </a:cubicBezTo>
                <a:cubicBezTo>
                  <a:pt x="1356" y="9286"/>
                  <a:pt x="1356" y="9286"/>
                  <a:pt x="1356" y="9286"/>
                </a:cubicBezTo>
                <a:cubicBezTo>
                  <a:pt x="1415" y="9260"/>
                  <a:pt x="1415" y="9260"/>
                  <a:pt x="1415" y="9260"/>
                </a:cubicBezTo>
                <a:cubicBezTo>
                  <a:pt x="1418" y="9260"/>
                  <a:pt x="1418" y="9260"/>
                  <a:pt x="1418" y="9260"/>
                </a:cubicBezTo>
                <a:cubicBezTo>
                  <a:pt x="1418" y="9263"/>
                  <a:pt x="1418" y="9263"/>
                  <a:pt x="1418" y="9263"/>
                </a:cubicBezTo>
                <a:cubicBezTo>
                  <a:pt x="1441" y="9357"/>
                  <a:pt x="1441" y="9357"/>
                  <a:pt x="1441" y="9357"/>
                </a:cubicBezTo>
                <a:cubicBezTo>
                  <a:pt x="1441" y="9360"/>
                  <a:pt x="1441" y="9360"/>
                  <a:pt x="1441" y="9360"/>
                </a:cubicBezTo>
                <a:cubicBezTo>
                  <a:pt x="1437" y="9360"/>
                  <a:pt x="1437" y="9360"/>
                  <a:pt x="1437" y="9360"/>
                </a:cubicBezTo>
                <a:close/>
                <a:moveTo>
                  <a:pt x="1515" y="9328"/>
                </a:moveTo>
                <a:cubicBezTo>
                  <a:pt x="1453" y="9354"/>
                  <a:pt x="1453" y="9354"/>
                  <a:pt x="1453" y="9354"/>
                </a:cubicBezTo>
                <a:cubicBezTo>
                  <a:pt x="1453" y="9354"/>
                  <a:pt x="1453" y="9354"/>
                  <a:pt x="1453" y="9354"/>
                </a:cubicBezTo>
                <a:cubicBezTo>
                  <a:pt x="1450" y="9351"/>
                  <a:pt x="1450" y="9351"/>
                  <a:pt x="1450" y="9351"/>
                </a:cubicBezTo>
                <a:cubicBezTo>
                  <a:pt x="1431" y="9257"/>
                  <a:pt x="1431" y="9257"/>
                  <a:pt x="1431" y="9257"/>
                </a:cubicBezTo>
                <a:cubicBezTo>
                  <a:pt x="1431" y="9253"/>
                  <a:pt x="1431" y="9253"/>
                  <a:pt x="1431" y="9253"/>
                </a:cubicBezTo>
                <a:cubicBezTo>
                  <a:pt x="1431" y="9253"/>
                  <a:pt x="1431" y="9253"/>
                  <a:pt x="1431" y="9253"/>
                </a:cubicBezTo>
                <a:cubicBezTo>
                  <a:pt x="1489" y="9228"/>
                  <a:pt x="1489" y="9228"/>
                  <a:pt x="1489" y="9228"/>
                </a:cubicBezTo>
                <a:cubicBezTo>
                  <a:pt x="1492" y="9228"/>
                  <a:pt x="1492" y="9228"/>
                  <a:pt x="1492" y="9228"/>
                </a:cubicBezTo>
                <a:cubicBezTo>
                  <a:pt x="1492" y="9231"/>
                  <a:pt x="1492" y="9231"/>
                  <a:pt x="1492" y="9231"/>
                </a:cubicBezTo>
                <a:cubicBezTo>
                  <a:pt x="1515" y="9325"/>
                  <a:pt x="1515" y="9325"/>
                  <a:pt x="1515" y="9325"/>
                </a:cubicBezTo>
                <a:cubicBezTo>
                  <a:pt x="1515" y="9328"/>
                  <a:pt x="1515" y="9328"/>
                  <a:pt x="1515" y="9328"/>
                </a:cubicBezTo>
                <a:cubicBezTo>
                  <a:pt x="1515" y="9328"/>
                  <a:pt x="1515" y="9328"/>
                  <a:pt x="1515" y="9328"/>
                </a:cubicBezTo>
                <a:close/>
                <a:moveTo>
                  <a:pt x="1586" y="9296"/>
                </a:moveTo>
                <a:cubicBezTo>
                  <a:pt x="1531" y="9321"/>
                  <a:pt x="1531" y="9321"/>
                  <a:pt x="1531" y="9321"/>
                </a:cubicBezTo>
                <a:cubicBezTo>
                  <a:pt x="1528" y="9321"/>
                  <a:pt x="1528" y="9321"/>
                  <a:pt x="1528" y="9321"/>
                </a:cubicBezTo>
                <a:cubicBezTo>
                  <a:pt x="1528" y="9318"/>
                  <a:pt x="1528" y="9318"/>
                  <a:pt x="1528" y="9318"/>
                </a:cubicBezTo>
                <a:cubicBezTo>
                  <a:pt x="1505" y="9224"/>
                  <a:pt x="1505" y="9224"/>
                  <a:pt x="1505" y="9224"/>
                </a:cubicBezTo>
                <a:cubicBezTo>
                  <a:pt x="1505" y="9221"/>
                  <a:pt x="1505" y="9221"/>
                  <a:pt x="1505" y="9221"/>
                </a:cubicBezTo>
                <a:cubicBezTo>
                  <a:pt x="1505" y="9221"/>
                  <a:pt x="1505" y="9221"/>
                  <a:pt x="1505" y="9221"/>
                </a:cubicBezTo>
                <a:cubicBezTo>
                  <a:pt x="1564" y="9195"/>
                  <a:pt x="1564" y="9195"/>
                  <a:pt x="1564" y="9195"/>
                </a:cubicBezTo>
                <a:cubicBezTo>
                  <a:pt x="1567" y="9195"/>
                  <a:pt x="1567" y="9195"/>
                  <a:pt x="1567" y="9195"/>
                </a:cubicBezTo>
                <a:cubicBezTo>
                  <a:pt x="1567" y="9198"/>
                  <a:pt x="1567" y="9198"/>
                  <a:pt x="1567" y="9198"/>
                </a:cubicBezTo>
                <a:cubicBezTo>
                  <a:pt x="1589" y="9289"/>
                  <a:pt x="1589" y="9289"/>
                  <a:pt x="1589" y="9289"/>
                </a:cubicBezTo>
                <a:cubicBezTo>
                  <a:pt x="1589" y="9292"/>
                  <a:pt x="1589" y="9292"/>
                  <a:pt x="1589" y="9292"/>
                </a:cubicBezTo>
                <a:cubicBezTo>
                  <a:pt x="1586" y="9296"/>
                  <a:pt x="1586" y="9296"/>
                  <a:pt x="1586" y="9296"/>
                </a:cubicBezTo>
                <a:close/>
                <a:moveTo>
                  <a:pt x="1657" y="9263"/>
                </a:moveTo>
                <a:cubicBezTo>
                  <a:pt x="1602" y="9289"/>
                  <a:pt x="1602" y="9289"/>
                  <a:pt x="1602" y="9289"/>
                </a:cubicBezTo>
                <a:cubicBezTo>
                  <a:pt x="1599" y="9289"/>
                  <a:pt x="1599" y="9289"/>
                  <a:pt x="1599" y="9289"/>
                </a:cubicBezTo>
                <a:cubicBezTo>
                  <a:pt x="1599" y="9286"/>
                  <a:pt x="1599" y="9286"/>
                  <a:pt x="1599" y="9286"/>
                </a:cubicBezTo>
                <a:cubicBezTo>
                  <a:pt x="1576" y="9195"/>
                  <a:pt x="1576" y="9195"/>
                  <a:pt x="1576" y="9195"/>
                </a:cubicBezTo>
                <a:cubicBezTo>
                  <a:pt x="1576" y="9192"/>
                  <a:pt x="1576" y="9192"/>
                  <a:pt x="1576" y="9192"/>
                </a:cubicBezTo>
                <a:cubicBezTo>
                  <a:pt x="1580" y="9189"/>
                  <a:pt x="1580" y="9189"/>
                  <a:pt x="1580" y="9189"/>
                </a:cubicBezTo>
                <a:cubicBezTo>
                  <a:pt x="1635" y="9166"/>
                  <a:pt x="1635" y="9166"/>
                  <a:pt x="1635" y="9166"/>
                </a:cubicBezTo>
                <a:cubicBezTo>
                  <a:pt x="1638" y="9166"/>
                  <a:pt x="1638" y="9166"/>
                  <a:pt x="1638" y="9166"/>
                </a:cubicBezTo>
                <a:cubicBezTo>
                  <a:pt x="1638" y="9169"/>
                  <a:pt x="1638" y="9169"/>
                  <a:pt x="1638" y="9169"/>
                </a:cubicBezTo>
                <a:cubicBezTo>
                  <a:pt x="1661" y="9257"/>
                  <a:pt x="1661" y="9257"/>
                  <a:pt x="1661" y="9257"/>
                </a:cubicBezTo>
                <a:cubicBezTo>
                  <a:pt x="1661" y="9260"/>
                  <a:pt x="1661" y="9260"/>
                  <a:pt x="1661" y="9260"/>
                </a:cubicBezTo>
                <a:cubicBezTo>
                  <a:pt x="1657" y="9263"/>
                  <a:pt x="1657" y="9263"/>
                  <a:pt x="1657" y="9263"/>
                </a:cubicBezTo>
                <a:close/>
                <a:moveTo>
                  <a:pt x="1729" y="9231"/>
                </a:moveTo>
                <a:cubicBezTo>
                  <a:pt x="1674" y="9257"/>
                  <a:pt x="1674" y="9257"/>
                  <a:pt x="1674" y="9257"/>
                </a:cubicBezTo>
                <a:cubicBezTo>
                  <a:pt x="1670" y="9257"/>
                  <a:pt x="1670" y="9257"/>
                  <a:pt x="1670" y="9257"/>
                </a:cubicBezTo>
                <a:cubicBezTo>
                  <a:pt x="1670" y="9253"/>
                  <a:pt x="1670" y="9253"/>
                  <a:pt x="1670" y="9253"/>
                </a:cubicBezTo>
                <a:cubicBezTo>
                  <a:pt x="1648" y="9163"/>
                  <a:pt x="1648" y="9163"/>
                  <a:pt x="1648" y="9163"/>
                </a:cubicBezTo>
                <a:cubicBezTo>
                  <a:pt x="1648" y="9160"/>
                  <a:pt x="1648" y="9160"/>
                  <a:pt x="1648" y="9160"/>
                </a:cubicBezTo>
                <a:cubicBezTo>
                  <a:pt x="1651" y="9160"/>
                  <a:pt x="1651" y="9160"/>
                  <a:pt x="1651" y="9160"/>
                </a:cubicBezTo>
                <a:cubicBezTo>
                  <a:pt x="1703" y="9137"/>
                  <a:pt x="1703" y="9137"/>
                  <a:pt x="1703" y="9137"/>
                </a:cubicBezTo>
                <a:cubicBezTo>
                  <a:pt x="1706" y="9134"/>
                  <a:pt x="1706" y="9134"/>
                  <a:pt x="1706" y="9134"/>
                </a:cubicBezTo>
                <a:cubicBezTo>
                  <a:pt x="1706" y="9137"/>
                  <a:pt x="1706" y="9137"/>
                  <a:pt x="1706" y="9137"/>
                </a:cubicBezTo>
                <a:cubicBezTo>
                  <a:pt x="1729" y="9228"/>
                  <a:pt x="1729" y="9228"/>
                  <a:pt x="1729" y="9228"/>
                </a:cubicBezTo>
                <a:cubicBezTo>
                  <a:pt x="1729" y="9231"/>
                  <a:pt x="1729" y="9231"/>
                  <a:pt x="1729" y="9231"/>
                </a:cubicBezTo>
                <a:cubicBezTo>
                  <a:pt x="1729" y="9231"/>
                  <a:pt x="1729" y="9231"/>
                  <a:pt x="1729" y="9231"/>
                </a:cubicBezTo>
                <a:close/>
                <a:moveTo>
                  <a:pt x="1797" y="9198"/>
                </a:moveTo>
                <a:cubicBezTo>
                  <a:pt x="1742" y="9224"/>
                  <a:pt x="1742" y="9224"/>
                  <a:pt x="1742" y="9224"/>
                </a:cubicBezTo>
                <a:cubicBezTo>
                  <a:pt x="1742" y="9224"/>
                  <a:pt x="1742" y="9224"/>
                  <a:pt x="1742" y="9224"/>
                </a:cubicBezTo>
                <a:cubicBezTo>
                  <a:pt x="1738" y="9221"/>
                  <a:pt x="1738" y="9221"/>
                  <a:pt x="1738" y="9221"/>
                </a:cubicBezTo>
                <a:cubicBezTo>
                  <a:pt x="1719" y="9134"/>
                  <a:pt x="1719" y="9134"/>
                  <a:pt x="1719" y="9134"/>
                </a:cubicBezTo>
                <a:cubicBezTo>
                  <a:pt x="1716" y="9130"/>
                  <a:pt x="1716" y="9130"/>
                  <a:pt x="1716" y="9130"/>
                </a:cubicBezTo>
                <a:cubicBezTo>
                  <a:pt x="1719" y="9130"/>
                  <a:pt x="1719" y="9130"/>
                  <a:pt x="1719" y="9130"/>
                </a:cubicBezTo>
                <a:cubicBezTo>
                  <a:pt x="1771" y="9105"/>
                  <a:pt x="1771" y="9105"/>
                  <a:pt x="1771" y="9105"/>
                </a:cubicBezTo>
                <a:cubicBezTo>
                  <a:pt x="1774" y="9105"/>
                  <a:pt x="1774" y="9105"/>
                  <a:pt x="1774" y="9105"/>
                </a:cubicBezTo>
                <a:cubicBezTo>
                  <a:pt x="1774" y="9108"/>
                  <a:pt x="1774" y="9108"/>
                  <a:pt x="1774" y="9108"/>
                </a:cubicBezTo>
                <a:cubicBezTo>
                  <a:pt x="1797" y="9195"/>
                  <a:pt x="1797" y="9195"/>
                  <a:pt x="1797" y="9195"/>
                </a:cubicBezTo>
                <a:cubicBezTo>
                  <a:pt x="1797" y="9198"/>
                  <a:pt x="1797" y="9198"/>
                  <a:pt x="1797" y="9198"/>
                </a:cubicBezTo>
                <a:cubicBezTo>
                  <a:pt x="1797" y="9198"/>
                  <a:pt x="1797" y="9198"/>
                  <a:pt x="1797" y="9198"/>
                </a:cubicBezTo>
                <a:close/>
                <a:moveTo>
                  <a:pt x="1861" y="9169"/>
                </a:moveTo>
                <a:cubicBezTo>
                  <a:pt x="1809" y="9195"/>
                  <a:pt x="1809" y="9195"/>
                  <a:pt x="1809" y="9195"/>
                </a:cubicBezTo>
                <a:cubicBezTo>
                  <a:pt x="1809" y="9195"/>
                  <a:pt x="1809" y="9195"/>
                  <a:pt x="1809" y="9195"/>
                </a:cubicBezTo>
                <a:cubicBezTo>
                  <a:pt x="1806" y="9192"/>
                  <a:pt x="1806" y="9192"/>
                  <a:pt x="1806" y="9192"/>
                </a:cubicBezTo>
                <a:cubicBezTo>
                  <a:pt x="1784" y="9105"/>
                  <a:pt x="1784" y="9105"/>
                  <a:pt x="1784" y="9105"/>
                </a:cubicBezTo>
                <a:cubicBezTo>
                  <a:pt x="1784" y="9101"/>
                  <a:pt x="1784" y="9101"/>
                  <a:pt x="1784" y="9101"/>
                </a:cubicBezTo>
                <a:cubicBezTo>
                  <a:pt x="1787" y="9101"/>
                  <a:pt x="1787" y="9101"/>
                  <a:pt x="1787" y="9101"/>
                </a:cubicBezTo>
                <a:cubicBezTo>
                  <a:pt x="1839" y="9079"/>
                  <a:pt x="1839" y="9079"/>
                  <a:pt x="1839" y="9079"/>
                </a:cubicBezTo>
                <a:cubicBezTo>
                  <a:pt x="1839" y="9075"/>
                  <a:pt x="1839" y="9075"/>
                  <a:pt x="1839" y="9075"/>
                </a:cubicBezTo>
                <a:cubicBezTo>
                  <a:pt x="1842" y="9082"/>
                  <a:pt x="1842" y="9082"/>
                  <a:pt x="1842" y="9082"/>
                </a:cubicBezTo>
                <a:cubicBezTo>
                  <a:pt x="1865" y="9166"/>
                  <a:pt x="1865" y="9166"/>
                  <a:pt x="1865" y="9166"/>
                </a:cubicBezTo>
                <a:cubicBezTo>
                  <a:pt x="1865" y="9169"/>
                  <a:pt x="1865" y="9169"/>
                  <a:pt x="1865" y="9169"/>
                </a:cubicBezTo>
                <a:cubicBezTo>
                  <a:pt x="1861" y="9169"/>
                  <a:pt x="1861" y="9169"/>
                  <a:pt x="1861" y="9169"/>
                </a:cubicBezTo>
                <a:close/>
                <a:moveTo>
                  <a:pt x="1926" y="9140"/>
                </a:moveTo>
                <a:cubicBezTo>
                  <a:pt x="1877" y="9163"/>
                  <a:pt x="1877" y="9163"/>
                  <a:pt x="1877" y="9163"/>
                </a:cubicBezTo>
                <a:cubicBezTo>
                  <a:pt x="1874" y="9166"/>
                  <a:pt x="1874" y="9166"/>
                  <a:pt x="1874" y="9166"/>
                </a:cubicBezTo>
                <a:cubicBezTo>
                  <a:pt x="1874" y="9163"/>
                  <a:pt x="1874" y="9163"/>
                  <a:pt x="1874" y="9163"/>
                </a:cubicBezTo>
                <a:cubicBezTo>
                  <a:pt x="1852" y="9075"/>
                  <a:pt x="1852" y="9075"/>
                  <a:pt x="1852" y="9075"/>
                </a:cubicBezTo>
                <a:cubicBezTo>
                  <a:pt x="1848" y="9072"/>
                  <a:pt x="1848" y="9072"/>
                  <a:pt x="1848" y="9072"/>
                </a:cubicBezTo>
                <a:cubicBezTo>
                  <a:pt x="1852" y="9072"/>
                  <a:pt x="1852" y="9072"/>
                  <a:pt x="1852" y="9072"/>
                </a:cubicBezTo>
                <a:cubicBezTo>
                  <a:pt x="1903" y="9050"/>
                  <a:pt x="1903" y="9050"/>
                  <a:pt x="1903" y="9050"/>
                </a:cubicBezTo>
                <a:cubicBezTo>
                  <a:pt x="1903" y="9050"/>
                  <a:pt x="1903" y="9050"/>
                  <a:pt x="1903" y="9050"/>
                </a:cubicBezTo>
                <a:cubicBezTo>
                  <a:pt x="1903" y="9053"/>
                  <a:pt x="1903" y="9053"/>
                  <a:pt x="1903" y="9053"/>
                </a:cubicBezTo>
                <a:cubicBezTo>
                  <a:pt x="1929" y="9137"/>
                  <a:pt x="1929" y="9137"/>
                  <a:pt x="1929" y="9137"/>
                </a:cubicBezTo>
                <a:cubicBezTo>
                  <a:pt x="1929" y="9140"/>
                  <a:pt x="1929" y="9140"/>
                  <a:pt x="1929" y="9140"/>
                </a:cubicBezTo>
                <a:cubicBezTo>
                  <a:pt x="1926" y="9140"/>
                  <a:pt x="1926" y="9140"/>
                  <a:pt x="1926" y="9140"/>
                </a:cubicBezTo>
                <a:close/>
                <a:moveTo>
                  <a:pt x="1991" y="9111"/>
                </a:moveTo>
                <a:cubicBezTo>
                  <a:pt x="1942" y="9134"/>
                  <a:pt x="1942" y="9134"/>
                  <a:pt x="1942" y="9134"/>
                </a:cubicBezTo>
                <a:cubicBezTo>
                  <a:pt x="1939" y="9137"/>
                  <a:pt x="1939" y="9137"/>
                  <a:pt x="1939" y="9137"/>
                </a:cubicBezTo>
                <a:cubicBezTo>
                  <a:pt x="1939" y="9134"/>
                  <a:pt x="1939" y="9134"/>
                  <a:pt x="1939" y="9134"/>
                </a:cubicBezTo>
                <a:cubicBezTo>
                  <a:pt x="1916" y="9046"/>
                  <a:pt x="1916" y="9046"/>
                  <a:pt x="1916" y="9046"/>
                </a:cubicBezTo>
                <a:cubicBezTo>
                  <a:pt x="1913" y="9043"/>
                  <a:pt x="1913" y="9043"/>
                  <a:pt x="1913" y="9043"/>
                </a:cubicBezTo>
                <a:cubicBezTo>
                  <a:pt x="1916" y="9043"/>
                  <a:pt x="1916" y="9043"/>
                  <a:pt x="1916" y="9043"/>
                </a:cubicBezTo>
                <a:cubicBezTo>
                  <a:pt x="1965" y="9024"/>
                  <a:pt x="1965" y="9024"/>
                  <a:pt x="1965" y="9024"/>
                </a:cubicBezTo>
                <a:cubicBezTo>
                  <a:pt x="1968" y="9020"/>
                  <a:pt x="1968" y="9020"/>
                  <a:pt x="1968" y="9020"/>
                </a:cubicBezTo>
                <a:cubicBezTo>
                  <a:pt x="1968" y="9024"/>
                  <a:pt x="1968" y="9024"/>
                  <a:pt x="1968" y="9024"/>
                </a:cubicBezTo>
                <a:cubicBezTo>
                  <a:pt x="1991" y="9108"/>
                  <a:pt x="1991" y="9108"/>
                  <a:pt x="1991" y="9108"/>
                </a:cubicBezTo>
                <a:cubicBezTo>
                  <a:pt x="1991" y="9111"/>
                  <a:pt x="1991" y="9111"/>
                  <a:pt x="1991" y="9111"/>
                </a:cubicBezTo>
                <a:cubicBezTo>
                  <a:pt x="1991" y="9111"/>
                  <a:pt x="1991" y="9111"/>
                  <a:pt x="1991" y="9111"/>
                </a:cubicBezTo>
                <a:close/>
                <a:moveTo>
                  <a:pt x="2052" y="9085"/>
                </a:moveTo>
                <a:cubicBezTo>
                  <a:pt x="2004" y="9108"/>
                  <a:pt x="2004" y="9108"/>
                  <a:pt x="2004" y="9108"/>
                </a:cubicBezTo>
                <a:cubicBezTo>
                  <a:pt x="2000" y="9108"/>
                  <a:pt x="2000" y="9108"/>
                  <a:pt x="2000" y="9108"/>
                </a:cubicBezTo>
                <a:cubicBezTo>
                  <a:pt x="2000" y="9105"/>
                  <a:pt x="2000" y="9105"/>
                  <a:pt x="2000" y="9105"/>
                </a:cubicBezTo>
                <a:cubicBezTo>
                  <a:pt x="1978" y="9020"/>
                  <a:pt x="1978" y="9020"/>
                  <a:pt x="1978" y="9020"/>
                </a:cubicBezTo>
                <a:cubicBezTo>
                  <a:pt x="1978" y="9017"/>
                  <a:pt x="1978" y="9017"/>
                  <a:pt x="1978" y="9017"/>
                </a:cubicBezTo>
                <a:cubicBezTo>
                  <a:pt x="1978" y="9017"/>
                  <a:pt x="1978" y="9017"/>
                  <a:pt x="1978" y="9017"/>
                </a:cubicBezTo>
                <a:cubicBezTo>
                  <a:pt x="2026" y="8995"/>
                  <a:pt x="2026" y="8995"/>
                  <a:pt x="2026" y="8995"/>
                </a:cubicBezTo>
                <a:cubicBezTo>
                  <a:pt x="2030" y="8995"/>
                  <a:pt x="2030" y="8995"/>
                  <a:pt x="2030" y="8995"/>
                </a:cubicBezTo>
                <a:cubicBezTo>
                  <a:pt x="2030" y="8998"/>
                  <a:pt x="2030" y="8998"/>
                  <a:pt x="2030" y="8998"/>
                </a:cubicBezTo>
                <a:cubicBezTo>
                  <a:pt x="2052" y="9082"/>
                  <a:pt x="2052" y="9082"/>
                  <a:pt x="2052" y="9082"/>
                </a:cubicBezTo>
                <a:cubicBezTo>
                  <a:pt x="2052" y="9085"/>
                  <a:pt x="2052" y="9085"/>
                  <a:pt x="2052" y="9085"/>
                </a:cubicBezTo>
                <a:cubicBezTo>
                  <a:pt x="2052" y="9085"/>
                  <a:pt x="2052" y="9085"/>
                  <a:pt x="2052" y="9085"/>
                </a:cubicBezTo>
                <a:close/>
                <a:moveTo>
                  <a:pt x="2114" y="9056"/>
                </a:moveTo>
                <a:cubicBezTo>
                  <a:pt x="2065" y="9079"/>
                  <a:pt x="2065" y="9079"/>
                  <a:pt x="2065" y="9079"/>
                </a:cubicBezTo>
                <a:cubicBezTo>
                  <a:pt x="2062" y="9079"/>
                  <a:pt x="2062" y="9079"/>
                  <a:pt x="2062" y="9079"/>
                </a:cubicBezTo>
                <a:cubicBezTo>
                  <a:pt x="2062" y="9075"/>
                  <a:pt x="2062" y="9075"/>
                  <a:pt x="2062" y="9075"/>
                </a:cubicBezTo>
                <a:cubicBezTo>
                  <a:pt x="2039" y="8995"/>
                  <a:pt x="2039" y="8995"/>
                  <a:pt x="2039" y="8995"/>
                </a:cubicBezTo>
                <a:cubicBezTo>
                  <a:pt x="2039" y="8991"/>
                  <a:pt x="2039" y="8991"/>
                  <a:pt x="2039" y="8991"/>
                </a:cubicBezTo>
                <a:cubicBezTo>
                  <a:pt x="2039" y="8991"/>
                  <a:pt x="2039" y="8991"/>
                  <a:pt x="2039" y="8991"/>
                </a:cubicBezTo>
                <a:cubicBezTo>
                  <a:pt x="2088" y="8969"/>
                  <a:pt x="2088" y="8969"/>
                  <a:pt x="2088" y="8969"/>
                </a:cubicBezTo>
                <a:cubicBezTo>
                  <a:pt x="2088" y="8969"/>
                  <a:pt x="2088" y="8969"/>
                  <a:pt x="2088" y="8969"/>
                </a:cubicBezTo>
                <a:cubicBezTo>
                  <a:pt x="2091" y="8972"/>
                  <a:pt x="2091" y="8972"/>
                  <a:pt x="2091" y="8972"/>
                </a:cubicBezTo>
                <a:cubicBezTo>
                  <a:pt x="2114" y="9053"/>
                  <a:pt x="2114" y="9053"/>
                  <a:pt x="2114" y="9053"/>
                </a:cubicBezTo>
                <a:cubicBezTo>
                  <a:pt x="2114" y="9056"/>
                  <a:pt x="2114" y="9056"/>
                  <a:pt x="2114" y="9056"/>
                </a:cubicBezTo>
                <a:cubicBezTo>
                  <a:pt x="2114" y="9056"/>
                  <a:pt x="2114" y="9056"/>
                  <a:pt x="2114" y="9056"/>
                </a:cubicBezTo>
                <a:close/>
                <a:moveTo>
                  <a:pt x="2172" y="9030"/>
                </a:moveTo>
                <a:cubicBezTo>
                  <a:pt x="2127" y="9053"/>
                  <a:pt x="2127" y="9053"/>
                  <a:pt x="2127" y="9053"/>
                </a:cubicBezTo>
                <a:cubicBezTo>
                  <a:pt x="2123" y="9053"/>
                  <a:pt x="2123" y="9053"/>
                  <a:pt x="2123" y="9053"/>
                </a:cubicBezTo>
                <a:cubicBezTo>
                  <a:pt x="2123" y="9050"/>
                  <a:pt x="2123" y="9050"/>
                  <a:pt x="2123" y="9050"/>
                </a:cubicBezTo>
                <a:cubicBezTo>
                  <a:pt x="2098" y="8969"/>
                  <a:pt x="2098" y="8969"/>
                  <a:pt x="2098" y="8969"/>
                </a:cubicBezTo>
                <a:cubicBezTo>
                  <a:pt x="2098" y="8965"/>
                  <a:pt x="2098" y="8965"/>
                  <a:pt x="2098" y="8965"/>
                </a:cubicBezTo>
                <a:cubicBezTo>
                  <a:pt x="2101" y="8965"/>
                  <a:pt x="2101" y="8965"/>
                  <a:pt x="2101" y="8965"/>
                </a:cubicBezTo>
                <a:cubicBezTo>
                  <a:pt x="2146" y="8943"/>
                  <a:pt x="2146" y="8943"/>
                  <a:pt x="2146" y="8943"/>
                </a:cubicBezTo>
                <a:cubicBezTo>
                  <a:pt x="2146" y="8943"/>
                  <a:pt x="2146" y="8943"/>
                  <a:pt x="2146" y="8943"/>
                </a:cubicBezTo>
                <a:cubicBezTo>
                  <a:pt x="2149" y="8946"/>
                  <a:pt x="2149" y="8946"/>
                  <a:pt x="2149" y="8946"/>
                </a:cubicBezTo>
                <a:cubicBezTo>
                  <a:pt x="2172" y="9027"/>
                  <a:pt x="2172" y="9027"/>
                  <a:pt x="2172" y="9027"/>
                </a:cubicBezTo>
                <a:cubicBezTo>
                  <a:pt x="2172" y="9030"/>
                  <a:pt x="2172" y="9030"/>
                  <a:pt x="2172" y="9030"/>
                </a:cubicBezTo>
                <a:cubicBezTo>
                  <a:pt x="2172" y="9030"/>
                  <a:pt x="2172" y="9030"/>
                  <a:pt x="2172" y="9030"/>
                </a:cubicBezTo>
                <a:close/>
                <a:moveTo>
                  <a:pt x="2253" y="8995"/>
                </a:moveTo>
                <a:cubicBezTo>
                  <a:pt x="2185" y="9024"/>
                  <a:pt x="2185" y="9024"/>
                  <a:pt x="2185" y="9024"/>
                </a:cubicBezTo>
                <a:cubicBezTo>
                  <a:pt x="2182" y="9027"/>
                  <a:pt x="2182" y="9027"/>
                  <a:pt x="2182" y="9027"/>
                </a:cubicBezTo>
                <a:cubicBezTo>
                  <a:pt x="2182" y="9024"/>
                  <a:pt x="2182" y="9024"/>
                  <a:pt x="2182" y="9024"/>
                </a:cubicBezTo>
                <a:cubicBezTo>
                  <a:pt x="2159" y="8943"/>
                  <a:pt x="2159" y="8943"/>
                  <a:pt x="2159" y="8943"/>
                </a:cubicBezTo>
                <a:cubicBezTo>
                  <a:pt x="2156" y="8939"/>
                  <a:pt x="2156" y="8939"/>
                  <a:pt x="2156" y="8939"/>
                </a:cubicBezTo>
                <a:cubicBezTo>
                  <a:pt x="2159" y="8939"/>
                  <a:pt x="2159" y="8939"/>
                  <a:pt x="2159" y="8939"/>
                </a:cubicBezTo>
                <a:cubicBezTo>
                  <a:pt x="2227" y="8910"/>
                  <a:pt x="2227" y="8910"/>
                  <a:pt x="2227" y="8910"/>
                </a:cubicBezTo>
                <a:cubicBezTo>
                  <a:pt x="2227" y="8910"/>
                  <a:pt x="2227" y="8910"/>
                  <a:pt x="2227" y="8910"/>
                </a:cubicBezTo>
                <a:cubicBezTo>
                  <a:pt x="2227" y="8910"/>
                  <a:pt x="2227" y="8910"/>
                  <a:pt x="2227" y="8910"/>
                </a:cubicBezTo>
                <a:cubicBezTo>
                  <a:pt x="2253" y="8991"/>
                  <a:pt x="2253" y="8991"/>
                  <a:pt x="2253" y="8991"/>
                </a:cubicBezTo>
                <a:cubicBezTo>
                  <a:pt x="2253" y="8995"/>
                  <a:pt x="2253" y="8995"/>
                  <a:pt x="2253" y="8995"/>
                </a:cubicBezTo>
                <a:cubicBezTo>
                  <a:pt x="2253" y="8995"/>
                  <a:pt x="2253" y="8995"/>
                  <a:pt x="2253" y="8995"/>
                </a:cubicBezTo>
                <a:close/>
                <a:moveTo>
                  <a:pt x="1007" y="9412"/>
                </a:moveTo>
                <a:cubicBezTo>
                  <a:pt x="939" y="9441"/>
                  <a:pt x="939" y="9441"/>
                  <a:pt x="939" y="9441"/>
                </a:cubicBezTo>
                <a:cubicBezTo>
                  <a:pt x="936" y="9441"/>
                  <a:pt x="936" y="9441"/>
                  <a:pt x="936" y="9441"/>
                </a:cubicBezTo>
                <a:cubicBezTo>
                  <a:pt x="936" y="9438"/>
                  <a:pt x="936" y="9438"/>
                  <a:pt x="936" y="9438"/>
                </a:cubicBezTo>
                <a:cubicBezTo>
                  <a:pt x="916" y="9338"/>
                  <a:pt x="916" y="9338"/>
                  <a:pt x="916" y="9338"/>
                </a:cubicBezTo>
                <a:cubicBezTo>
                  <a:pt x="916" y="9334"/>
                  <a:pt x="916" y="9334"/>
                  <a:pt x="916" y="9334"/>
                </a:cubicBezTo>
                <a:cubicBezTo>
                  <a:pt x="919" y="9331"/>
                  <a:pt x="919" y="9331"/>
                  <a:pt x="919" y="9331"/>
                </a:cubicBezTo>
                <a:cubicBezTo>
                  <a:pt x="987" y="9305"/>
                  <a:pt x="987" y="9305"/>
                  <a:pt x="987" y="9305"/>
                </a:cubicBezTo>
                <a:cubicBezTo>
                  <a:pt x="987" y="9302"/>
                  <a:pt x="987" y="9302"/>
                  <a:pt x="987" y="9302"/>
                </a:cubicBezTo>
                <a:cubicBezTo>
                  <a:pt x="991" y="9308"/>
                  <a:pt x="991" y="9308"/>
                  <a:pt x="991" y="9308"/>
                </a:cubicBezTo>
                <a:cubicBezTo>
                  <a:pt x="1007" y="9406"/>
                  <a:pt x="1007" y="9406"/>
                  <a:pt x="1007" y="9406"/>
                </a:cubicBezTo>
                <a:cubicBezTo>
                  <a:pt x="1010" y="9409"/>
                  <a:pt x="1010" y="9409"/>
                  <a:pt x="1010" y="9409"/>
                </a:cubicBezTo>
                <a:cubicBezTo>
                  <a:pt x="1007" y="9412"/>
                  <a:pt x="1007" y="9412"/>
                  <a:pt x="1007" y="9412"/>
                </a:cubicBezTo>
                <a:close/>
                <a:moveTo>
                  <a:pt x="1091" y="9373"/>
                </a:moveTo>
                <a:cubicBezTo>
                  <a:pt x="1026" y="9402"/>
                  <a:pt x="1026" y="9402"/>
                  <a:pt x="1026" y="9402"/>
                </a:cubicBezTo>
                <a:cubicBezTo>
                  <a:pt x="1023" y="9406"/>
                  <a:pt x="1023" y="9406"/>
                  <a:pt x="1023" y="9406"/>
                </a:cubicBezTo>
                <a:cubicBezTo>
                  <a:pt x="1023" y="9399"/>
                  <a:pt x="1023" y="9399"/>
                  <a:pt x="1023" y="9399"/>
                </a:cubicBezTo>
                <a:cubicBezTo>
                  <a:pt x="1004" y="9302"/>
                  <a:pt x="1004" y="9302"/>
                  <a:pt x="1004" y="9302"/>
                </a:cubicBezTo>
                <a:cubicBezTo>
                  <a:pt x="1004" y="9299"/>
                  <a:pt x="1004" y="9299"/>
                  <a:pt x="1004" y="9299"/>
                </a:cubicBezTo>
                <a:cubicBezTo>
                  <a:pt x="1004" y="9296"/>
                  <a:pt x="1004" y="9296"/>
                  <a:pt x="1004" y="9296"/>
                </a:cubicBezTo>
                <a:cubicBezTo>
                  <a:pt x="1072" y="9270"/>
                  <a:pt x="1072" y="9270"/>
                  <a:pt x="1072" y="9270"/>
                </a:cubicBezTo>
                <a:cubicBezTo>
                  <a:pt x="1075" y="9270"/>
                  <a:pt x="1075" y="9270"/>
                  <a:pt x="1075" y="9270"/>
                </a:cubicBezTo>
                <a:cubicBezTo>
                  <a:pt x="1075" y="9273"/>
                  <a:pt x="1075" y="9273"/>
                  <a:pt x="1075" y="9273"/>
                </a:cubicBezTo>
                <a:cubicBezTo>
                  <a:pt x="1094" y="9370"/>
                  <a:pt x="1094" y="9370"/>
                  <a:pt x="1094" y="9370"/>
                </a:cubicBezTo>
                <a:cubicBezTo>
                  <a:pt x="1094" y="9373"/>
                  <a:pt x="1094" y="9373"/>
                  <a:pt x="1094" y="9373"/>
                </a:cubicBezTo>
                <a:cubicBezTo>
                  <a:pt x="1091" y="9373"/>
                  <a:pt x="1091" y="9373"/>
                  <a:pt x="1091" y="9373"/>
                </a:cubicBezTo>
                <a:close/>
                <a:moveTo>
                  <a:pt x="1175" y="9338"/>
                </a:moveTo>
                <a:cubicBezTo>
                  <a:pt x="1110" y="9367"/>
                  <a:pt x="1110" y="9367"/>
                  <a:pt x="1110" y="9367"/>
                </a:cubicBezTo>
                <a:cubicBezTo>
                  <a:pt x="1107" y="9367"/>
                  <a:pt x="1107" y="9367"/>
                  <a:pt x="1107" y="9367"/>
                </a:cubicBezTo>
                <a:cubicBezTo>
                  <a:pt x="1107" y="9363"/>
                  <a:pt x="1107" y="9363"/>
                  <a:pt x="1107" y="9363"/>
                </a:cubicBezTo>
                <a:cubicBezTo>
                  <a:pt x="1088" y="9266"/>
                  <a:pt x="1088" y="9266"/>
                  <a:pt x="1088" y="9266"/>
                </a:cubicBezTo>
                <a:cubicBezTo>
                  <a:pt x="1088" y="9263"/>
                  <a:pt x="1088" y="9263"/>
                  <a:pt x="1088" y="9263"/>
                </a:cubicBezTo>
                <a:cubicBezTo>
                  <a:pt x="1088" y="9263"/>
                  <a:pt x="1088" y="9263"/>
                  <a:pt x="1088" y="9263"/>
                </a:cubicBezTo>
                <a:cubicBezTo>
                  <a:pt x="1152" y="9234"/>
                  <a:pt x="1152" y="9234"/>
                  <a:pt x="1152" y="9234"/>
                </a:cubicBezTo>
                <a:cubicBezTo>
                  <a:pt x="1156" y="9234"/>
                  <a:pt x="1156" y="9234"/>
                  <a:pt x="1156" y="9234"/>
                </a:cubicBezTo>
                <a:cubicBezTo>
                  <a:pt x="1156" y="9237"/>
                  <a:pt x="1156" y="9237"/>
                  <a:pt x="1156" y="9237"/>
                </a:cubicBezTo>
                <a:cubicBezTo>
                  <a:pt x="1175" y="9334"/>
                  <a:pt x="1175" y="9334"/>
                  <a:pt x="1175" y="9334"/>
                </a:cubicBezTo>
                <a:cubicBezTo>
                  <a:pt x="1178" y="9338"/>
                  <a:pt x="1178" y="9338"/>
                  <a:pt x="1178" y="9338"/>
                </a:cubicBezTo>
                <a:cubicBezTo>
                  <a:pt x="1175" y="9338"/>
                  <a:pt x="1175" y="9338"/>
                  <a:pt x="1175" y="9338"/>
                </a:cubicBezTo>
                <a:close/>
                <a:moveTo>
                  <a:pt x="1256" y="9305"/>
                </a:moveTo>
                <a:cubicBezTo>
                  <a:pt x="1191" y="9331"/>
                  <a:pt x="1191" y="9331"/>
                  <a:pt x="1191" y="9331"/>
                </a:cubicBezTo>
                <a:cubicBezTo>
                  <a:pt x="1191" y="9331"/>
                  <a:pt x="1191" y="9331"/>
                  <a:pt x="1191" y="9331"/>
                </a:cubicBezTo>
                <a:cubicBezTo>
                  <a:pt x="1188" y="9328"/>
                  <a:pt x="1188" y="9328"/>
                  <a:pt x="1188" y="9328"/>
                </a:cubicBezTo>
                <a:cubicBezTo>
                  <a:pt x="1169" y="9234"/>
                  <a:pt x="1169" y="9234"/>
                  <a:pt x="1169" y="9234"/>
                </a:cubicBezTo>
                <a:cubicBezTo>
                  <a:pt x="1169" y="9228"/>
                  <a:pt x="1169" y="9228"/>
                  <a:pt x="1169" y="9228"/>
                </a:cubicBezTo>
                <a:cubicBezTo>
                  <a:pt x="1172" y="9228"/>
                  <a:pt x="1172" y="9228"/>
                  <a:pt x="1172" y="9228"/>
                </a:cubicBezTo>
                <a:cubicBezTo>
                  <a:pt x="1233" y="9202"/>
                  <a:pt x="1233" y="9202"/>
                  <a:pt x="1233" y="9202"/>
                </a:cubicBezTo>
                <a:cubicBezTo>
                  <a:pt x="1237" y="9202"/>
                  <a:pt x="1237" y="9202"/>
                  <a:pt x="1237" y="9202"/>
                </a:cubicBezTo>
                <a:cubicBezTo>
                  <a:pt x="1237" y="9205"/>
                  <a:pt x="1237" y="9205"/>
                  <a:pt x="1237" y="9205"/>
                </a:cubicBezTo>
                <a:cubicBezTo>
                  <a:pt x="1256" y="9299"/>
                  <a:pt x="1256" y="9299"/>
                  <a:pt x="1256" y="9299"/>
                </a:cubicBezTo>
                <a:cubicBezTo>
                  <a:pt x="1256" y="9302"/>
                  <a:pt x="1256" y="9302"/>
                  <a:pt x="1256" y="9302"/>
                </a:cubicBezTo>
                <a:cubicBezTo>
                  <a:pt x="1256" y="9305"/>
                  <a:pt x="1256" y="9305"/>
                  <a:pt x="1256" y="9305"/>
                </a:cubicBezTo>
                <a:close/>
                <a:moveTo>
                  <a:pt x="1334" y="9270"/>
                </a:moveTo>
                <a:cubicBezTo>
                  <a:pt x="1272" y="9296"/>
                  <a:pt x="1272" y="9296"/>
                  <a:pt x="1272" y="9296"/>
                </a:cubicBezTo>
                <a:cubicBezTo>
                  <a:pt x="1269" y="9299"/>
                  <a:pt x="1269" y="9299"/>
                  <a:pt x="1269" y="9299"/>
                </a:cubicBezTo>
                <a:cubicBezTo>
                  <a:pt x="1269" y="9296"/>
                  <a:pt x="1269" y="9296"/>
                  <a:pt x="1269" y="9296"/>
                </a:cubicBezTo>
                <a:cubicBezTo>
                  <a:pt x="1250" y="9198"/>
                  <a:pt x="1250" y="9198"/>
                  <a:pt x="1250" y="9198"/>
                </a:cubicBezTo>
                <a:cubicBezTo>
                  <a:pt x="1250" y="9195"/>
                  <a:pt x="1250" y="9195"/>
                  <a:pt x="1250" y="9195"/>
                </a:cubicBezTo>
                <a:cubicBezTo>
                  <a:pt x="1250" y="9195"/>
                  <a:pt x="1250" y="9195"/>
                  <a:pt x="1250" y="9195"/>
                </a:cubicBezTo>
                <a:cubicBezTo>
                  <a:pt x="1311" y="9169"/>
                  <a:pt x="1311" y="9169"/>
                  <a:pt x="1311" y="9169"/>
                </a:cubicBezTo>
                <a:cubicBezTo>
                  <a:pt x="1314" y="9169"/>
                  <a:pt x="1314" y="9169"/>
                  <a:pt x="1314" y="9169"/>
                </a:cubicBezTo>
                <a:cubicBezTo>
                  <a:pt x="1314" y="9173"/>
                  <a:pt x="1314" y="9173"/>
                  <a:pt x="1314" y="9173"/>
                </a:cubicBezTo>
                <a:cubicBezTo>
                  <a:pt x="1337" y="9266"/>
                  <a:pt x="1337" y="9266"/>
                  <a:pt x="1337" y="9266"/>
                </a:cubicBezTo>
                <a:cubicBezTo>
                  <a:pt x="1337" y="9270"/>
                  <a:pt x="1337" y="9270"/>
                  <a:pt x="1337" y="9270"/>
                </a:cubicBezTo>
                <a:cubicBezTo>
                  <a:pt x="1334" y="9270"/>
                  <a:pt x="1334" y="9270"/>
                  <a:pt x="1334" y="9270"/>
                </a:cubicBezTo>
                <a:close/>
                <a:moveTo>
                  <a:pt x="1411" y="9237"/>
                </a:moveTo>
                <a:cubicBezTo>
                  <a:pt x="1350" y="9263"/>
                  <a:pt x="1350" y="9263"/>
                  <a:pt x="1350" y="9263"/>
                </a:cubicBezTo>
                <a:cubicBezTo>
                  <a:pt x="1350" y="9263"/>
                  <a:pt x="1350" y="9263"/>
                  <a:pt x="1350" y="9263"/>
                </a:cubicBezTo>
                <a:cubicBezTo>
                  <a:pt x="1347" y="9260"/>
                  <a:pt x="1347" y="9260"/>
                  <a:pt x="1347" y="9260"/>
                </a:cubicBezTo>
                <a:cubicBezTo>
                  <a:pt x="1327" y="9166"/>
                  <a:pt x="1327" y="9166"/>
                  <a:pt x="1327" y="9166"/>
                </a:cubicBezTo>
                <a:cubicBezTo>
                  <a:pt x="1327" y="9163"/>
                  <a:pt x="1327" y="9163"/>
                  <a:pt x="1327" y="9163"/>
                </a:cubicBezTo>
                <a:cubicBezTo>
                  <a:pt x="1327" y="9163"/>
                  <a:pt x="1327" y="9163"/>
                  <a:pt x="1327" y="9163"/>
                </a:cubicBezTo>
                <a:cubicBezTo>
                  <a:pt x="1389" y="9140"/>
                  <a:pt x="1389" y="9140"/>
                  <a:pt x="1389" y="9140"/>
                </a:cubicBezTo>
                <a:cubicBezTo>
                  <a:pt x="1392" y="9137"/>
                  <a:pt x="1392" y="9137"/>
                  <a:pt x="1392" y="9137"/>
                </a:cubicBezTo>
                <a:cubicBezTo>
                  <a:pt x="1392" y="9140"/>
                  <a:pt x="1392" y="9140"/>
                  <a:pt x="1392" y="9140"/>
                </a:cubicBezTo>
                <a:cubicBezTo>
                  <a:pt x="1411" y="9234"/>
                  <a:pt x="1411" y="9234"/>
                  <a:pt x="1411" y="9234"/>
                </a:cubicBezTo>
                <a:cubicBezTo>
                  <a:pt x="1411" y="9237"/>
                  <a:pt x="1411" y="9237"/>
                  <a:pt x="1411" y="9237"/>
                </a:cubicBezTo>
                <a:cubicBezTo>
                  <a:pt x="1411" y="9237"/>
                  <a:pt x="1411" y="9237"/>
                  <a:pt x="1411" y="9237"/>
                </a:cubicBezTo>
                <a:close/>
                <a:moveTo>
                  <a:pt x="1486" y="9205"/>
                </a:moveTo>
                <a:cubicBezTo>
                  <a:pt x="1428" y="9231"/>
                  <a:pt x="1428" y="9231"/>
                  <a:pt x="1428" y="9231"/>
                </a:cubicBezTo>
                <a:cubicBezTo>
                  <a:pt x="1424" y="9231"/>
                  <a:pt x="1424" y="9231"/>
                  <a:pt x="1424" y="9231"/>
                </a:cubicBezTo>
                <a:cubicBezTo>
                  <a:pt x="1424" y="9228"/>
                  <a:pt x="1424" y="9228"/>
                  <a:pt x="1424" y="9228"/>
                </a:cubicBezTo>
                <a:cubicBezTo>
                  <a:pt x="1402" y="9137"/>
                  <a:pt x="1402" y="9137"/>
                  <a:pt x="1402" y="9137"/>
                </a:cubicBezTo>
                <a:cubicBezTo>
                  <a:pt x="1402" y="9134"/>
                  <a:pt x="1402" y="9134"/>
                  <a:pt x="1402" y="9134"/>
                </a:cubicBezTo>
                <a:cubicBezTo>
                  <a:pt x="1405" y="9134"/>
                  <a:pt x="1405" y="9134"/>
                  <a:pt x="1405" y="9134"/>
                </a:cubicBezTo>
                <a:cubicBezTo>
                  <a:pt x="1463" y="9108"/>
                  <a:pt x="1463" y="9108"/>
                  <a:pt x="1463" y="9108"/>
                </a:cubicBezTo>
                <a:cubicBezTo>
                  <a:pt x="1466" y="9108"/>
                  <a:pt x="1466" y="9108"/>
                  <a:pt x="1466" y="9108"/>
                </a:cubicBezTo>
                <a:cubicBezTo>
                  <a:pt x="1466" y="9111"/>
                  <a:pt x="1466" y="9111"/>
                  <a:pt x="1466" y="9111"/>
                </a:cubicBezTo>
                <a:cubicBezTo>
                  <a:pt x="1486" y="9202"/>
                  <a:pt x="1486" y="9202"/>
                  <a:pt x="1486" y="9202"/>
                </a:cubicBezTo>
                <a:cubicBezTo>
                  <a:pt x="1489" y="9205"/>
                  <a:pt x="1489" y="9205"/>
                  <a:pt x="1489" y="9205"/>
                </a:cubicBezTo>
                <a:cubicBezTo>
                  <a:pt x="1486" y="9205"/>
                  <a:pt x="1486" y="9205"/>
                  <a:pt x="1486" y="9205"/>
                </a:cubicBezTo>
                <a:close/>
                <a:moveTo>
                  <a:pt x="1557" y="9173"/>
                </a:moveTo>
                <a:cubicBezTo>
                  <a:pt x="1502" y="9198"/>
                  <a:pt x="1502" y="9198"/>
                  <a:pt x="1502" y="9198"/>
                </a:cubicBezTo>
                <a:cubicBezTo>
                  <a:pt x="1499" y="9198"/>
                  <a:pt x="1499" y="9198"/>
                  <a:pt x="1499" y="9198"/>
                </a:cubicBezTo>
                <a:cubicBezTo>
                  <a:pt x="1499" y="9195"/>
                  <a:pt x="1499" y="9195"/>
                  <a:pt x="1499" y="9195"/>
                </a:cubicBezTo>
                <a:cubicBezTo>
                  <a:pt x="1476" y="9105"/>
                  <a:pt x="1476" y="9105"/>
                  <a:pt x="1476" y="9105"/>
                </a:cubicBezTo>
                <a:cubicBezTo>
                  <a:pt x="1476" y="9101"/>
                  <a:pt x="1476" y="9101"/>
                  <a:pt x="1476" y="9101"/>
                </a:cubicBezTo>
                <a:cubicBezTo>
                  <a:pt x="1479" y="9101"/>
                  <a:pt x="1479" y="9101"/>
                  <a:pt x="1479" y="9101"/>
                </a:cubicBezTo>
                <a:cubicBezTo>
                  <a:pt x="1534" y="9079"/>
                  <a:pt x="1534" y="9079"/>
                  <a:pt x="1534" y="9079"/>
                </a:cubicBezTo>
                <a:cubicBezTo>
                  <a:pt x="1538" y="9079"/>
                  <a:pt x="1538" y="9079"/>
                  <a:pt x="1538" y="9079"/>
                </a:cubicBezTo>
                <a:cubicBezTo>
                  <a:pt x="1538" y="9082"/>
                  <a:pt x="1538" y="9082"/>
                  <a:pt x="1538" y="9082"/>
                </a:cubicBezTo>
                <a:cubicBezTo>
                  <a:pt x="1560" y="9169"/>
                  <a:pt x="1560" y="9169"/>
                  <a:pt x="1560" y="9169"/>
                </a:cubicBezTo>
                <a:cubicBezTo>
                  <a:pt x="1560" y="9173"/>
                  <a:pt x="1560" y="9173"/>
                  <a:pt x="1560" y="9173"/>
                </a:cubicBezTo>
                <a:cubicBezTo>
                  <a:pt x="1557" y="9173"/>
                  <a:pt x="1557" y="9173"/>
                  <a:pt x="1557" y="9173"/>
                </a:cubicBezTo>
                <a:close/>
                <a:moveTo>
                  <a:pt x="1628" y="9143"/>
                </a:moveTo>
                <a:cubicBezTo>
                  <a:pt x="1573" y="9166"/>
                  <a:pt x="1573" y="9166"/>
                  <a:pt x="1573" y="9166"/>
                </a:cubicBezTo>
                <a:cubicBezTo>
                  <a:pt x="1570" y="9169"/>
                  <a:pt x="1570" y="9169"/>
                  <a:pt x="1570" y="9169"/>
                </a:cubicBezTo>
                <a:cubicBezTo>
                  <a:pt x="1570" y="9166"/>
                  <a:pt x="1570" y="9166"/>
                  <a:pt x="1570" y="9166"/>
                </a:cubicBezTo>
                <a:cubicBezTo>
                  <a:pt x="1551" y="9075"/>
                  <a:pt x="1551" y="9075"/>
                  <a:pt x="1551" y="9075"/>
                </a:cubicBezTo>
                <a:cubicBezTo>
                  <a:pt x="1547" y="9072"/>
                  <a:pt x="1547" y="9072"/>
                  <a:pt x="1547" y="9072"/>
                </a:cubicBezTo>
                <a:cubicBezTo>
                  <a:pt x="1551" y="9072"/>
                  <a:pt x="1551" y="9072"/>
                  <a:pt x="1551" y="9072"/>
                </a:cubicBezTo>
                <a:cubicBezTo>
                  <a:pt x="1606" y="9050"/>
                  <a:pt x="1606" y="9050"/>
                  <a:pt x="1606" y="9050"/>
                </a:cubicBezTo>
                <a:cubicBezTo>
                  <a:pt x="1609" y="9050"/>
                  <a:pt x="1609" y="9050"/>
                  <a:pt x="1609" y="9050"/>
                </a:cubicBezTo>
                <a:cubicBezTo>
                  <a:pt x="1609" y="9053"/>
                  <a:pt x="1609" y="9053"/>
                  <a:pt x="1609" y="9053"/>
                </a:cubicBezTo>
                <a:cubicBezTo>
                  <a:pt x="1631" y="9140"/>
                  <a:pt x="1631" y="9140"/>
                  <a:pt x="1631" y="9140"/>
                </a:cubicBezTo>
                <a:cubicBezTo>
                  <a:pt x="1631" y="9143"/>
                  <a:pt x="1631" y="9143"/>
                  <a:pt x="1631" y="9143"/>
                </a:cubicBezTo>
                <a:cubicBezTo>
                  <a:pt x="1628" y="9143"/>
                  <a:pt x="1628" y="9143"/>
                  <a:pt x="1628" y="9143"/>
                </a:cubicBezTo>
                <a:close/>
                <a:moveTo>
                  <a:pt x="1699" y="9114"/>
                </a:moveTo>
                <a:cubicBezTo>
                  <a:pt x="1644" y="9137"/>
                  <a:pt x="1644" y="9137"/>
                  <a:pt x="1644" y="9137"/>
                </a:cubicBezTo>
                <a:cubicBezTo>
                  <a:pt x="1641" y="9137"/>
                  <a:pt x="1641" y="9137"/>
                  <a:pt x="1641" y="9137"/>
                </a:cubicBezTo>
                <a:cubicBezTo>
                  <a:pt x="1641" y="9134"/>
                  <a:pt x="1641" y="9134"/>
                  <a:pt x="1641" y="9134"/>
                </a:cubicBezTo>
                <a:cubicBezTo>
                  <a:pt x="1619" y="9046"/>
                  <a:pt x="1619" y="9046"/>
                  <a:pt x="1619" y="9046"/>
                </a:cubicBezTo>
                <a:cubicBezTo>
                  <a:pt x="1619" y="9043"/>
                  <a:pt x="1619" y="9043"/>
                  <a:pt x="1619" y="9043"/>
                </a:cubicBezTo>
                <a:cubicBezTo>
                  <a:pt x="1622" y="9043"/>
                  <a:pt x="1622" y="9043"/>
                  <a:pt x="1622" y="9043"/>
                </a:cubicBezTo>
                <a:cubicBezTo>
                  <a:pt x="1674" y="9020"/>
                  <a:pt x="1674" y="9020"/>
                  <a:pt x="1674" y="9020"/>
                </a:cubicBezTo>
                <a:cubicBezTo>
                  <a:pt x="1677" y="9020"/>
                  <a:pt x="1677" y="9020"/>
                  <a:pt x="1677" y="9020"/>
                </a:cubicBezTo>
                <a:cubicBezTo>
                  <a:pt x="1677" y="9024"/>
                  <a:pt x="1677" y="9024"/>
                  <a:pt x="1677" y="9024"/>
                </a:cubicBezTo>
                <a:cubicBezTo>
                  <a:pt x="1699" y="9111"/>
                  <a:pt x="1699" y="9111"/>
                  <a:pt x="1699" y="9111"/>
                </a:cubicBezTo>
                <a:cubicBezTo>
                  <a:pt x="1699" y="9114"/>
                  <a:pt x="1699" y="9114"/>
                  <a:pt x="1699" y="9114"/>
                </a:cubicBezTo>
                <a:cubicBezTo>
                  <a:pt x="1699" y="9114"/>
                  <a:pt x="1699" y="9114"/>
                  <a:pt x="1699" y="9114"/>
                </a:cubicBezTo>
                <a:close/>
                <a:moveTo>
                  <a:pt x="1767" y="9085"/>
                </a:moveTo>
                <a:cubicBezTo>
                  <a:pt x="1712" y="9108"/>
                  <a:pt x="1712" y="9108"/>
                  <a:pt x="1712" y="9108"/>
                </a:cubicBezTo>
                <a:cubicBezTo>
                  <a:pt x="1712" y="9108"/>
                  <a:pt x="1712" y="9108"/>
                  <a:pt x="1712" y="9108"/>
                </a:cubicBezTo>
                <a:cubicBezTo>
                  <a:pt x="1709" y="9105"/>
                  <a:pt x="1709" y="9105"/>
                  <a:pt x="1709" y="9105"/>
                </a:cubicBezTo>
                <a:cubicBezTo>
                  <a:pt x="1690" y="9020"/>
                  <a:pt x="1690" y="9020"/>
                  <a:pt x="1690" y="9020"/>
                </a:cubicBezTo>
                <a:cubicBezTo>
                  <a:pt x="1687" y="9017"/>
                  <a:pt x="1687" y="9017"/>
                  <a:pt x="1687" y="9017"/>
                </a:cubicBezTo>
                <a:cubicBezTo>
                  <a:pt x="1690" y="9014"/>
                  <a:pt x="1690" y="9014"/>
                  <a:pt x="1690" y="9014"/>
                </a:cubicBezTo>
                <a:cubicBezTo>
                  <a:pt x="1742" y="8995"/>
                  <a:pt x="1742" y="8995"/>
                  <a:pt x="1742" y="8995"/>
                </a:cubicBezTo>
                <a:cubicBezTo>
                  <a:pt x="1745" y="8991"/>
                  <a:pt x="1745" y="8991"/>
                  <a:pt x="1745" y="8991"/>
                </a:cubicBezTo>
                <a:cubicBezTo>
                  <a:pt x="1745" y="8995"/>
                  <a:pt x="1745" y="8995"/>
                  <a:pt x="1745" y="8995"/>
                </a:cubicBezTo>
                <a:cubicBezTo>
                  <a:pt x="1767" y="9082"/>
                  <a:pt x="1767" y="9082"/>
                  <a:pt x="1767" y="9082"/>
                </a:cubicBezTo>
                <a:cubicBezTo>
                  <a:pt x="1767" y="9085"/>
                  <a:pt x="1767" y="9085"/>
                  <a:pt x="1767" y="9085"/>
                </a:cubicBezTo>
                <a:cubicBezTo>
                  <a:pt x="1767" y="9085"/>
                  <a:pt x="1767" y="9085"/>
                  <a:pt x="1767" y="9085"/>
                </a:cubicBezTo>
                <a:close/>
                <a:moveTo>
                  <a:pt x="1832" y="9056"/>
                </a:moveTo>
                <a:cubicBezTo>
                  <a:pt x="1780" y="9079"/>
                  <a:pt x="1780" y="9079"/>
                  <a:pt x="1780" y="9079"/>
                </a:cubicBezTo>
                <a:cubicBezTo>
                  <a:pt x="1777" y="9079"/>
                  <a:pt x="1777" y="9079"/>
                  <a:pt x="1777" y="9079"/>
                </a:cubicBezTo>
                <a:cubicBezTo>
                  <a:pt x="1777" y="9075"/>
                  <a:pt x="1777" y="9075"/>
                  <a:pt x="1777" y="9075"/>
                </a:cubicBezTo>
                <a:cubicBezTo>
                  <a:pt x="1754" y="8991"/>
                  <a:pt x="1754" y="8991"/>
                  <a:pt x="1754" y="8991"/>
                </a:cubicBezTo>
                <a:cubicBezTo>
                  <a:pt x="1754" y="8988"/>
                  <a:pt x="1754" y="8988"/>
                  <a:pt x="1754" y="8988"/>
                </a:cubicBezTo>
                <a:cubicBezTo>
                  <a:pt x="1758" y="8988"/>
                  <a:pt x="1758" y="8988"/>
                  <a:pt x="1758" y="8988"/>
                </a:cubicBezTo>
                <a:cubicBezTo>
                  <a:pt x="1809" y="8965"/>
                  <a:pt x="1809" y="8965"/>
                  <a:pt x="1809" y="8965"/>
                </a:cubicBezTo>
                <a:cubicBezTo>
                  <a:pt x="1809" y="8965"/>
                  <a:pt x="1809" y="8965"/>
                  <a:pt x="1809" y="8965"/>
                </a:cubicBezTo>
                <a:cubicBezTo>
                  <a:pt x="1809" y="8969"/>
                  <a:pt x="1809" y="8969"/>
                  <a:pt x="1809" y="8969"/>
                </a:cubicBezTo>
                <a:cubicBezTo>
                  <a:pt x="1832" y="9053"/>
                  <a:pt x="1832" y="9053"/>
                  <a:pt x="1832" y="9053"/>
                </a:cubicBezTo>
                <a:cubicBezTo>
                  <a:pt x="1835" y="9056"/>
                  <a:pt x="1835" y="9056"/>
                  <a:pt x="1835" y="9056"/>
                </a:cubicBezTo>
                <a:cubicBezTo>
                  <a:pt x="1832" y="9056"/>
                  <a:pt x="1832" y="9056"/>
                  <a:pt x="1832" y="9056"/>
                </a:cubicBezTo>
                <a:close/>
                <a:moveTo>
                  <a:pt x="1897" y="9030"/>
                </a:moveTo>
                <a:cubicBezTo>
                  <a:pt x="1845" y="9050"/>
                  <a:pt x="1845" y="9050"/>
                  <a:pt x="1845" y="9050"/>
                </a:cubicBezTo>
                <a:cubicBezTo>
                  <a:pt x="1845" y="9053"/>
                  <a:pt x="1845" y="9053"/>
                  <a:pt x="1845" y="9053"/>
                </a:cubicBezTo>
                <a:cubicBezTo>
                  <a:pt x="1842" y="9050"/>
                  <a:pt x="1842" y="9050"/>
                  <a:pt x="1842" y="9050"/>
                </a:cubicBezTo>
                <a:cubicBezTo>
                  <a:pt x="1822" y="8965"/>
                  <a:pt x="1822" y="8965"/>
                  <a:pt x="1822" y="8965"/>
                </a:cubicBezTo>
                <a:cubicBezTo>
                  <a:pt x="1819" y="8962"/>
                  <a:pt x="1819" y="8962"/>
                  <a:pt x="1819" y="8962"/>
                </a:cubicBezTo>
                <a:cubicBezTo>
                  <a:pt x="1822" y="8962"/>
                  <a:pt x="1822" y="8962"/>
                  <a:pt x="1822" y="8962"/>
                </a:cubicBezTo>
                <a:cubicBezTo>
                  <a:pt x="1871" y="8939"/>
                  <a:pt x="1871" y="8939"/>
                  <a:pt x="1871" y="8939"/>
                </a:cubicBezTo>
                <a:cubicBezTo>
                  <a:pt x="1874" y="8939"/>
                  <a:pt x="1874" y="8939"/>
                  <a:pt x="1874" y="8939"/>
                </a:cubicBezTo>
                <a:cubicBezTo>
                  <a:pt x="1874" y="8943"/>
                  <a:pt x="1874" y="8943"/>
                  <a:pt x="1874" y="8943"/>
                </a:cubicBezTo>
                <a:cubicBezTo>
                  <a:pt x="1897" y="9024"/>
                  <a:pt x="1897" y="9024"/>
                  <a:pt x="1897" y="9024"/>
                </a:cubicBezTo>
                <a:cubicBezTo>
                  <a:pt x="1897" y="9027"/>
                  <a:pt x="1897" y="9027"/>
                  <a:pt x="1897" y="9027"/>
                </a:cubicBezTo>
                <a:cubicBezTo>
                  <a:pt x="1897" y="9030"/>
                  <a:pt x="1897" y="9030"/>
                  <a:pt x="1897" y="9030"/>
                </a:cubicBezTo>
                <a:close/>
                <a:moveTo>
                  <a:pt x="1958" y="9001"/>
                </a:moveTo>
                <a:cubicBezTo>
                  <a:pt x="1910" y="9024"/>
                  <a:pt x="1910" y="9024"/>
                  <a:pt x="1910" y="9024"/>
                </a:cubicBezTo>
                <a:cubicBezTo>
                  <a:pt x="1910" y="9024"/>
                  <a:pt x="1910" y="9024"/>
                  <a:pt x="1910" y="9024"/>
                </a:cubicBezTo>
                <a:cubicBezTo>
                  <a:pt x="1907" y="9020"/>
                  <a:pt x="1907" y="9020"/>
                  <a:pt x="1907" y="9020"/>
                </a:cubicBezTo>
                <a:cubicBezTo>
                  <a:pt x="1884" y="8936"/>
                  <a:pt x="1884" y="8936"/>
                  <a:pt x="1884" y="8936"/>
                </a:cubicBezTo>
                <a:cubicBezTo>
                  <a:pt x="1884" y="8936"/>
                  <a:pt x="1884" y="8936"/>
                  <a:pt x="1884" y="8936"/>
                </a:cubicBezTo>
                <a:cubicBezTo>
                  <a:pt x="1887" y="8933"/>
                  <a:pt x="1887" y="8933"/>
                  <a:pt x="1887" y="8933"/>
                </a:cubicBezTo>
                <a:cubicBezTo>
                  <a:pt x="1936" y="8914"/>
                  <a:pt x="1936" y="8914"/>
                  <a:pt x="1936" y="8914"/>
                </a:cubicBezTo>
                <a:cubicBezTo>
                  <a:pt x="1936" y="8914"/>
                  <a:pt x="1936" y="8914"/>
                  <a:pt x="1936" y="8914"/>
                </a:cubicBezTo>
                <a:cubicBezTo>
                  <a:pt x="1939" y="8917"/>
                  <a:pt x="1939" y="8917"/>
                  <a:pt x="1939" y="8917"/>
                </a:cubicBezTo>
                <a:cubicBezTo>
                  <a:pt x="1962" y="8998"/>
                  <a:pt x="1962" y="8998"/>
                  <a:pt x="1962" y="8998"/>
                </a:cubicBezTo>
                <a:cubicBezTo>
                  <a:pt x="1962" y="9001"/>
                  <a:pt x="1962" y="9001"/>
                  <a:pt x="1962" y="9001"/>
                </a:cubicBezTo>
                <a:cubicBezTo>
                  <a:pt x="1958" y="9001"/>
                  <a:pt x="1958" y="9001"/>
                  <a:pt x="1958" y="9001"/>
                </a:cubicBezTo>
                <a:close/>
                <a:moveTo>
                  <a:pt x="2020" y="8975"/>
                </a:moveTo>
                <a:cubicBezTo>
                  <a:pt x="1971" y="8998"/>
                  <a:pt x="1971" y="8998"/>
                  <a:pt x="1971" y="8998"/>
                </a:cubicBezTo>
                <a:cubicBezTo>
                  <a:pt x="1971" y="8998"/>
                  <a:pt x="1971" y="8998"/>
                  <a:pt x="1971" y="8998"/>
                </a:cubicBezTo>
                <a:cubicBezTo>
                  <a:pt x="1971" y="8995"/>
                  <a:pt x="1971" y="8995"/>
                  <a:pt x="1971" y="8995"/>
                </a:cubicBezTo>
                <a:cubicBezTo>
                  <a:pt x="1949" y="8914"/>
                  <a:pt x="1949" y="8914"/>
                  <a:pt x="1949" y="8914"/>
                </a:cubicBezTo>
                <a:cubicBezTo>
                  <a:pt x="1945" y="8910"/>
                  <a:pt x="1945" y="8910"/>
                  <a:pt x="1945" y="8910"/>
                </a:cubicBezTo>
                <a:cubicBezTo>
                  <a:pt x="1949" y="8907"/>
                  <a:pt x="1949" y="8907"/>
                  <a:pt x="1949" y="8907"/>
                </a:cubicBezTo>
                <a:cubicBezTo>
                  <a:pt x="1997" y="8888"/>
                  <a:pt x="1997" y="8888"/>
                  <a:pt x="1997" y="8888"/>
                </a:cubicBezTo>
                <a:cubicBezTo>
                  <a:pt x="1997" y="8888"/>
                  <a:pt x="1997" y="8888"/>
                  <a:pt x="1997" y="8888"/>
                </a:cubicBezTo>
                <a:cubicBezTo>
                  <a:pt x="2000" y="8891"/>
                  <a:pt x="2000" y="8891"/>
                  <a:pt x="2000" y="8891"/>
                </a:cubicBezTo>
                <a:cubicBezTo>
                  <a:pt x="2023" y="8972"/>
                  <a:pt x="2023" y="8972"/>
                  <a:pt x="2023" y="8972"/>
                </a:cubicBezTo>
                <a:cubicBezTo>
                  <a:pt x="2023" y="8975"/>
                  <a:pt x="2023" y="8975"/>
                  <a:pt x="2023" y="8975"/>
                </a:cubicBezTo>
                <a:cubicBezTo>
                  <a:pt x="2020" y="8975"/>
                  <a:pt x="2020" y="8975"/>
                  <a:pt x="2020" y="8975"/>
                </a:cubicBezTo>
                <a:close/>
                <a:moveTo>
                  <a:pt x="2081" y="8949"/>
                </a:moveTo>
                <a:cubicBezTo>
                  <a:pt x="2033" y="8969"/>
                  <a:pt x="2033" y="8969"/>
                  <a:pt x="2033" y="8969"/>
                </a:cubicBezTo>
                <a:cubicBezTo>
                  <a:pt x="2033" y="8972"/>
                  <a:pt x="2033" y="8972"/>
                  <a:pt x="2033" y="8972"/>
                </a:cubicBezTo>
                <a:cubicBezTo>
                  <a:pt x="2033" y="8969"/>
                  <a:pt x="2033" y="8969"/>
                  <a:pt x="2033" y="8969"/>
                </a:cubicBezTo>
                <a:cubicBezTo>
                  <a:pt x="2010" y="8888"/>
                  <a:pt x="2010" y="8888"/>
                  <a:pt x="2010" y="8888"/>
                </a:cubicBezTo>
                <a:cubicBezTo>
                  <a:pt x="2007" y="8884"/>
                  <a:pt x="2007" y="8884"/>
                  <a:pt x="2007" y="8884"/>
                </a:cubicBezTo>
                <a:cubicBezTo>
                  <a:pt x="2010" y="8884"/>
                  <a:pt x="2010" y="8884"/>
                  <a:pt x="2010" y="8884"/>
                </a:cubicBezTo>
                <a:cubicBezTo>
                  <a:pt x="2055" y="8865"/>
                  <a:pt x="2055" y="8865"/>
                  <a:pt x="2055" y="8865"/>
                </a:cubicBezTo>
                <a:cubicBezTo>
                  <a:pt x="2059" y="8862"/>
                  <a:pt x="2059" y="8862"/>
                  <a:pt x="2059" y="8862"/>
                </a:cubicBezTo>
                <a:cubicBezTo>
                  <a:pt x="2059" y="8865"/>
                  <a:pt x="2059" y="8865"/>
                  <a:pt x="2059" y="8865"/>
                </a:cubicBezTo>
                <a:cubicBezTo>
                  <a:pt x="2081" y="8946"/>
                  <a:pt x="2081" y="8946"/>
                  <a:pt x="2081" y="8946"/>
                </a:cubicBezTo>
                <a:cubicBezTo>
                  <a:pt x="2085" y="8949"/>
                  <a:pt x="2085" y="8949"/>
                  <a:pt x="2085" y="8949"/>
                </a:cubicBezTo>
                <a:cubicBezTo>
                  <a:pt x="2081" y="8949"/>
                  <a:pt x="2081" y="8949"/>
                  <a:pt x="2081" y="8949"/>
                </a:cubicBezTo>
                <a:close/>
                <a:moveTo>
                  <a:pt x="2140" y="8923"/>
                </a:moveTo>
                <a:cubicBezTo>
                  <a:pt x="2094" y="8943"/>
                  <a:pt x="2094" y="8943"/>
                  <a:pt x="2094" y="8943"/>
                </a:cubicBezTo>
                <a:cubicBezTo>
                  <a:pt x="2091" y="8946"/>
                  <a:pt x="2091" y="8946"/>
                  <a:pt x="2091" y="8946"/>
                </a:cubicBezTo>
                <a:cubicBezTo>
                  <a:pt x="2091" y="8943"/>
                  <a:pt x="2091" y="8943"/>
                  <a:pt x="2091" y="8943"/>
                </a:cubicBezTo>
                <a:cubicBezTo>
                  <a:pt x="2068" y="8862"/>
                  <a:pt x="2068" y="8862"/>
                  <a:pt x="2068" y="8862"/>
                </a:cubicBezTo>
                <a:cubicBezTo>
                  <a:pt x="2068" y="8859"/>
                  <a:pt x="2068" y="8859"/>
                  <a:pt x="2068" y="8859"/>
                </a:cubicBezTo>
                <a:cubicBezTo>
                  <a:pt x="2068" y="8859"/>
                  <a:pt x="2068" y="8859"/>
                  <a:pt x="2068" y="8859"/>
                </a:cubicBezTo>
                <a:cubicBezTo>
                  <a:pt x="2114" y="8839"/>
                  <a:pt x="2114" y="8839"/>
                  <a:pt x="2114" y="8839"/>
                </a:cubicBezTo>
                <a:cubicBezTo>
                  <a:pt x="2117" y="8839"/>
                  <a:pt x="2117" y="8839"/>
                  <a:pt x="2117" y="8839"/>
                </a:cubicBezTo>
                <a:cubicBezTo>
                  <a:pt x="2117" y="8842"/>
                  <a:pt x="2117" y="8842"/>
                  <a:pt x="2117" y="8842"/>
                </a:cubicBezTo>
                <a:cubicBezTo>
                  <a:pt x="2140" y="8920"/>
                  <a:pt x="2140" y="8920"/>
                  <a:pt x="2140" y="8920"/>
                </a:cubicBezTo>
                <a:cubicBezTo>
                  <a:pt x="2143" y="8923"/>
                  <a:pt x="2143" y="8923"/>
                  <a:pt x="2143" y="8923"/>
                </a:cubicBezTo>
                <a:cubicBezTo>
                  <a:pt x="2140" y="8923"/>
                  <a:pt x="2140" y="8923"/>
                  <a:pt x="2140" y="8923"/>
                </a:cubicBezTo>
                <a:close/>
                <a:moveTo>
                  <a:pt x="2221" y="8891"/>
                </a:moveTo>
                <a:cubicBezTo>
                  <a:pt x="2153" y="8920"/>
                  <a:pt x="2153" y="8920"/>
                  <a:pt x="2153" y="8920"/>
                </a:cubicBezTo>
                <a:cubicBezTo>
                  <a:pt x="2153" y="8920"/>
                  <a:pt x="2153" y="8920"/>
                  <a:pt x="2153" y="8920"/>
                </a:cubicBezTo>
                <a:cubicBezTo>
                  <a:pt x="2149" y="8917"/>
                  <a:pt x="2149" y="8917"/>
                  <a:pt x="2149" y="8917"/>
                </a:cubicBezTo>
                <a:cubicBezTo>
                  <a:pt x="2127" y="8839"/>
                  <a:pt x="2127" y="8839"/>
                  <a:pt x="2127" y="8839"/>
                </a:cubicBezTo>
                <a:cubicBezTo>
                  <a:pt x="2127" y="8836"/>
                  <a:pt x="2127" y="8836"/>
                  <a:pt x="2127" y="8836"/>
                </a:cubicBezTo>
                <a:cubicBezTo>
                  <a:pt x="2127" y="8836"/>
                  <a:pt x="2127" y="8836"/>
                  <a:pt x="2127" y="8836"/>
                </a:cubicBezTo>
                <a:cubicBezTo>
                  <a:pt x="2195" y="8807"/>
                  <a:pt x="2195" y="8807"/>
                  <a:pt x="2195" y="8807"/>
                </a:cubicBezTo>
                <a:cubicBezTo>
                  <a:pt x="2198" y="8807"/>
                  <a:pt x="2198" y="8807"/>
                  <a:pt x="2198" y="8807"/>
                </a:cubicBezTo>
                <a:cubicBezTo>
                  <a:pt x="2198" y="8810"/>
                  <a:pt x="2198" y="8810"/>
                  <a:pt x="2198" y="8810"/>
                </a:cubicBezTo>
                <a:cubicBezTo>
                  <a:pt x="2221" y="8888"/>
                  <a:pt x="2221" y="8888"/>
                  <a:pt x="2221" y="8888"/>
                </a:cubicBezTo>
                <a:cubicBezTo>
                  <a:pt x="2221" y="8891"/>
                  <a:pt x="2221" y="8891"/>
                  <a:pt x="2221" y="8891"/>
                </a:cubicBezTo>
                <a:cubicBezTo>
                  <a:pt x="2221" y="8891"/>
                  <a:pt x="2221" y="8891"/>
                  <a:pt x="2221" y="8891"/>
                </a:cubicBezTo>
                <a:close/>
                <a:moveTo>
                  <a:pt x="981" y="9279"/>
                </a:moveTo>
                <a:cubicBezTo>
                  <a:pt x="913" y="9308"/>
                  <a:pt x="913" y="9308"/>
                  <a:pt x="913" y="9308"/>
                </a:cubicBezTo>
                <a:cubicBezTo>
                  <a:pt x="910" y="9308"/>
                  <a:pt x="910" y="9308"/>
                  <a:pt x="910" y="9308"/>
                </a:cubicBezTo>
                <a:cubicBezTo>
                  <a:pt x="910" y="9305"/>
                  <a:pt x="910" y="9305"/>
                  <a:pt x="910" y="9305"/>
                </a:cubicBezTo>
                <a:cubicBezTo>
                  <a:pt x="894" y="9205"/>
                  <a:pt x="894" y="9205"/>
                  <a:pt x="894" y="9205"/>
                </a:cubicBezTo>
                <a:cubicBezTo>
                  <a:pt x="894" y="9202"/>
                  <a:pt x="894" y="9202"/>
                  <a:pt x="894" y="9202"/>
                </a:cubicBezTo>
                <a:cubicBezTo>
                  <a:pt x="894" y="9202"/>
                  <a:pt x="894" y="9202"/>
                  <a:pt x="894" y="9202"/>
                </a:cubicBezTo>
                <a:cubicBezTo>
                  <a:pt x="961" y="9176"/>
                  <a:pt x="961" y="9176"/>
                  <a:pt x="961" y="9176"/>
                </a:cubicBezTo>
                <a:cubicBezTo>
                  <a:pt x="965" y="9176"/>
                  <a:pt x="965" y="9176"/>
                  <a:pt x="965" y="9176"/>
                </a:cubicBezTo>
                <a:cubicBezTo>
                  <a:pt x="965" y="9179"/>
                  <a:pt x="965" y="9179"/>
                  <a:pt x="965" y="9179"/>
                </a:cubicBezTo>
                <a:cubicBezTo>
                  <a:pt x="984" y="9276"/>
                  <a:pt x="984" y="9276"/>
                  <a:pt x="984" y="9276"/>
                </a:cubicBezTo>
                <a:cubicBezTo>
                  <a:pt x="984" y="9279"/>
                  <a:pt x="984" y="9279"/>
                  <a:pt x="984" y="9279"/>
                </a:cubicBezTo>
                <a:cubicBezTo>
                  <a:pt x="981" y="9279"/>
                  <a:pt x="981" y="9279"/>
                  <a:pt x="981" y="9279"/>
                </a:cubicBezTo>
                <a:close/>
                <a:moveTo>
                  <a:pt x="1065" y="9247"/>
                </a:moveTo>
                <a:cubicBezTo>
                  <a:pt x="1000" y="9273"/>
                  <a:pt x="1000" y="9273"/>
                  <a:pt x="1000" y="9273"/>
                </a:cubicBezTo>
                <a:cubicBezTo>
                  <a:pt x="997" y="9273"/>
                  <a:pt x="997" y="9273"/>
                  <a:pt x="997" y="9273"/>
                </a:cubicBezTo>
                <a:cubicBezTo>
                  <a:pt x="997" y="9270"/>
                  <a:pt x="997" y="9270"/>
                  <a:pt x="997" y="9270"/>
                </a:cubicBezTo>
                <a:cubicBezTo>
                  <a:pt x="978" y="9173"/>
                  <a:pt x="978" y="9173"/>
                  <a:pt x="978" y="9173"/>
                </a:cubicBezTo>
                <a:cubicBezTo>
                  <a:pt x="978" y="9169"/>
                  <a:pt x="978" y="9169"/>
                  <a:pt x="978" y="9169"/>
                </a:cubicBezTo>
                <a:cubicBezTo>
                  <a:pt x="981" y="9169"/>
                  <a:pt x="981" y="9169"/>
                  <a:pt x="981" y="9169"/>
                </a:cubicBezTo>
                <a:cubicBezTo>
                  <a:pt x="1046" y="9143"/>
                  <a:pt x="1046" y="9143"/>
                  <a:pt x="1046" y="9143"/>
                </a:cubicBezTo>
                <a:cubicBezTo>
                  <a:pt x="1049" y="9140"/>
                  <a:pt x="1049" y="9140"/>
                  <a:pt x="1049" y="9140"/>
                </a:cubicBezTo>
                <a:cubicBezTo>
                  <a:pt x="1049" y="9147"/>
                  <a:pt x="1049" y="9147"/>
                  <a:pt x="1049" y="9147"/>
                </a:cubicBezTo>
                <a:cubicBezTo>
                  <a:pt x="1068" y="9240"/>
                  <a:pt x="1068" y="9240"/>
                  <a:pt x="1068" y="9240"/>
                </a:cubicBezTo>
                <a:cubicBezTo>
                  <a:pt x="1068" y="9244"/>
                  <a:pt x="1068" y="9244"/>
                  <a:pt x="1068" y="9244"/>
                </a:cubicBezTo>
                <a:cubicBezTo>
                  <a:pt x="1065" y="9247"/>
                  <a:pt x="1065" y="9247"/>
                  <a:pt x="1065" y="9247"/>
                </a:cubicBezTo>
                <a:close/>
                <a:moveTo>
                  <a:pt x="1149" y="9211"/>
                </a:moveTo>
                <a:cubicBezTo>
                  <a:pt x="1084" y="9237"/>
                  <a:pt x="1084" y="9237"/>
                  <a:pt x="1084" y="9237"/>
                </a:cubicBezTo>
                <a:cubicBezTo>
                  <a:pt x="1081" y="9240"/>
                  <a:pt x="1081" y="9240"/>
                  <a:pt x="1081" y="9240"/>
                </a:cubicBezTo>
                <a:cubicBezTo>
                  <a:pt x="1081" y="9234"/>
                  <a:pt x="1081" y="9234"/>
                  <a:pt x="1081" y="9234"/>
                </a:cubicBezTo>
                <a:cubicBezTo>
                  <a:pt x="1062" y="9140"/>
                  <a:pt x="1062" y="9140"/>
                  <a:pt x="1062" y="9140"/>
                </a:cubicBezTo>
                <a:cubicBezTo>
                  <a:pt x="1062" y="9137"/>
                  <a:pt x="1062" y="9137"/>
                  <a:pt x="1062" y="9137"/>
                </a:cubicBezTo>
                <a:cubicBezTo>
                  <a:pt x="1065" y="9137"/>
                  <a:pt x="1065" y="9137"/>
                  <a:pt x="1065" y="9137"/>
                </a:cubicBezTo>
                <a:cubicBezTo>
                  <a:pt x="1130" y="9111"/>
                  <a:pt x="1130" y="9111"/>
                  <a:pt x="1130" y="9111"/>
                </a:cubicBezTo>
                <a:cubicBezTo>
                  <a:pt x="1130" y="9108"/>
                  <a:pt x="1130" y="9108"/>
                  <a:pt x="1130" y="9108"/>
                </a:cubicBezTo>
                <a:cubicBezTo>
                  <a:pt x="1130" y="9114"/>
                  <a:pt x="1130" y="9114"/>
                  <a:pt x="1130" y="9114"/>
                </a:cubicBezTo>
                <a:cubicBezTo>
                  <a:pt x="1149" y="9208"/>
                  <a:pt x="1149" y="9208"/>
                  <a:pt x="1149" y="9208"/>
                </a:cubicBezTo>
                <a:cubicBezTo>
                  <a:pt x="1152" y="9211"/>
                  <a:pt x="1152" y="9211"/>
                  <a:pt x="1152" y="9211"/>
                </a:cubicBezTo>
                <a:cubicBezTo>
                  <a:pt x="1149" y="9211"/>
                  <a:pt x="1149" y="9211"/>
                  <a:pt x="1149" y="9211"/>
                </a:cubicBezTo>
                <a:close/>
                <a:moveTo>
                  <a:pt x="1230" y="9179"/>
                </a:moveTo>
                <a:cubicBezTo>
                  <a:pt x="1165" y="9205"/>
                  <a:pt x="1165" y="9205"/>
                  <a:pt x="1165" y="9205"/>
                </a:cubicBezTo>
                <a:cubicBezTo>
                  <a:pt x="1165" y="9205"/>
                  <a:pt x="1165" y="9205"/>
                  <a:pt x="1165" y="9205"/>
                </a:cubicBezTo>
                <a:cubicBezTo>
                  <a:pt x="1162" y="9202"/>
                  <a:pt x="1162" y="9202"/>
                  <a:pt x="1162" y="9202"/>
                </a:cubicBezTo>
                <a:cubicBezTo>
                  <a:pt x="1143" y="9108"/>
                  <a:pt x="1143" y="9108"/>
                  <a:pt x="1143" y="9108"/>
                </a:cubicBezTo>
                <a:cubicBezTo>
                  <a:pt x="1143" y="9105"/>
                  <a:pt x="1143" y="9105"/>
                  <a:pt x="1143" y="9105"/>
                </a:cubicBezTo>
                <a:cubicBezTo>
                  <a:pt x="1146" y="9105"/>
                  <a:pt x="1146" y="9105"/>
                  <a:pt x="1146" y="9105"/>
                </a:cubicBezTo>
                <a:cubicBezTo>
                  <a:pt x="1207" y="9079"/>
                  <a:pt x="1207" y="9079"/>
                  <a:pt x="1207" y="9079"/>
                </a:cubicBezTo>
                <a:cubicBezTo>
                  <a:pt x="1211" y="9079"/>
                  <a:pt x="1211" y="9079"/>
                  <a:pt x="1211" y="9079"/>
                </a:cubicBezTo>
                <a:cubicBezTo>
                  <a:pt x="1211" y="9082"/>
                  <a:pt x="1211" y="9082"/>
                  <a:pt x="1211" y="9082"/>
                </a:cubicBezTo>
                <a:cubicBezTo>
                  <a:pt x="1230" y="9176"/>
                  <a:pt x="1230" y="9176"/>
                  <a:pt x="1230" y="9176"/>
                </a:cubicBezTo>
                <a:cubicBezTo>
                  <a:pt x="1230" y="9179"/>
                  <a:pt x="1230" y="9179"/>
                  <a:pt x="1230" y="9179"/>
                </a:cubicBezTo>
                <a:cubicBezTo>
                  <a:pt x="1230" y="9179"/>
                  <a:pt x="1230" y="9179"/>
                  <a:pt x="1230" y="9179"/>
                </a:cubicBezTo>
                <a:close/>
                <a:moveTo>
                  <a:pt x="1308" y="9147"/>
                </a:moveTo>
                <a:cubicBezTo>
                  <a:pt x="1246" y="9173"/>
                  <a:pt x="1246" y="9173"/>
                  <a:pt x="1246" y="9173"/>
                </a:cubicBezTo>
                <a:cubicBezTo>
                  <a:pt x="1243" y="9173"/>
                  <a:pt x="1243" y="9173"/>
                  <a:pt x="1243" y="9173"/>
                </a:cubicBezTo>
                <a:cubicBezTo>
                  <a:pt x="1243" y="9169"/>
                  <a:pt x="1243" y="9169"/>
                  <a:pt x="1243" y="9169"/>
                </a:cubicBezTo>
                <a:cubicBezTo>
                  <a:pt x="1224" y="9079"/>
                  <a:pt x="1224" y="9079"/>
                  <a:pt x="1224" y="9079"/>
                </a:cubicBezTo>
                <a:cubicBezTo>
                  <a:pt x="1224" y="9072"/>
                  <a:pt x="1224" y="9072"/>
                  <a:pt x="1224" y="9072"/>
                </a:cubicBezTo>
                <a:cubicBezTo>
                  <a:pt x="1224" y="9072"/>
                  <a:pt x="1224" y="9072"/>
                  <a:pt x="1224" y="9072"/>
                </a:cubicBezTo>
                <a:cubicBezTo>
                  <a:pt x="1285" y="9050"/>
                  <a:pt x="1285" y="9050"/>
                  <a:pt x="1285" y="9050"/>
                </a:cubicBezTo>
                <a:cubicBezTo>
                  <a:pt x="1288" y="9050"/>
                  <a:pt x="1288" y="9050"/>
                  <a:pt x="1288" y="9050"/>
                </a:cubicBezTo>
                <a:cubicBezTo>
                  <a:pt x="1288" y="9053"/>
                  <a:pt x="1288" y="9053"/>
                  <a:pt x="1288" y="9053"/>
                </a:cubicBezTo>
                <a:cubicBezTo>
                  <a:pt x="1308" y="9143"/>
                  <a:pt x="1308" y="9143"/>
                  <a:pt x="1308" y="9143"/>
                </a:cubicBezTo>
                <a:cubicBezTo>
                  <a:pt x="1308" y="9147"/>
                  <a:pt x="1308" y="9147"/>
                  <a:pt x="1308" y="9147"/>
                </a:cubicBezTo>
                <a:cubicBezTo>
                  <a:pt x="1308" y="9147"/>
                  <a:pt x="1308" y="9147"/>
                  <a:pt x="1308" y="9147"/>
                </a:cubicBezTo>
                <a:close/>
                <a:moveTo>
                  <a:pt x="1382" y="9118"/>
                </a:moveTo>
                <a:cubicBezTo>
                  <a:pt x="1324" y="9140"/>
                  <a:pt x="1324" y="9140"/>
                  <a:pt x="1324" y="9140"/>
                </a:cubicBezTo>
                <a:cubicBezTo>
                  <a:pt x="1321" y="9140"/>
                  <a:pt x="1321" y="9140"/>
                  <a:pt x="1321" y="9140"/>
                </a:cubicBezTo>
                <a:cubicBezTo>
                  <a:pt x="1321" y="9137"/>
                  <a:pt x="1321" y="9137"/>
                  <a:pt x="1321" y="9137"/>
                </a:cubicBezTo>
                <a:cubicBezTo>
                  <a:pt x="1301" y="9046"/>
                  <a:pt x="1301" y="9046"/>
                  <a:pt x="1301" y="9046"/>
                </a:cubicBezTo>
                <a:cubicBezTo>
                  <a:pt x="1301" y="9043"/>
                  <a:pt x="1301" y="9043"/>
                  <a:pt x="1301" y="9043"/>
                </a:cubicBezTo>
                <a:cubicBezTo>
                  <a:pt x="1301" y="9043"/>
                  <a:pt x="1301" y="9043"/>
                  <a:pt x="1301" y="9043"/>
                </a:cubicBezTo>
                <a:cubicBezTo>
                  <a:pt x="1363" y="9020"/>
                  <a:pt x="1363" y="9020"/>
                  <a:pt x="1363" y="9020"/>
                </a:cubicBezTo>
                <a:cubicBezTo>
                  <a:pt x="1363" y="9017"/>
                  <a:pt x="1363" y="9017"/>
                  <a:pt x="1363" y="9017"/>
                </a:cubicBezTo>
                <a:cubicBezTo>
                  <a:pt x="1363" y="9024"/>
                  <a:pt x="1363" y="9024"/>
                  <a:pt x="1363" y="9024"/>
                </a:cubicBezTo>
                <a:cubicBezTo>
                  <a:pt x="1385" y="9111"/>
                  <a:pt x="1385" y="9111"/>
                  <a:pt x="1385" y="9111"/>
                </a:cubicBezTo>
                <a:cubicBezTo>
                  <a:pt x="1385" y="9114"/>
                  <a:pt x="1385" y="9114"/>
                  <a:pt x="1385" y="9114"/>
                </a:cubicBezTo>
                <a:cubicBezTo>
                  <a:pt x="1382" y="9118"/>
                  <a:pt x="1382" y="9118"/>
                  <a:pt x="1382" y="9118"/>
                </a:cubicBezTo>
                <a:close/>
                <a:moveTo>
                  <a:pt x="1457" y="9085"/>
                </a:moveTo>
                <a:cubicBezTo>
                  <a:pt x="1398" y="9111"/>
                  <a:pt x="1398" y="9111"/>
                  <a:pt x="1398" y="9111"/>
                </a:cubicBezTo>
                <a:cubicBezTo>
                  <a:pt x="1398" y="9111"/>
                  <a:pt x="1398" y="9111"/>
                  <a:pt x="1398" y="9111"/>
                </a:cubicBezTo>
                <a:cubicBezTo>
                  <a:pt x="1395" y="9108"/>
                  <a:pt x="1395" y="9108"/>
                  <a:pt x="1395" y="9108"/>
                </a:cubicBezTo>
                <a:cubicBezTo>
                  <a:pt x="1376" y="9017"/>
                  <a:pt x="1376" y="9017"/>
                  <a:pt x="1376" y="9017"/>
                </a:cubicBezTo>
                <a:cubicBezTo>
                  <a:pt x="1376" y="9014"/>
                  <a:pt x="1376" y="9014"/>
                  <a:pt x="1376" y="9014"/>
                </a:cubicBezTo>
                <a:cubicBezTo>
                  <a:pt x="1376" y="9014"/>
                  <a:pt x="1376" y="9014"/>
                  <a:pt x="1376" y="9014"/>
                </a:cubicBezTo>
                <a:cubicBezTo>
                  <a:pt x="1434" y="8991"/>
                  <a:pt x="1434" y="8991"/>
                  <a:pt x="1434" y="8991"/>
                </a:cubicBezTo>
                <a:cubicBezTo>
                  <a:pt x="1437" y="8991"/>
                  <a:pt x="1437" y="8991"/>
                  <a:pt x="1437" y="8991"/>
                </a:cubicBezTo>
                <a:cubicBezTo>
                  <a:pt x="1437" y="8995"/>
                  <a:pt x="1437" y="8995"/>
                  <a:pt x="1437" y="8995"/>
                </a:cubicBezTo>
                <a:cubicBezTo>
                  <a:pt x="1460" y="9082"/>
                  <a:pt x="1460" y="9082"/>
                  <a:pt x="1460" y="9082"/>
                </a:cubicBezTo>
                <a:cubicBezTo>
                  <a:pt x="1460" y="9085"/>
                  <a:pt x="1460" y="9085"/>
                  <a:pt x="1460" y="9085"/>
                </a:cubicBezTo>
                <a:cubicBezTo>
                  <a:pt x="1457" y="9085"/>
                  <a:pt x="1457" y="9085"/>
                  <a:pt x="1457" y="9085"/>
                </a:cubicBezTo>
                <a:close/>
                <a:moveTo>
                  <a:pt x="1531" y="9056"/>
                </a:moveTo>
                <a:cubicBezTo>
                  <a:pt x="1473" y="9079"/>
                  <a:pt x="1473" y="9079"/>
                  <a:pt x="1473" y="9079"/>
                </a:cubicBezTo>
                <a:cubicBezTo>
                  <a:pt x="1470" y="9082"/>
                  <a:pt x="1470" y="9082"/>
                  <a:pt x="1470" y="9082"/>
                </a:cubicBezTo>
                <a:cubicBezTo>
                  <a:pt x="1470" y="9079"/>
                  <a:pt x="1470" y="9079"/>
                  <a:pt x="1470" y="9079"/>
                </a:cubicBezTo>
                <a:cubicBezTo>
                  <a:pt x="1450" y="8988"/>
                  <a:pt x="1450" y="8988"/>
                  <a:pt x="1450" y="8988"/>
                </a:cubicBezTo>
                <a:cubicBezTo>
                  <a:pt x="1450" y="8985"/>
                  <a:pt x="1450" y="8985"/>
                  <a:pt x="1450" y="8985"/>
                </a:cubicBezTo>
                <a:cubicBezTo>
                  <a:pt x="1450" y="8985"/>
                  <a:pt x="1450" y="8985"/>
                  <a:pt x="1450" y="8985"/>
                </a:cubicBezTo>
                <a:cubicBezTo>
                  <a:pt x="1508" y="8962"/>
                  <a:pt x="1508" y="8962"/>
                  <a:pt x="1508" y="8962"/>
                </a:cubicBezTo>
                <a:cubicBezTo>
                  <a:pt x="1508" y="8962"/>
                  <a:pt x="1508" y="8962"/>
                  <a:pt x="1508" y="8962"/>
                </a:cubicBezTo>
                <a:cubicBezTo>
                  <a:pt x="1512" y="8965"/>
                  <a:pt x="1512" y="8965"/>
                  <a:pt x="1512" y="8965"/>
                </a:cubicBezTo>
                <a:cubicBezTo>
                  <a:pt x="1531" y="9053"/>
                  <a:pt x="1531" y="9053"/>
                  <a:pt x="1531" y="9053"/>
                </a:cubicBezTo>
                <a:cubicBezTo>
                  <a:pt x="1531" y="9056"/>
                  <a:pt x="1531" y="9056"/>
                  <a:pt x="1531" y="9056"/>
                </a:cubicBezTo>
                <a:cubicBezTo>
                  <a:pt x="1531" y="9056"/>
                  <a:pt x="1531" y="9056"/>
                  <a:pt x="1531" y="9056"/>
                </a:cubicBezTo>
                <a:close/>
                <a:moveTo>
                  <a:pt x="1602" y="9027"/>
                </a:moveTo>
                <a:cubicBezTo>
                  <a:pt x="1544" y="9050"/>
                  <a:pt x="1544" y="9050"/>
                  <a:pt x="1544" y="9050"/>
                </a:cubicBezTo>
                <a:cubicBezTo>
                  <a:pt x="1544" y="9050"/>
                  <a:pt x="1544" y="9050"/>
                  <a:pt x="1544" y="9050"/>
                </a:cubicBezTo>
                <a:cubicBezTo>
                  <a:pt x="1544" y="9046"/>
                  <a:pt x="1544" y="9046"/>
                  <a:pt x="1544" y="9046"/>
                </a:cubicBezTo>
                <a:cubicBezTo>
                  <a:pt x="1521" y="8962"/>
                  <a:pt x="1521" y="8962"/>
                  <a:pt x="1521" y="8962"/>
                </a:cubicBezTo>
                <a:cubicBezTo>
                  <a:pt x="1521" y="8959"/>
                  <a:pt x="1521" y="8959"/>
                  <a:pt x="1521" y="8959"/>
                </a:cubicBezTo>
                <a:cubicBezTo>
                  <a:pt x="1521" y="8956"/>
                  <a:pt x="1521" y="8956"/>
                  <a:pt x="1521" y="8956"/>
                </a:cubicBezTo>
                <a:cubicBezTo>
                  <a:pt x="1576" y="8936"/>
                  <a:pt x="1576" y="8936"/>
                  <a:pt x="1576" y="8936"/>
                </a:cubicBezTo>
                <a:cubicBezTo>
                  <a:pt x="1580" y="8933"/>
                  <a:pt x="1580" y="8933"/>
                  <a:pt x="1580" y="8933"/>
                </a:cubicBezTo>
                <a:cubicBezTo>
                  <a:pt x="1580" y="8936"/>
                  <a:pt x="1580" y="8936"/>
                  <a:pt x="1580" y="8936"/>
                </a:cubicBezTo>
                <a:cubicBezTo>
                  <a:pt x="1602" y="9024"/>
                  <a:pt x="1602" y="9024"/>
                  <a:pt x="1602" y="9024"/>
                </a:cubicBezTo>
                <a:cubicBezTo>
                  <a:pt x="1602" y="9027"/>
                  <a:pt x="1602" y="9027"/>
                  <a:pt x="1602" y="9027"/>
                </a:cubicBezTo>
                <a:cubicBezTo>
                  <a:pt x="1602" y="9027"/>
                  <a:pt x="1602" y="9027"/>
                  <a:pt x="1602" y="9027"/>
                </a:cubicBezTo>
                <a:close/>
                <a:moveTo>
                  <a:pt x="1670" y="9001"/>
                </a:moveTo>
                <a:cubicBezTo>
                  <a:pt x="1615" y="9020"/>
                  <a:pt x="1615" y="9020"/>
                  <a:pt x="1615" y="9020"/>
                </a:cubicBezTo>
                <a:cubicBezTo>
                  <a:pt x="1615" y="9024"/>
                  <a:pt x="1615" y="9024"/>
                  <a:pt x="1615" y="9024"/>
                </a:cubicBezTo>
                <a:cubicBezTo>
                  <a:pt x="1612" y="9020"/>
                  <a:pt x="1612" y="9020"/>
                  <a:pt x="1612" y="9020"/>
                </a:cubicBezTo>
                <a:cubicBezTo>
                  <a:pt x="1593" y="8933"/>
                  <a:pt x="1593" y="8933"/>
                  <a:pt x="1593" y="8933"/>
                </a:cubicBezTo>
                <a:cubicBezTo>
                  <a:pt x="1589" y="8930"/>
                  <a:pt x="1589" y="8930"/>
                  <a:pt x="1589" y="8930"/>
                </a:cubicBezTo>
                <a:cubicBezTo>
                  <a:pt x="1593" y="8930"/>
                  <a:pt x="1593" y="8930"/>
                  <a:pt x="1593" y="8930"/>
                </a:cubicBezTo>
                <a:cubicBezTo>
                  <a:pt x="1648" y="8907"/>
                  <a:pt x="1648" y="8907"/>
                  <a:pt x="1648" y="8907"/>
                </a:cubicBezTo>
                <a:cubicBezTo>
                  <a:pt x="1648" y="8907"/>
                  <a:pt x="1648" y="8907"/>
                  <a:pt x="1648" y="8907"/>
                </a:cubicBezTo>
                <a:cubicBezTo>
                  <a:pt x="1651" y="8910"/>
                  <a:pt x="1651" y="8910"/>
                  <a:pt x="1651" y="8910"/>
                </a:cubicBezTo>
                <a:cubicBezTo>
                  <a:pt x="1670" y="8995"/>
                  <a:pt x="1670" y="8995"/>
                  <a:pt x="1670" y="8995"/>
                </a:cubicBezTo>
                <a:cubicBezTo>
                  <a:pt x="1670" y="8998"/>
                  <a:pt x="1670" y="8998"/>
                  <a:pt x="1670" y="8998"/>
                </a:cubicBezTo>
                <a:cubicBezTo>
                  <a:pt x="1670" y="9001"/>
                  <a:pt x="1670" y="9001"/>
                  <a:pt x="1670" y="9001"/>
                </a:cubicBezTo>
                <a:close/>
                <a:moveTo>
                  <a:pt x="1738" y="8972"/>
                </a:moveTo>
                <a:cubicBezTo>
                  <a:pt x="1683" y="8995"/>
                  <a:pt x="1683" y="8995"/>
                  <a:pt x="1683" y="8995"/>
                </a:cubicBezTo>
                <a:cubicBezTo>
                  <a:pt x="1683" y="8995"/>
                  <a:pt x="1683" y="8995"/>
                  <a:pt x="1683" y="8995"/>
                </a:cubicBezTo>
                <a:cubicBezTo>
                  <a:pt x="1680" y="8991"/>
                  <a:pt x="1680" y="8991"/>
                  <a:pt x="1680" y="8991"/>
                </a:cubicBezTo>
                <a:cubicBezTo>
                  <a:pt x="1661" y="8907"/>
                  <a:pt x="1661" y="8907"/>
                  <a:pt x="1661" y="8907"/>
                </a:cubicBezTo>
                <a:cubicBezTo>
                  <a:pt x="1661" y="8904"/>
                  <a:pt x="1661" y="8904"/>
                  <a:pt x="1661" y="8904"/>
                </a:cubicBezTo>
                <a:cubicBezTo>
                  <a:pt x="1661" y="8904"/>
                  <a:pt x="1661" y="8904"/>
                  <a:pt x="1661" y="8904"/>
                </a:cubicBezTo>
                <a:cubicBezTo>
                  <a:pt x="1712" y="8881"/>
                  <a:pt x="1712" y="8881"/>
                  <a:pt x="1712" y="8881"/>
                </a:cubicBezTo>
                <a:cubicBezTo>
                  <a:pt x="1716" y="8881"/>
                  <a:pt x="1716" y="8881"/>
                  <a:pt x="1716" y="8881"/>
                </a:cubicBezTo>
                <a:cubicBezTo>
                  <a:pt x="1716" y="8884"/>
                  <a:pt x="1716" y="8884"/>
                  <a:pt x="1716" y="8884"/>
                </a:cubicBezTo>
                <a:cubicBezTo>
                  <a:pt x="1738" y="8969"/>
                  <a:pt x="1738" y="8969"/>
                  <a:pt x="1738" y="8969"/>
                </a:cubicBezTo>
                <a:cubicBezTo>
                  <a:pt x="1738" y="8972"/>
                  <a:pt x="1738" y="8972"/>
                  <a:pt x="1738" y="8972"/>
                </a:cubicBezTo>
                <a:cubicBezTo>
                  <a:pt x="1738" y="8972"/>
                  <a:pt x="1738" y="8972"/>
                  <a:pt x="1738" y="8972"/>
                </a:cubicBezTo>
                <a:close/>
                <a:moveTo>
                  <a:pt x="1803" y="8946"/>
                </a:moveTo>
                <a:cubicBezTo>
                  <a:pt x="1751" y="8965"/>
                  <a:pt x="1751" y="8965"/>
                  <a:pt x="1751" y="8965"/>
                </a:cubicBezTo>
                <a:cubicBezTo>
                  <a:pt x="1748" y="8969"/>
                  <a:pt x="1748" y="8969"/>
                  <a:pt x="1748" y="8969"/>
                </a:cubicBezTo>
                <a:cubicBezTo>
                  <a:pt x="1748" y="8965"/>
                  <a:pt x="1748" y="8965"/>
                  <a:pt x="1748" y="8965"/>
                </a:cubicBezTo>
                <a:cubicBezTo>
                  <a:pt x="1725" y="8881"/>
                  <a:pt x="1725" y="8881"/>
                  <a:pt x="1725" y="8881"/>
                </a:cubicBezTo>
                <a:cubicBezTo>
                  <a:pt x="1725" y="8878"/>
                  <a:pt x="1725" y="8878"/>
                  <a:pt x="1725" y="8878"/>
                </a:cubicBezTo>
                <a:cubicBezTo>
                  <a:pt x="1729" y="8878"/>
                  <a:pt x="1729" y="8878"/>
                  <a:pt x="1729" y="8878"/>
                </a:cubicBezTo>
                <a:cubicBezTo>
                  <a:pt x="1780" y="8855"/>
                  <a:pt x="1780" y="8855"/>
                  <a:pt x="1780" y="8855"/>
                </a:cubicBezTo>
                <a:cubicBezTo>
                  <a:pt x="1780" y="8855"/>
                  <a:pt x="1780" y="8855"/>
                  <a:pt x="1780" y="8855"/>
                </a:cubicBezTo>
                <a:cubicBezTo>
                  <a:pt x="1780" y="8859"/>
                  <a:pt x="1780" y="8859"/>
                  <a:pt x="1780" y="8859"/>
                </a:cubicBezTo>
                <a:cubicBezTo>
                  <a:pt x="1803" y="8943"/>
                  <a:pt x="1803" y="8943"/>
                  <a:pt x="1803" y="8943"/>
                </a:cubicBezTo>
                <a:cubicBezTo>
                  <a:pt x="1803" y="8946"/>
                  <a:pt x="1803" y="8946"/>
                  <a:pt x="1803" y="8946"/>
                </a:cubicBezTo>
                <a:cubicBezTo>
                  <a:pt x="1803" y="8946"/>
                  <a:pt x="1803" y="8946"/>
                  <a:pt x="1803" y="8946"/>
                </a:cubicBezTo>
                <a:close/>
                <a:moveTo>
                  <a:pt x="1868" y="8920"/>
                </a:moveTo>
                <a:cubicBezTo>
                  <a:pt x="1816" y="8939"/>
                  <a:pt x="1816" y="8939"/>
                  <a:pt x="1816" y="8939"/>
                </a:cubicBezTo>
                <a:cubicBezTo>
                  <a:pt x="1816" y="8939"/>
                  <a:pt x="1816" y="8939"/>
                  <a:pt x="1816" y="8939"/>
                </a:cubicBezTo>
                <a:cubicBezTo>
                  <a:pt x="1813" y="8936"/>
                  <a:pt x="1813" y="8936"/>
                  <a:pt x="1813" y="8936"/>
                </a:cubicBezTo>
                <a:cubicBezTo>
                  <a:pt x="1790" y="8855"/>
                  <a:pt x="1790" y="8855"/>
                  <a:pt x="1790" y="8855"/>
                </a:cubicBezTo>
                <a:cubicBezTo>
                  <a:pt x="1790" y="8852"/>
                  <a:pt x="1790" y="8852"/>
                  <a:pt x="1790" y="8852"/>
                </a:cubicBezTo>
                <a:cubicBezTo>
                  <a:pt x="1793" y="8852"/>
                  <a:pt x="1793" y="8852"/>
                  <a:pt x="1793" y="8852"/>
                </a:cubicBezTo>
                <a:cubicBezTo>
                  <a:pt x="1842" y="8833"/>
                  <a:pt x="1842" y="8833"/>
                  <a:pt x="1842" y="8833"/>
                </a:cubicBezTo>
                <a:cubicBezTo>
                  <a:pt x="1845" y="8833"/>
                  <a:pt x="1845" y="8833"/>
                  <a:pt x="1845" y="8833"/>
                </a:cubicBezTo>
                <a:cubicBezTo>
                  <a:pt x="1845" y="8836"/>
                  <a:pt x="1845" y="8836"/>
                  <a:pt x="1845" y="8836"/>
                </a:cubicBezTo>
                <a:cubicBezTo>
                  <a:pt x="1868" y="8917"/>
                  <a:pt x="1868" y="8917"/>
                  <a:pt x="1868" y="8917"/>
                </a:cubicBezTo>
                <a:cubicBezTo>
                  <a:pt x="1868" y="8920"/>
                  <a:pt x="1868" y="8920"/>
                  <a:pt x="1868" y="8920"/>
                </a:cubicBezTo>
                <a:cubicBezTo>
                  <a:pt x="1868" y="8920"/>
                  <a:pt x="1868" y="8920"/>
                  <a:pt x="1868" y="8920"/>
                </a:cubicBezTo>
                <a:close/>
                <a:moveTo>
                  <a:pt x="1929" y="8894"/>
                </a:moveTo>
                <a:cubicBezTo>
                  <a:pt x="1881" y="8914"/>
                  <a:pt x="1881" y="8914"/>
                  <a:pt x="1881" y="8914"/>
                </a:cubicBezTo>
                <a:cubicBezTo>
                  <a:pt x="1877" y="8914"/>
                  <a:pt x="1877" y="8914"/>
                  <a:pt x="1877" y="8914"/>
                </a:cubicBezTo>
                <a:cubicBezTo>
                  <a:pt x="1877" y="8910"/>
                  <a:pt x="1877" y="8910"/>
                  <a:pt x="1877" y="8910"/>
                </a:cubicBezTo>
                <a:cubicBezTo>
                  <a:pt x="1855" y="8829"/>
                  <a:pt x="1855" y="8829"/>
                  <a:pt x="1855" y="8829"/>
                </a:cubicBezTo>
                <a:cubicBezTo>
                  <a:pt x="1855" y="8826"/>
                  <a:pt x="1855" y="8826"/>
                  <a:pt x="1855" y="8826"/>
                </a:cubicBezTo>
                <a:cubicBezTo>
                  <a:pt x="1855" y="8826"/>
                  <a:pt x="1855" y="8826"/>
                  <a:pt x="1855" y="8826"/>
                </a:cubicBezTo>
                <a:cubicBezTo>
                  <a:pt x="1907" y="8807"/>
                  <a:pt x="1907" y="8807"/>
                  <a:pt x="1907" y="8807"/>
                </a:cubicBezTo>
                <a:cubicBezTo>
                  <a:pt x="1907" y="8807"/>
                  <a:pt x="1907" y="8807"/>
                  <a:pt x="1907" y="8807"/>
                </a:cubicBezTo>
                <a:cubicBezTo>
                  <a:pt x="1907" y="8810"/>
                  <a:pt x="1907" y="8810"/>
                  <a:pt x="1907" y="8810"/>
                </a:cubicBezTo>
                <a:cubicBezTo>
                  <a:pt x="1929" y="8891"/>
                  <a:pt x="1929" y="8891"/>
                  <a:pt x="1929" y="8891"/>
                </a:cubicBezTo>
                <a:cubicBezTo>
                  <a:pt x="1933" y="8894"/>
                  <a:pt x="1933" y="8894"/>
                  <a:pt x="1933" y="8894"/>
                </a:cubicBezTo>
                <a:cubicBezTo>
                  <a:pt x="1929" y="8894"/>
                  <a:pt x="1929" y="8894"/>
                  <a:pt x="1929" y="8894"/>
                </a:cubicBezTo>
                <a:close/>
                <a:moveTo>
                  <a:pt x="1991" y="8868"/>
                </a:moveTo>
                <a:cubicBezTo>
                  <a:pt x="1942" y="8888"/>
                  <a:pt x="1942" y="8888"/>
                  <a:pt x="1942" y="8888"/>
                </a:cubicBezTo>
                <a:cubicBezTo>
                  <a:pt x="1942" y="8888"/>
                  <a:pt x="1942" y="8888"/>
                  <a:pt x="1942" y="8888"/>
                </a:cubicBezTo>
                <a:cubicBezTo>
                  <a:pt x="1939" y="8884"/>
                  <a:pt x="1939" y="8884"/>
                  <a:pt x="1939" y="8884"/>
                </a:cubicBezTo>
                <a:cubicBezTo>
                  <a:pt x="1916" y="8807"/>
                  <a:pt x="1916" y="8807"/>
                  <a:pt x="1916" y="8807"/>
                </a:cubicBezTo>
                <a:cubicBezTo>
                  <a:pt x="1916" y="8804"/>
                  <a:pt x="1916" y="8804"/>
                  <a:pt x="1916" y="8804"/>
                </a:cubicBezTo>
                <a:cubicBezTo>
                  <a:pt x="1920" y="8804"/>
                  <a:pt x="1920" y="8804"/>
                  <a:pt x="1920" y="8804"/>
                </a:cubicBezTo>
                <a:cubicBezTo>
                  <a:pt x="1965" y="8784"/>
                  <a:pt x="1965" y="8784"/>
                  <a:pt x="1965" y="8784"/>
                </a:cubicBezTo>
                <a:cubicBezTo>
                  <a:pt x="1968" y="8784"/>
                  <a:pt x="1968" y="8784"/>
                  <a:pt x="1968" y="8784"/>
                </a:cubicBezTo>
                <a:cubicBezTo>
                  <a:pt x="1968" y="8787"/>
                  <a:pt x="1968" y="8787"/>
                  <a:pt x="1968" y="8787"/>
                </a:cubicBezTo>
                <a:cubicBezTo>
                  <a:pt x="1991" y="8865"/>
                  <a:pt x="1991" y="8865"/>
                  <a:pt x="1991" y="8865"/>
                </a:cubicBezTo>
                <a:cubicBezTo>
                  <a:pt x="1994" y="8868"/>
                  <a:pt x="1994" y="8868"/>
                  <a:pt x="1994" y="8868"/>
                </a:cubicBezTo>
                <a:cubicBezTo>
                  <a:pt x="1991" y="8868"/>
                  <a:pt x="1991" y="8868"/>
                  <a:pt x="1991" y="8868"/>
                </a:cubicBezTo>
                <a:close/>
                <a:moveTo>
                  <a:pt x="2052" y="8846"/>
                </a:moveTo>
                <a:cubicBezTo>
                  <a:pt x="2004" y="8865"/>
                  <a:pt x="2004" y="8865"/>
                  <a:pt x="2004" y="8865"/>
                </a:cubicBezTo>
                <a:cubicBezTo>
                  <a:pt x="2004" y="8865"/>
                  <a:pt x="2004" y="8865"/>
                  <a:pt x="2004" y="8865"/>
                </a:cubicBezTo>
                <a:cubicBezTo>
                  <a:pt x="2000" y="8862"/>
                  <a:pt x="2000" y="8862"/>
                  <a:pt x="2000" y="8862"/>
                </a:cubicBezTo>
                <a:cubicBezTo>
                  <a:pt x="1978" y="8784"/>
                  <a:pt x="1978" y="8784"/>
                  <a:pt x="1978" y="8784"/>
                </a:cubicBezTo>
                <a:cubicBezTo>
                  <a:pt x="1978" y="8781"/>
                  <a:pt x="1978" y="8781"/>
                  <a:pt x="1978" y="8781"/>
                </a:cubicBezTo>
                <a:cubicBezTo>
                  <a:pt x="1978" y="8778"/>
                  <a:pt x="1978" y="8778"/>
                  <a:pt x="1978" y="8778"/>
                </a:cubicBezTo>
                <a:cubicBezTo>
                  <a:pt x="2026" y="8761"/>
                  <a:pt x="2026" y="8761"/>
                  <a:pt x="2026" y="8761"/>
                </a:cubicBezTo>
                <a:cubicBezTo>
                  <a:pt x="2026" y="8761"/>
                  <a:pt x="2026" y="8761"/>
                  <a:pt x="2026" y="8761"/>
                </a:cubicBezTo>
                <a:cubicBezTo>
                  <a:pt x="2030" y="8761"/>
                  <a:pt x="2030" y="8761"/>
                  <a:pt x="2030" y="8761"/>
                </a:cubicBezTo>
                <a:cubicBezTo>
                  <a:pt x="2052" y="8842"/>
                  <a:pt x="2052" y="8842"/>
                  <a:pt x="2052" y="8842"/>
                </a:cubicBezTo>
                <a:cubicBezTo>
                  <a:pt x="2052" y="8842"/>
                  <a:pt x="2052" y="8842"/>
                  <a:pt x="2052" y="8842"/>
                </a:cubicBezTo>
                <a:cubicBezTo>
                  <a:pt x="2052" y="8846"/>
                  <a:pt x="2052" y="8846"/>
                  <a:pt x="2052" y="8846"/>
                </a:cubicBezTo>
                <a:close/>
                <a:moveTo>
                  <a:pt x="2110" y="8820"/>
                </a:moveTo>
                <a:cubicBezTo>
                  <a:pt x="2062" y="8839"/>
                  <a:pt x="2062" y="8839"/>
                  <a:pt x="2062" y="8839"/>
                </a:cubicBezTo>
                <a:cubicBezTo>
                  <a:pt x="2062" y="8839"/>
                  <a:pt x="2062" y="8839"/>
                  <a:pt x="2062" y="8839"/>
                </a:cubicBezTo>
                <a:cubicBezTo>
                  <a:pt x="2062" y="8836"/>
                  <a:pt x="2062" y="8836"/>
                  <a:pt x="2062" y="8836"/>
                </a:cubicBezTo>
                <a:cubicBezTo>
                  <a:pt x="2039" y="8758"/>
                  <a:pt x="2039" y="8758"/>
                  <a:pt x="2039" y="8758"/>
                </a:cubicBezTo>
                <a:cubicBezTo>
                  <a:pt x="2036" y="8755"/>
                  <a:pt x="2036" y="8755"/>
                  <a:pt x="2036" y="8755"/>
                </a:cubicBezTo>
                <a:cubicBezTo>
                  <a:pt x="2039" y="8755"/>
                  <a:pt x="2039" y="8755"/>
                  <a:pt x="2039" y="8755"/>
                </a:cubicBezTo>
                <a:cubicBezTo>
                  <a:pt x="2085" y="8739"/>
                  <a:pt x="2085" y="8739"/>
                  <a:pt x="2085" y="8739"/>
                </a:cubicBezTo>
                <a:cubicBezTo>
                  <a:pt x="2088" y="8736"/>
                  <a:pt x="2088" y="8736"/>
                  <a:pt x="2088" y="8736"/>
                </a:cubicBezTo>
                <a:cubicBezTo>
                  <a:pt x="2088" y="8739"/>
                  <a:pt x="2088" y="8739"/>
                  <a:pt x="2088" y="8739"/>
                </a:cubicBezTo>
                <a:cubicBezTo>
                  <a:pt x="2110" y="8816"/>
                  <a:pt x="2110" y="8816"/>
                  <a:pt x="2110" y="8816"/>
                </a:cubicBezTo>
                <a:cubicBezTo>
                  <a:pt x="2110" y="8820"/>
                  <a:pt x="2110" y="8820"/>
                  <a:pt x="2110" y="8820"/>
                </a:cubicBezTo>
                <a:cubicBezTo>
                  <a:pt x="2110" y="8820"/>
                  <a:pt x="2110" y="8820"/>
                  <a:pt x="2110" y="8820"/>
                </a:cubicBezTo>
                <a:close/>
                <a:moveTo>
                  <a:pt x="2188" y="8787"/>
                </a:moveTo>
                <a:cubicBezTo>
                  <a:pt x="2120" y="8816"/>
                  <a:pt x="2120" y="8816"/>
                  <a:pt x="2120" y="8816"/>
                </a:cubicBezTo>
                <a:cubicBezTo>
                  <a:pt x="2120" y="8816"/>
                  <a:pt x="2120" y="8816"/>
                  <a:pt x="2120" y="8816"/>
                </a:cubicBezTo>
                <a:cubicBezTo>
                  <a:pt x="2120" y="8813"/>
                  <a:pt x="2120" y="8813"/>
                  <a:pt x="2120" y="8813"/>
                </a:cubicBezTo>
                <a:cubicBezTo>
                  <a:pt x="2098" y="8736"/>
                  <a:pt x="2098" y="8736"/>
                  <a:pt x="2098" y="8736"/>
                </a:cubicBezTo>
                <a:cubicBezTo>
                  <a:pt x="2094" y="8732"/>
                  <a:pt x="2094" y="8732"/>
                  <a:pt x="2094" y="8732"/>
                </a:cubicBezTo>
                <a:cubicBezTo>
                  <a:pt x="2098" y="8732"/>
                  <a:pt x="2098" y="8732"/>
                  <a:pt x="2098" y="8732"/>
                </a:cubicBezTo>
                <a:cubicBezTo>
                  <a:pt x="2166" y="8706"/>
                  <a:pt x="2166" y="8706"/>
                  <a:pt x="2166" y="8706"/>
                </a:cubicBezTo>
                <a:cubicBezTo>
                  <a:pt x="2166" y="8706"/>
                  <a:pt x="2166" y="8706"/>
                  <a:pt x="2166" y="8706"/>
                </a:cubicBezTo>
                <a:cubicBezTo>
                  <a:pt x="2166" y="8710"/>
                  <a:pt x="2166" y="8710"/>
                  <a:pt x="2166" y="8710"/>
                </a:cubicBezTo>
                <a:cubicBezTo>
                  <a:pt x="2191" y="8784"/>
                  <a:pt x="2191" y="8784"/>
                  <a:pt x="2191" y="8784"/>
                </a:cubicBezTo>
                <a:cubicBezTo>
                  <a:pt x="2191" y="8787"/>
                  <a:pt x="2191" y="8787"/>
                  <a:pt x="2191" y="8787"/>
                </a:cubicBezTo>
                <a:cubicBezTo>
                  <a:pt x="2188" y="8787"/>
                  <a:pt x="2188" y="8787"/>
                  <a:pt x="2188" y="8787"/>
                </a:cubicBezTo>
                <a:close/>
                <a:moveTo>
                  <a:pt x="958" y="9150"/>
                </a:moveTo>
                <a:cubicBezTo>
                  <a:pt x="890" y="9179"/>
                  <a:pt x="890" y="9179"/>
                  <a:pt x="890" y="9179"/>
                </a:cubicBezTo>
                <a:cubicBezTo>
                  <a:pt x="887" y="9179"/>
                  <a:pt x="887" y="9179"/>
                  <a:pt x="887" y="9179"/>
                </a:cubicBezTo>
                <a:cubicBezTo>
                  <a:pt x="887" y="9176"/>
                  <a:pt x="887" y="9176"/>
                  <a:pt x="887" y="9176"/>
                </a:cubicBezTo>
                <a:cubicBezTo>
                  <a:pt x="871" y="9079"/>
                  <a:pt x="871" y="9079"/>
                  <a:pt x="871" y="9079"/>
                </a:cubicBezTo>
                <a:cubicBezTo>
                  <a:pt x="868" y="9075"/>
                  <a:pt x="868" y="9075"/>
                  <a:pt x="868" y="9075"/>
                </a:cubicBezTo>
                <a:cubicBezTo>
                  <a:pt x="871" y="9075"/>
                  <a:pt x="871" y="9075"/>
                  <a:pt x="871" y="9075"/>
                </a:cubicBezTo>
                <a:cubicBezTo>
                  <a:pt x="939" y="9050"/>
                  <a:pt x="939" y="9050"/>
                  <a:pt x="939" y="9050"/>
                </a:cubicBezTo>
                <a:cubicBezTo>
                  <a:pt x="942" y="9050"/>
                  <a:pt x="942" y="9050"/>
                  <a:pt x="942" y="9050"/>
                </a:cubicBezTo>
                <a:cubicBezTo>
                  <a:pt x="942" y="9053"/>
                  <a:pt x="942" y="9053"/>
                  <a:pt x="942" y="9053"/>
                </a:cubicBezTo>
                <a:cubicBezTo>
                  <a:pt x="958" y="9147"/>
                  <a:pt x="958" y="9147"/>
                  <a:pt x="958" y="9147"/>
                </a:cubicBezTo>
                <a:cubicBezTo>
                  <a:pt x="961" y="9150"/>
                  <a:pt x="961" y="9150"/>
                  <a:pt x="961" y="9150"/>
                </a:cubicBezTo>
                <a:cubicBezTo>
                  <a:pt x="958" y="9150"/>
                  <a:pt x="958" y="9150"/>
                  <a:pt x="958" y="9150"/>
                </a:cubicBezTo>
                <a:close/>
                <a:moveTo>
                  <a:pt x="1042" y="9121"/>
                </a:moveTo>
                <a:cubicBezTo>
                  <a:pt x="974" y="9143"/>
                  <a:pt x="974" y="9143"/>
                  <a:pt x="974" y="9143"/>
                </a:cubicBezTo>
                <a:cubicBezTo>
                  <a:pt x="974" y="9147"/>
                  <a:pt x="974" y="9147"/>
                  <a:pt x="974" y="9147"/>
                </a:cubicBezTo>
                <a:cubicBezTo>
                  <a:pt x="971" y="9140"/>
                  <a:pt x="971" y="9140"/>
                  <a:pt x="971" y="9140"/>
                </a:cubicBezTo>
                <a:cubicBezTo>
                  <a:pt x="955" y="9046"/>
                  <a:pt x="955" y="9046"/>
                  <a:pt x="955" y="9046"/>
                </a:cubicBezTo>
                <a:cubicBezTo>
                  <a:pt x="955" y="9043"/>
                  <a:pt x="955" y="9043"/>
                  <a:pt x="955" y="9043"/>
                </a:cubicBezTo>
                <a:cubicBezTo>
                  <a:pt x="955" y="9043"/>
                  <a:pt x="955" y="9043"/>
                  <a:pt x="955" y="9043"/>
                </a:cubicBezTo>
                <a:cubicBezTo>
                  <a:pt x="1023" y="9017"/>
                  <a:pt x="1023" y="9017"/>
                  <a:pt x="1023" y="9017"/>
                </a:cubicBezTo>
                <a:cubicBezTo>
                  <a:pt x="1023" y="9017"/>
                  <a:pt x="1023" y="9017"/>
                  <a:pt x="1023" y="9017"/>
                </a:cubicBezTo>
                <a:cubicBezTo>
                  <a:pt x="1026" y="9020"/>
                  <a:pt x="1026" y="9020"/>
                  <a:pt x="1026" y="9020"/>
                </a:cubicBezTo>
                <a:cubicBezTo>
                  <a:pt x="1042" y="9114"/>
                  <a:pt x="1042" y="9114"/>
                  <a:pt x="1042" y="9114"/>
                </a:cubicBezTo>
                <a:cubicBezTo>
                  <a:pt x="1042" y="9118"/>
                  <a:pt x="1042" y="9118"/>
                  <a:pt x="1042" y="9118"/>
                </a:cubicBezTo>
                <a:cubicBezTo>
                  <a:pt x="1042" y="9121"/>
                  <a:pt x="1042" y="9121"/>
                  <a:pt x="1042" y="9121"/>
                </a:cubicBezTo>
                <a:close/>
                <a:moveTo>
                  <a:pt x="1123" y="9088"/>
                </a:moveTo>
                <a:cubicBezTo>
                  <a:pt x="1059" y="9111"/>
                  <a:pt x="1059" y="9111"/>
                  <a:pt x="1059" y="9111"/>
                </a:cubicBezTo>
                <a:cubicBezTo>
                  <a:pt x="1059" y="9114"/>
                  <a:pt x="1059" y="9114"/>
                  <a:pt x="1059" y="9114"/>
                </a:cubicBezTo>
                <a:cubicBezTo>
                  <a:pt x="1055" y="9111"/>
                  <a:pt x="1055" y="9111"/>
                  <a:pt x="1055" y="9111"/>
                </a:cubicBezTo>
                <a:cubicBezTo>
                  <a:pt x="1039" y="9017"/>
                  <a:pt x="1039" y="9017"/>
                  <a:pt x="1039" y="9017"/>
                </a:cubicBezTo>
                <a:cubicBezTo>
                  <a:pt x="1036" y="9014"/>
                  <a:pt x="1036" y="9014"/>
                  <a:pt x="1036" y="9014"/>
                </a:cubicBezTo>
                <a:cubicBezTo>
                  <a:pt x="1039" y="9011"/>
                  <a:pt x="1039" y="9011"/>
                  <a:pt x="1039" y="9011"/>
                </a:cubicBezTo>
                <a:cubicBezTo>
                  <a:pt x="1104" y="8988"/>
                  <a:pt x="1104" y="8988"/>
                  <a:pt x="1104" y="8988"/>
                </a:cubicBezTo>
                <a:cubicBezTo>
                  <a:pt x="1107" y="8988"/>
                  <a:pt x="1107" y="8988"/>
                  <a:pt x="1107" y="8988"/>
                </a:cubicBezTo>
                <a:cubicBezTo>
                  <a:pt x="1107" y="8991"/>
                  <a:pt x="1107" y="8991"/>
                  <a:pt x="1107" y="8991"/>
                </a:cubicBezTo>
                <a:cubicBezTo>
                  <a:pt x="1127" y="9082"/>
                  <a:pt x="1127" y="9082"/>
                  <a:pt x="1127" y="9082"/>
                </a:cubicBezTo>
                <a:cubicBezTo>
                  <a:pt x="1127" y="9085"/>
                  <a:pt x="1127" y="9085"/>
                  <a:pt x="1127" y="9085"/>
                </a:cubicBezTo>
                <a:cubicBezTo>
                  <a:pt x="1123" y="9088"/>
                  <a:pt x="1123" y="9088"/>
                  <a:pt x="1123" y="9088"/>
                </a:cubicBezTo>
                <a:close/>
                <a:moveTo>
                  <a:pt x="1204" y="9056"/>
                </a:moveTo>
                <a:cubicBezTo>
                  <a:pt x="1139" y="9082"/>
                  <a:pt x="1139" y="9082"/>
                  <a:pt x="1139" y="9082"/>
                </a:cubicBezTo>
                <a:cubicBezTo>
                  <a:pt x="1139" y="9082"/>
                  <a:pt x="1139" y="9082"/>
                  <a:pt x="1139" y="9082"/>
                </a:cubicBezTo>
                <a:cubicBezTo>
                  <a:pt x="1136" y="9079"/>
                  <a:pt x="1136" y="9079"/>
                  <a:pt x="1136" y="9079"/>
                </a:cubicBezTo>
                <a:cubicBezTo>
                  <a:pt x="1120" y="8985"/>
                  <a:pt x="1120" y="8985"/>
                  <a:pt x="1120" y="8985"/>
                </a:cubicBezTo>
                <a:cubicBezTo>
                  <a:pt x="1117" y="8982"/>
                  <a:pt x="1117" y="8982"/>
                  <a:pt x="1117" y="8982"/>
                </a:cubicBezTo>
                <a:cubicBezTo>
                  <a:pt x="1120" y="8982"/>
                  <a:pt x="1120" y="8982"/>
                  <a:pt x="1120" y="8982"/>
                </a:cubicBezTo>
                <a:cubicBezTo>
                  <a:pt x="1182" y="8959"/>
                  <a:pt x="1182" y="8959"/>
                  <a:pt x="1182" y="8959"/>
                </a:cubicBezTo>
                <a:cubicBezTo>
                  <a:pt x="1185" y="8959"/>
                  <a:pt x="1185" y="8959"/>
                  <a:pt x="1185" y="8959"/>
                </a:cubicBezTo>
                <a:cubicBezTo>
                  <a:pt x="1185" y="8962"/>
                  <a:pt x="1185" y="8962"/>
                  <a:pt x="1185" y="8962"/>
                </a:cubicBezTo>
                <a:cubicBezTo>
                  <a:pt x="1204" y="9053"/>
                  <a:pt x="1204" y="9053"/>
                  <a:pt x="1204" y="9053"/>
                </a:cubicBezTo>
                <a:cubicBezTo>
                  <a:pt x="1204" y="9056"/>
                  <a:pt x="1204" y="9056"/>
                  <a:pt x="1204" y="9056"/>
                </a:cubicBezTo>
                <a:cubicBezTo>
                  <a:pt x="1204" y="9056"/>
                  <a:pt x="1204" y="9056"/>
                  <a:pt x="1204" y="9056"/>
                </a:cubicBezTo>
                <a:close/>
                <a:moveTo>
                  <a:pt x="1282" y="9027"/>
                </a:moveTo>
                <a:cubicBezTo>
                  <a:pt x="1220" y="9050"/>
                  <a:pt x="1220" y="9050"/>
                  <a:pt x="1220" y="9050"/>
                </a:cubicBezTo>
                <a:cubicBezTo>
                  <a:pt x="1217" y="9050"/>
                  <a:pt x="1217" y="9050"/>
                  <a:pt x="1217" y="9050"/>
                </a:cubicBezTo>
                <a:cubicBezTo>
                  <a:pt x="1217" y="9046"/>
                  <a:pt x="1217" y="9046"/>
                  <a:pt x="1217" y="9046"/>
                </a:cubicBezTo>
                <a:cubicBezTo>
                  <a:pt x="1198" y="8956"/>
                  <a:pt x="1198" y="8956"/>
                  <a:pt x="1198" y="8956"/>
                </a:cubicBezTo>
                <a:cubicBezTo>
                  <a:pt x="1198" y="8952"/>
                  <a:pt x="1198" y="8952"/>
                  <a:pt x="1198" y="8952"/>
                </a:cubicBezTo>
                <a:cubicBezTo>
                  <a:pt x="1198" y="8952"/>
                  <a:pt x="1198" y="8952"/>
                  <a:pt x="1198" y="8952"/>
                </a:cubicBezTo>
                <a:cubicBezTo>
                  <a:pt x="1259" y="8930"/>
                  <a:pt x="1259" y="8930"/>
                  <a:pt x="1259" y="8930"/>
                </a:cubicBezTo>
                <a:cubicBezTo>
                  <a:pt x="1262" y="8930"/>
                  <a:pt x="1262" y="8930"/>
                  <a:pt x="1262" y="8930"/>
                </a:cubicBezTo>
                <a:cubicBezTo>
                  <a:pt x="1262" y="8933"/>
                  <a:pt x="1262" y="8933"/>
                  <a:pt x="1262" y="8933"/>
                </a:cubicBezTo>
                <a:cubicBezTo>
                  <a:pt x="1282" y="9024"/>
                  <a:pt x="1282" y="9024"/>
                  <a:pt x="1282" y="9024"/>
                </a:cubicBezTo>
                <a:cubicBezTo>
                  <a:pt x="1282" y="9027"/>
                  <a:pt x="1282" y="9027"/>
                  <a:pt x="1282" y="9027"/>
                </a:cubicBezTo>
                <a:cubicBezTo>
                  <a:pt x="1282" y="9027"/>
                  <a:pt x="1282" y="9027"/>
                  <a:pt x="1282" y="9027"/>
                </a:cubicBezTo>
                <a:close/>
                <a:moveTo>
                  <a:pt x="1356" y="8998"/>
                </a:moveTo>
                <a:cubicBezTo>
                  <a:pt x="1298" y="9020"/>
                  <a:pt x="1298" y="9020"/>
                  <a:pt x="1298" y="9020"/>
                </a:cubicBezTo>
                <a:cubicBezTo>
                  <a:pt x="1295" y="9020"/>
                  <a:pt x="1295" y="9020"/>
                  <a:pt x="1295" y="9020"/>
                </a:cubicBezTo>
                <a:cubicBezTo>
                  <a:pt x="1295" y="9017"/>
                  <a:pt x="1295" y="9017"/>
                  <a:pt x="1295" y="9017"/>
                </a:cubicBezTo>
                <a:cubicBezTo>
                  <a:pt x="1275" y="8930"/>
                  <a:pt x="1275" y="8930"/>
                  <a:pt x="1275" y="8930"/>
                </a:cubicBezTo>
                <a:cubicBezTo>
                  <a:pt x="1275" y="8927"/>
                  <a:pt x="1275" y="8927"/>
                  <a:pt x="1275" y="8927"/>
                </a:cubicBezTo>
                <a:cubicBezTo>
                  <a:pt x="1275" y="8923"/>
                  <a:pt x="1275" y="8923"/>
                  <a:pt x="1275" y="8923"/>
                </a:cubicBezTo>
                <a:cubicBezTo>
                  <a:pt x="1334" y="8904"/>
                  <a:pt x="1334" y="8904"/>
                  <a:pt x="1334" y="8904"/>
                </a:cubicBezTo>
                <a:cubicBezTo>
                  <a:pt x="1337" y="8901"/>
                  <a:pt x="1337" y="8901"/>
                  <a:pt x="1337" y="8901"/>
                </a:cubicBezTo>
                <a:cubicBezTo>
                  <a:pt x="1337" y="8904"/>
                  <a:pt x="1337" y="8904"/>
                  <a:pt x="1337" y="8904"/>
                </a:cubicBezTo>
                <a:cubicBezTo>
                  <a:pt x="1360" y="8995"/>
                  <a:pt x="1360" y="8995"/>
                  <a:pt x="1360" y="8995"/>
                </a:cubicBezTo>
                <a:cubicBezTo>
                  <a:pt x="1360" y="8998"/>
                  <a:pt x="1360" y="8998"/>
                  <a:pt x="1360" y="8998"/>
                </a:cubicBezTo>
                <a:cubicBezTo>
                  <a:pt x="1356" y="8998"/>
                  <a:pt x="1356" y="8998"/>
                  <a:pt x="1356" y="8998"/>
                </a:cubicBezTo>
                <a:close/>
                <a:moveTo>
                  <a:pt x="1431" y="8969"/>
                </a:moveTo>
                <a:cubicBezTo>
                  <a:pt x="1373" y="8991"/>
                  <a:pt x="1373" y="8991"/>
                  <a:pt x="1373" y="8991"/>
                </a:cubicBezTo>
                <a:cubicBezTo>
                  <a:pt x="1369" y="8991"/>
                  <a:pt x="1369" y="8991"/>
                  <a:pt x="1369" y="8991"/>
                </a:cubicBezTo>
                <a:cubicBezTo>
                  <a:pt x="1369" y="8988"/>
                  <a:pt x="1369" y="8988"/>
                  <a:pt x="1369" y="8988"/>
                </a:cubicBezTo>
                <a:cubicBezTo>
                  <a:pt x="1350" y="8901"/>
                  <a:pt x="1350" y="8901"/>
                  <a:pt x="1350" y="8901"/>
                </a:cubicBezTo>
                <a:cubicBezTo>
                  <a:pt x="1350" y="8897"/>
                  <a:pt x="1350" y="8897"/>
                  <a:pt x="1350" y="8897"/>
                </a:cubicBezTo>
                <a:cubicBezTo>
                  <a:pt x="1350" y="8897"/>
                  <a:pt x="1350" y="8897"/>
                  <a:pt x="1350" y="8897"/>
                </a:cubicBezTo>
                <a:cubicBezTo>
                  <a:pt x="1408" y="8875"/>
                  <a:pt x="1408" y="8875"/>
                  <a:pt x="1408" y="8875"/>
                </a:cubicBezTo>
                <a:cubicBezTo>
                  <a:pt x="1411" y="8875"/>
                  <a:pt x="1411" y="8875"/>
                  <a:pt x="1411" y="8875"/>
                </a:cubicBezTo>
                <a:cubicBezTo>
                  <a:pt x="1411" y="8878"/>
                  <a:pt x="1411" y="8878"/>
                  <a:pt x="1411" y="8878"/>
                </a:cubicBezTo>
                <a:cubicBezTo>
                  <a:pt x="1431" y="8965"/>
                  <a:pt x="1431" y="8965"/>
                  <a:pt x="1431" y="8965"/>
                </a:cubicBezTo>
                <a:cubicBezTo>
                  <a:pt x="1431" y="8969"/>
                  <a:pt x="1431" y="8969"/>
                  <a:pt x="1431" y="8969"/>
                </a:cubicBezTo>
                <a:cubicBezTo>
                  <a:pt x="1431" y="8969"/>
                  <a:pt x="1431" y="8969"/>
                  <a:pt x="1431" y="8969"/>
                </a:cubicBezTo>
                <a:close/>
                <a:moveTo>
                  <a:pt x="1502" y="8939"/>
                </a:moveTo>
                <a:cubicBezTo>
                  <a:pt x="1447" y="8962"/>
                  <a:pt x="1447" y="8962"/>
                  <a:pt x="1447" y="8962"/>
                </a:cubicBezTo>
                <a:cubicBezTo>
                  <a:pt x="1444" y="8962"/>
                  <a:pt x="1444" y="8962"/>
                  <a:pt x="1444" y="8962"/>
                </a:cubicBezTo>
                <a:cubicBezTo>
                  <a:pt x="1444" y="8959"/>
                  <a:pt x="1444" y="8959"/>
                  <a:pt x="1444" y="8959"/>
                </a:cubicBezTo>
                <a:cubicBezTo>
                  <a:pt x="1424" y="8875"/>
                  <a:pt x="1424" y="8875"/>
                  <a:pt x="1424" y="8875"/>
                </a:cubicBezTo>
                <a:cubicBezTo>
                  <a:pt x="1421" y="8872"/>
                  <a:pt x="1421" y="8872"/>
                  <a:pt x="1421" y="8872"/>
                </a:cubicBezTo>
                <a:cubicBezTo>
                  <a:pt x="1424" y="8868"/>
                  <a:pt x="1424" y="8868"/>
                  <a:pt x="1424" y="8868"/>
                </a:cubicBezTo>
                <a:cubicBezTo>
                  <a:pt x="1479" y="8849"/>
                  <a:pt x="1479" y="8849"/>
                  <a:pt x="1479" y="8849"/>
                </a:cubicBezTo>
                <a:cubicBezTo>
                  <a:pt x="1483" y="8849"/>
                  <a:pt x="1483" y="8849"/>
                  <a:pt x="1483" y="8849"/>
                </a:cubicBezTo>
                <a:cubicBezTo>
                  <a:pt x="1483" y="8852"/>
                  <a:pt x="1483" y="8852"/>
                  <a:pt x="1483" y="8852"/>
                </a:cubicBezTo>
                <a:cubicBezTo>
                  <a:pt x="1502" y="8936"/>
                  <a:pt x="1502" y="8936"/>
                  <a:pt x="1502" y="8936"/>
                </a:cubicBezTo>
                <a:cubicBezTo>
                  <a:pt x="1505" y="8939"/>
                  <a:pt x="1505" y="8939"/>
                  <a:pt x="1505" y="8939"/>
                </a:cubicBezTo>
                <a:cubicBezTo>
                  <a:pt x="1502" y="8939"/>
                  <a:pt x="1502" y="8939"/>
                  <a:pt x="1502" y="8939"/>
                </a:cubicBezTo>
                <a:close/>
                <a:moveTo>
                  <a:pt x="1573" y="8914"/>
                </a:moveTo>
                <a:cubicBezTo>
                  <a:pt x="1518" y="8936"/>
                  <a:pt x="1518" y="8936"/>
                  <a:pt x="1518" y="8936"/>
                </a:cubicBezTo>
                <a:cubicBezTo>
                  <a:pt x="1515" y="8936"/>
                  <a:pt x="1515" y="8936"/>
                  <a:pt x="1515" y="8936"/>
                </a:cubicBezTo>
                <a:cubicBezTo>
                  <a:pt x="1515" y="8933"/>
                  <a:pt x="1515" y="8933"/>
                  <a:pt x="1515" y="8933"/>
                </a:cubicBezTo>
                <a:cubicBezTo>
                  <a:pt x="1496" y="8849"/>
                  <a:pt x="1496" y="8849"/>
                  <a:pt x="1496" y="8849"/>
                </a:cubicBezTo>
                <a:cubicBezTo>
                  <a:pt x="1492" y="8846"/>
                  <a:pt x="1492" y="8846"/>
                  <a:pt x="1492" y="8846"/>
                </a:cubicBezTo>
                <a:cubicBezTo>
                  <a:pt x="1496" y="8842"/>
                  <a:pt x="1496" y="8842"/>
                  <a:pt x="1496" y="8842"/>
                </a:cubicBezTo>
                <a:cubicBezTo>
                  <a:pt x="1551" y="8823"/>
                  <a:pt x="1551" y="8823"/>
                  <a:pt x="1551" y="8823"/>
                </a:cubicBezTo>
                <a:cubicBezTo>
                  <a:pt x="1554" y="8823"/>
                  <a:pt x="1554" y="8823"/>
                  <a:pt x="1554" y="8823"/>
                </a:cubicBezTo>
                <a:cubicBezTo>
                  <a:pt x="1554" y="8826"/>
                  <a:pt x="1554" y="8826"/>
                  <a:pt x="1554" y="8826"/>
                </a:cubicBezTo>
                <a:cubicBezTo>
                  <a:pt x="1573" y="8910"/>
                  <a:pt x="1573" y="8910"/>
                  <a:pt x="1573" y="8910"/>
                </a:cubicBezTo>
                <a:cubicBezTo>
                  <a:pt x="1573" y="8914"/>
                  <a:pt x="1573" y="8914"/>
                  <a:pt x="1573" y="8914"/>
                </a:cubicBezTo>
                <a:cubicBezTo>
                  <a:pt x="1573" y="8914"/>
                  <a:pt x="1573" y="8914"/>
                  <a:pt x="1573" y="8914"/>
                </a:cubicBezTo>
                <a:close/>
                <a:moveTo>
                  <a:pt x="1641" y="8888"/>
                </a:moveTo>
                <a:cubicBezTo>
                  <a:pt x="1586" y="8907"/>
                  <a:pt x="1586" y="8907"/>
                  <a:pt x="1586" y="8907"/>
                </a:cubicBezTo>
                <a:cubicBezTo>
                  <a:pt x="1586" y="8910"/>
                  <a:pt x="1586" y="8910"/>
                  <a:pt x="1586" y="8910"/>
                </a:cubicBezTo>
                <a:cubicBezTo>
                  <a:pt x="1586" y="8907"/>
                  <a:pt x="1586" y="8907"/>
                  <a:pt x="1586" y="8907"/>
                </a:cubicBezTo>
                <a:cubicBezTo>
                  <a:pt x="1564" y="8823"/>
                  <a:pt x="1564" y="8823"/>
                  <a:pt x="1564" y="8823"/>
                </a:cubicBezTo>
                <a:cubicBezTo>
                  <a:pt x="1564" y="8820"/>
                  <a:pt x="1564" y="8820"/>
                  <a:pt x="1564" y="8820"/>
                </a:cubicBezTo>
                <a:cubicBezTo>
                  <a:pt x="1564" y="8816"/>
                  <a:pt x="1564" y="8816"/>
                  <a:pt x="1564" y="8816"/>
                </a:cubicBezTo>
                <a:cubicBezTo>
                  <a:pt x="1619" y="8797"/>
                  <a:pt x="1619" y="8797"/>
                  <a:pt x="1619" y="8797"/>
                </a:cubicBezTo>
                <a:cubicBezTo>
                  <a:pt x="1622" y="8797"/>
                  <a:pt x="1622" y="8797"/>
                  <a:pt x="1622" y="8797"/>
                </a:cubicBezTo>
                <a:cubicBezTo>
                  <a:pt x="1622" y="8800"/>
                  <a:pt x="1622" y="8800"/>
                  <a:pt x="1622" y="8800"/>
                </a:cubicBezTo>
                <a:cubicBezTo>
                  <a:pt x="1641" y="8884"/>
                  <a:pt x="1641" y="8884"/>
                  <a:pt x="1641" y="8884"/>
                </a:cubicBezTo>
                <a:cubicBezTo>
                  <a:pt x="1644" y="8888"/>
                  <a:pt x="1644" y="8888"/>
                  <a:pt x="1644" y="8888"/>
                </a:cubicBezTo>
                <a:cubicBezTo>
                  <a:pt x="1641" y="8888"/>
                  <a:pt x="1641" y="8888"/>
                  <a:pt x="1641" y="8888"/>
                </a:cubicBezTo>
                <a:close/>
                <a:moveTo>
                  <a:pt x="1709" y="8862"/>
                </a:moveTo>
                <a:cubicBezTo>
                  <a:pt x="1657" y="8881"/>
                  <a:pt x="1657" y="8881"/>
                  <a:pt x="1657" y="8881"/>
                </a:cubicBezTo>
                <a:cubicBezTo>
                  <a:pt x="1654" y="8884"/>
                  <a:pt x="1654" y="8884"/>
                  <a:pt x="1654" y="8884"/>
                </a:cubicBezTo>
                <a:cubicBezTo>
                  <a:pt x="1654" y="8878"/>
                  <a:pt x="1654" y="8878"/>
                  <a:pt x="1654" y="8878"/>
                </a:cubicBezTo>
                <a:cubicBezTo>
                  <a:pt x="1631" y="8797"/>
                  <a:pt x="1631" y="8797"/>
                  <a:pt x="1631" y="8797"/>
                </a:cubicBezTo>
                <a:cubicBezTo>
                  <a:pt x="1631" y="8794"/>
                  <a:pt x="1631" y="8794"/>
                  <a:pt x="1631" y="8794"/>
                </a:cubicBezTo>
                <a:cubicBezTo>
                  <a:pt x="1631" y="8794"/>
                  <a:pt x="1631" y="8794"/>
                  <a:pt x="1631" y="8794"/>
                </a:cubicBezTo>
                <a:cubicBezTo>
                  <a:pt x="1687" y="8774"/>
                  <a:pt x="1687" y="8774"/>
                  <a:pt x="1687" y="8774"/>
                </a:cubicBezTo>
                <a:cubicBezTo>
                  <a:pt x="1687" y="8774"/>
                  <a:pt x="1687" y="8774"/>
                  <a:pt x="1687" y="8774"/>
                </a:cubicBezTo>
                <a:cubicBezTo>
                  <a:pt x="1687" y="8778"/>
                  <a:pt x="1687" y="8778"/>
                  <a:pt x="1687" y="8778"/>
                </a:cubicBezTo>
                <a:cubicBezTo>
                  <a:pt x="1709" y="8859"/>
                  <a:pt x="1709" y="8859"/>
                  <a:pt x="1709" y="8859"/>
                </a:cubicBezTo>
                <a:cubicBezTo>
                  <a:pt x="1709" y="8862"/>
                  <a:pt x="1709" y="8862"/>
                  <a:pt x="1709" y="8862"/>
                </a:cubicBezTo>
                <a:cubicBezTo>
                  <a:pt x="1709" y="8862"/>
                  <a:pt x="1709" y="8862"/>
                  <a:pt x="1709" y="8862"/>
                </a:cubicBezTo>
                <a:close/>
                <a:moveTo>
                  <a:pt x="1774" y="8836"/>
                </a:moveTo>
                <a:cubicBezTo>
                  <a:pt x="1722" y="8855"/>
                  <a:pt x="1722" y="8855"/>
                  <a:pt x="1722" y="8855"/>
                </a:cubicBezTo>
                <a:cubicBezTo>
                  <a:pt x="1719" y="8859"/>
                  <a:pt x="1719" y="8859"/>
                  <a:pt x="1719" y="8859"/>
                </a:cubicBezTo>
                <a:cubicBezTo>
                  <a:pt x="1719" y="8855"/>
                  <a:pt x="1719" y="8855"/>
                  <a:pt x="1719" y="8855"/>
                </a:cubicBezTo>
                <a:cubicBezTo>
                  <a:pt x="1699" y="8771"/>
                  <a:pt x="1699" y="8771"/>
                  <a:pt x="1699" y="8771"/>
                </a:cubicBezTo>
                <a:cubicBezTo>
                  <a:pt x="1696" y="8768"/>
                  <a:pt x="1696" y="8768"/>
                  <a:pt x="1696" y="8768"/>
                </a:cubicBezTo>
                <a:cubicBezTo>
                  <a:pt x="1699" y="8768"/>
                  <a:pt x="1699" y="8768"/>
                  <a:pt x="1699" y="8768"/>
                </a:cubicBezTo>
                <a:cubicBezTo>
                  <a:pt x="1751" y="8749"/>
                  <a:pt x="1751" y="8749"/>
                  <a:pt x="1751" y="8749"/>
                </a:cubicBezTo>
                <a:cubicBezTo>
                  <a:pt x="1751" y="8749"/>
                  <a:pt x="1751" y="8749"/>
                  <a:pt x="1751" y="8749"/>
                </a:cubicBezTo>
                <a:cubicBezTo>
                  <a:pt x="1754" y="8752"/>
                  <a:pt x="1754" y="8752"/>
                  <a:pt x="1754" y="8752"/>
                </a:cubicBezTo>
                <a:cubicBezTo>
                  <a:pt x="1774" y="8833"/>
                  <a:pt x="1774" y="8833"/>
                  <a:pt x="1774" y="8833"/>
                </a:cubicBezTo>
                <a:cubicBezTo>
                  <a:pt x="1774" y="8836"/>
                  <a:pt x="1774" y="8836"/>
                  <a:pt x="1774" y="8836"/>
                </a:cubicBezTo>
                <a:cubicBezTo>
                  <a:pt x="1774" y="8836"/>
                  <a:pt x="1774" y="8836"/>
                  <a:pt x="1774" y="8836"/>
                </a:cubicBezTo>
                <a:close/>
                <a:moveTo>
                  <a:pt x="1839" y="8813"/>
                </a:moveTo>
                <a:cubicBezTo>
                  <a:pt x="1787" y="8829"/>
                  <a:pt x="1787" y="8829"/>
                  <a:pt x="1787" y="8829"/>
                </a:cubicBezTo>
                <a:cubicBezTo>
                  <a:pt x="1787" y="8833"/>
                  <a:pt x="1787" y="8833"/>
                  <a:pt x="1787" y="8833"/>
                </a:cubicBezTo>
                <a:cubicBezTo>
                  <a:pt x="1784" y="8829"/>
                  <a:pt x="1784" y="8829"/>
                  <a:pt x="1784" y="8829"/>
                </a:cubicBezTo>
                <a:cubicBezTo>
                  <a:pt x="1764" y="8749"/>
                  <a:pt x="1764" y="8749"/>
                  <a:pt x="1764" y="8749"/>
                </a:cubicBezTo>
                <a:cubicBezTo>
                  <a:pt x="1761" y="8745"/>
                  <a:pt x="1761" y="8745"/>
                  <a:pt x="1761" y="8745"/>
                </a:cubicBezTo>
                <a:cubicBezTo>
                  <a:pt x="1764" y="8745"/>
                  <a:pt x="1764" y="8745"/>
                  <a:pt x="1764" y="8745"/>
                </a:cubicBezTo>
                <a:cubicBezTo>
                  <a:pt x="1813" y="8726"/>
                  <a:pt x="1813" y="8726"/>
                  <a:pt x="1813" y="8726"/>
                </a:cubicBezTo>
                <a:cubicBezTo>
                  <a:pt x="1816" y="8726"/>
                  <a:pt x="1816" y="8726"/>
                  <a:pt x="1816" y="8726"/>
                </a:cubicBezTo>
                <a:cubicBezTo>
                  <a:pt x="1816" y="8729"/>
                  <a:pt x="1816" y="8729"/>
                  <a:pt x="1816" y="8729"/>
                </a:cubicBezTo>
                <a:cubicBezTo>
                  <a:pt x="1839" y="8807"/>
                  <a:pt x="1839" y="8807"/>
                  <a:pt x="1839" y="8807"/>
                </a:cubicBezTo>
                <a:cubicBezTo>
                  <a:pt x="1839" y="8810"/>
                  <a:pt x="1839" y="8810"/>
                  <a:pt x="1839" y="8810"/>
                </a:cubicBezTo>
                <a:cubicBezTo>
                  <a:pt x="1839" y="8813"/>
                  <a:pt x="1839" y="8813"/>
                  <a:pt x="1839" y="8813"/>
                </a:cubicBezTo>
                <a:close/>
                <a:moveTo>
                  <a:pt x="1900" y="8787"/>
                </a:moveTo>
                <a:cubicBezTo>
                  <a:pt x="1852" y="8807"/>
                  <a:pt x="1852" y="8807"/>
                  <a:pt x="1852" y="8807"/>
                </a:cubicBezTo>
                <a:cubicBezTo>
                  <a:pt x="1848" y="8807"/>
                  <a:pt x="1848" y="8807"/>
                  <a:pt x="1848" y="8807"/>
                </a:cubicBezTo>
                <a:cubicBezTo>
                  <a:pt x="1848" y="8804"/>
                  <a:pt x="1848" y="8804"/>
                  <a:pt x="1848" y="8804"/>
                </a:cubicBezTo>
                <a:cubicBezTo>
                  <a:pt x="1826" y="8726"/>
                  <a:pt x="1826" y="8726"/>
                  <a:pt x="1826" y="8726"/>
                </a:cubicBezTo>
                <a:cubicBezTo>
                  <a:pt x="1826" y="8723"/>
                  <a:pt x="1826" y="8723"/>
                  <a:pt x="1826" y="8723"/>
                </a:cubicBezTo>
                <a:cubicBezTo>
                  <a:pt x="1829" y="8723"/>
                  <a:pt x="1829" y="8723"/>
                  <a:pt x="1829" y="8723"/>
                </a:cubicBezTo>
                <a:cubicBezTo>
                  <a:pt x="1877" y="8703"/>
                  <a:pt x="1877" y="8703"/>
                  <a:pt x="1877" y="8703"/>
                </a:cubicBezTo>
                <a:cubicBezTo>
                  <a:pt x="1877" y="8703"/>
                  <a:pt x="1877" y="8703"/>
                  <a:pt x="1877" y="8703"/>
                </a:cubicBezTo>
                <a:cubicBezTo>
                  <a:pt x="1877" y="8706"/>
                  <a:pt x="1877" y="8706"/>
                  <a:pt x="1877" y="8706"/>
                </a:cubicBezTo>
                <a:cubicBezTo>
                  <a:pt x="1900" y="8784"/>
                  <a:pt x="1900" y="8784"/>
                  <a:pt x="1900" y="8784"/>
                </a:cubicBezTo>
                <a:cubicBezTo>
                  <a:pt x="1903" y="8787"/>
                  <a:pt x="1903" y="8787"/>
                  <a:pt x="1903" y="8787"/>
                </a:cubicBezTo>
                <a:cubicBezTo>
                  <a:pt x="1900" y="8787"/>
                  <a:pt x="1900" y="8787"/>
                  <a:pt x="1900" y="8787"/>
                </a:cubicBezTo>
                <a:close/>
                <a:moveTo>
                  <a:pt x="1962" y="8765"/>
                </a:moveTo>
                <a:cubicBezTo>
                  <a:pt x="1913" y="8784"/>
                  <a:pt x="1913" y="8784"/>
                  <a:pt x="1913" y="8784"/>
                </a:cubicBezTo>
                <a:cubicBezTo>
                  <a:pt x="1910" y="8784"/>
                  <a:pt x="1910" y="8784"/>
                  <a:pt x="1910" y="8784"/>
                </a:cubicBezTo>
                <a:cubicBezTo>
                  <a:pt x="1910" y="8781"/>
                  <a:pt x="1910" y="8781"/>
                  <a:pt x="1910" y="8781"/>
                </a:cubicBezTo>
                <a:cubicBezTo>
                  <a:pt x="1887" y="8703"/>
                  <a:pt x="1887" y="8703"/>
                  <a:pt x="1887" y="8703"/>
                </a:cubicBezTo>
                <a:cubicBezTo>
                  <a:pt x="1887" y="8700"/>
                  <a:pt x="1887" y="8700"/>
                  <a:pt x="1887" y="8700"/>
                </a:cubicBezTo>
                <a:cubicBezTo>
                  <a:pt x="1890" y="8700"/>
                  <a:pt x="1890" y="8700"/>
                  <a:pt x="1890" y="8700"/>
                </a:cubicBezTo>
                <a:cubicBezTo>
                  <a:pt x="1936" y="8681"/>
                  <a:pt x="1936" y="8681"/>
                  <a:pt x="1936" y="8681"/>
                </a:cubicBezTo>
                <a:cubicBezTo>
                  <a:pt x="1939" y="8681"/>
                  <a:pt x="1939" y="8681"/>
                  <a:pt x="1939" y="8681"/>
                </a:cubicBezTo>
                <a:cubicBezTo>
                  <a:pt x="1939" y="8684"/>
                  <a:pt x="1939" y="8684"/>
                  <a:pt x="1939" y="8684"/>
                </a:cubicBezTo>
                <a:cubicBezTo>
                  <a:pt x="1962" y="8761"/>
                  <a:pt x="1962" y="8761"/>
                  <a:pt x="1962" y="8761"/>
                </a:cubicBezTo>
                <a:cubicBezTo>
                  <a:pt x="1962" y="8765"/>
                  <a:pt x="1962" y="8765"/>
                  <a:pt x="1962" y="8765"/>
                </a:cubicBezTo>
                <a:cubicBezTo>
                  <a:pt x="1962" y="8765"/>
                  <a:pt x="1962" y="8765"/>
                  <a:pt x="1962" y="8765"/>
                </a:cubicBezTo>
                <a:close/>
                <a:moveTo>
                  <a:pt x="2020" y="8742"/>
                </a:moveTo>
                <a:cubicBezTo>
                  <a:pt x="1975" y="8758"/>
                  <a:pt x="1975" y="8758"/>
                  <a:pt x="1975" y="8758"/>
                </a:cubicBezTo>
                <a:cubicBezTo>
                  <a:pt x="1971" y="8761"/>
                  <a:pt x="1971" y="8761"/>
                  <a:pt x="1971" y="8761"/>
                </a:cubicBezTo>
                <a:cubicBezTo>
                  <a:pt x="1971" y="8758"/>
                  <a:pt x="1971" y="8758"/>
                  <a:pt x="1971" y="8758"/>
                </a:cubicBezTo>
                <a:cubicBezTo>
                  <a:pt x="1949" y="8681"/>
                  <a:pt x="1949" y="8681"/>
                  <a:pt x="1949" y="8681"/>
                </a:cubicBezTo>
                <a:cubicBezTo>
                  <a:pt x="1949" y="8677"/>
                  <a:pt x="1949" y="8677"/>
                  <a:pt x="1949" y="8677"/>
                </a:cubicBezTo>
                <a:cubicBezTo>
                  <a:pt x="1949" y="8677"/>
                  <a:pt x="1949" y="8677"/>
                  <a:pt x="1949" y="8677"/>
                </a:cubicBezTo>
                <a:cubicBezTo>
                  <a:pt x="1997" y="8658"/>
                  <a:pt x="1997" y="8658"/>
                  <a:pt x="1997" y="8658"/>
                </a:cubicBezTo>
                <a:cubicBezTo>
                  <a:pt x="1997" y="8658"/>
                  <a:pt x="1997" y="8658"/>
                  <a:pt x="1997" y="8658"/>
                </a:cubicBezTo>
                <a:cubicBezTo>
                  <a:pt x="2000" y="8661"/>
                  <a:pt x="2000" y="8661"/>
                  <a:pt x="2000" y="8661"/>
                </a:cubicBezTo>
                <a:cubicBezTo>
                  <a:pt x="2023" y="8739"/>
                  <a:pt x="2023" y="8739"/>
                  <a:pt x="2023" y="8739"/>
                </a:cubicBezTo>
                <a:cubicBezTo>
                  <a:pt x="2023" y="8742"/>
                  <a:pt x="2023" y="8742"/>
                  <a:pt x="2023" y="8742"/>
                </a:cubicBezTo>
                <a:cubicBezTo>
                  <a:pt x="2020" y="8742"/>
                  <a:pt x="2020" y="8742"/>
                  <a:pt x="2020" y="8742"/>
                </a:cubicBezTo>
                <a:close/>
                <a:moveTo>
                  <a:pt x="2078" y="8719"/>
                </a:moveTo>
                <a:cubicBezTo>
                  <a:pt x="2033" y="8736"/>
                  <a:pt x="2033" y="8736"/>
                  <a:pt x="2033" y="8736"/>
                </a:cubicBezTo>
                <a:cubicBezTo>
                  <a:pt x="2033" y="8739"/>
                  <a:pt x="2033" y="8739"/>
                  <a:pt x="2033" y="8739"/>
                </a:cubicBezTo>
                <a:cubicBezTo>
                  <a:pt x="2030" y="8736"/>
                  <a:pt x="2030" y="8736"/>
                  <a:pt x="2030" y="8736"/>
                </a:cubicBezTo>
                <a:cubicBezTo>
                  <a:pt x="2007" y="8658"/>
                  <a:pt x="2007" y="8658"/>
                  <a:pt x="2007" y="8658"/>
                </a:cubicBezTo>
                <a:cubicBezTo>
                  <a:pt x="2007" y="8655"/>
                  <a:pt x="2007" y="8655"/>
                  <a:pt x="2007" y="8655"/>
                </a:cubicBezTo>
                <a:cubicBezTo>
                  <a:pt x="2010" y="8655"/>
                  <a:pt x="2010" y="8655"/>
                  <a:pt x="2010" y="8655"/>
                </a:cubicBezTo>
                <a:cubicBezTo>
                  <a:pt x="2055" y="8638"/>
                  <a:pt x="2055" y="8638"/>
                  <a:pt x="2055" y="8638"/>
                </a:cubicBezTo>
                <a:cubicBezTo>
                  <a:pt x="2055" y="8638"/>
                  <a:pt x="2055" y="8638"/>
                  <a:pt x="2055" y="8638"/>
                </a:cubicBezTo>
                <a:cubicBezTo>
                  <a:pt x="2059" y="8638"/>
                  <a:pt x="2059" y="8638"/>
                  <a:pt x="2059" y="8638"/>
                </a:cubicBezTo>
                <a:cubicBezTo>
                  <a:pt x="2081" y="8716"/>
                  <a:pt x="2081" y="8716"/>
                  <a:pt x="2081" y="8716"/>
                </a:cubicBezTo>
                <a:cubicBezTo>
                  <a:pt x="2081" y="8719"/>
                  <a:pt x="2081" y="8719"/>
                  <a:pt x="2081" y="8719"/>
                </a:cubicBezTo>
                <a:cubicBezTo>
                  <a:pt x="2078" y="8719"/>
                  <a:pt x="2078" y="8719"/>
                  <a:pt x="2078" y="8719"/>
                </a:cubicBezTo>
                <a:close/>
                <a:moveTo>
                  <a:pt x="2159" y="8687"/>
                </a:moveTo>
                <a:cubicBezTo>
                  <a:pt x="2091" y="8713"/>
                  <a:pt x="2091" y="8713"/>
                  <a:pt x="2091" y="8713"/>
                </a:cubicBezTo>
                <a:cubicBezTo>
                  <a:pt x="2091" y="8716"/>
                  <a:pt x="2091" y="8716"/>
                  <a:pt x="2091" y="8716"/>
                </a:cubicBezTo>
                <a:cubicBezTo>
                  <a:pt x="2088" y="8713"/>
                  <a:pt x="2088" y="8713"/>
                  <a:pt x="2088" y="8713"/>
                </a:cubicBezTo>
                <a:cubicBezTo>
                  <a:pt x="2065" y="8635"/>
                  <a:pt x="2065" y="8635"/>
                  <a:pt x="2065" y="8635"/>
                </a:cubicBezTo>
                <a:cubicBezTo>
                  <a:pt x="2065" y="8632"/>
                  <a:pt x="2065" y="8632"/>
                  <a:pt x="2065" y="8632"/>
                </a:cubicBezTo>
                <a:cubicBezTo>
                  <a:pt x="2068" y="8632"/>
                  <a:pt x="2068" y="8632"/>
                  <a:pt x="2068" y="8632"/>
                </a:cubicBezTo>
                <a:cubicBezTo>
                  <a:pt x="2133" y="8609"/>
                  <a:pt x="2133" y="8609"/>
                  <a:pt x="2133" y="8609"/>
                </a:cubicBezTo>
                <a:cubicBezTo>
                  <a:pt x="2136" y="8609"/>
                  <a:pt x="2136" y="8609"/>
                  <a:pt x="2136" y="8609"/>
                </a:cubicBezTo>
                <a:cubicBezTo>
                  <a:pt x="2136" y="8609"/>
                  <a:pt x="2136" y="8609"/>
                  <a:pt x="2136" y="8609"/>
                </a:cubicBezTo>
                <a:cubicBezTo>
                  <a:pt x="2159" y="8684"/>
                  <a:pt x="2159" y="8684"/>
                  <a:pt x="2159" y="8684"/>
                </a:cubicBezTo>
                <a:cubicBezTo>
                  <a:pt x="2159" y="8687"/>
                  <a:pt x="2159" y="8687"/>
                  <a:pt x="2159" y="8687"/>
                </a:cubicBezTo>
                <a:cubicBezTo>
                  <a:pt x="2159" y="8687"/>
                  <a:pt x="2159" y="8687"/>
                  <a:pt x="2159" y="8687"/>
                </a:cubicBezTo>
                <a:close/>
                <a:moveTo>
                  <a:pt x="936" y="9027"/>
                </a:moveTo>
                <a:cubicBezTo>
                  <a:pt x="868" y="9050"/>
                  <a:pt x="868" y="9050"/>
                  <a:pt x="868" y="9050"/>
                </a:cubicBezTo>
                <a:cubicBezTo>
                  <a:pt x="864" y="9053"/>
                  <a:pt x="864" y="9053"/>
                  <a:pt x="864" y="9053"/>
                </a:cubicBezTo>
                <a:cubicBezTo>
                  <a:pt x="864" y="9046"/>
                  <a:pt x="864" y="9046"/>
                  <a:pt x="864" y="9046"/>
                </a:cubicBezTo>
                <a:cubicBezTo>
                  <a:pt x="848" y="8952"/>
                  <a:pt x="848" y="8952"/>
                  <a:pt x="848" y="8952"/>
                </a:cubicBezTo>
                <a:cubicBezTo>
                  <a:pt x="845" y="8949"/>
                  <a:pt x="845" y="8949"/>
                  <a:pt x="845" y="8949"/>
                </a:cubicBezTo>
                <a:cubicBezTo>
                  <a:pt x="848" y="8949"/>
                  <a:pt x="848" y="8949"/>
                  <a:pt x="848" y="8949"/>
                </a:cubicBezTo>
                <a:cubicBezTo>
                  <a:pt x="916" y="8927"/>
                  <a:pt x="916" y="8927"/>
                  <a:pt x="916" y="8927"/>
                </a:cubicBezTo>
                <a:cubicBezTo>
                  <a:pt x="916" y="8923"/>
                  <a:pt x="916" y="8923"/>
                  <a:pt x="916" y="8923"/>
                </a:cubicBezTo>
                <a:cubicBezTo>
                  <a:pt x="919" y="8930"/>
                  <a:pt x="919" y="8930"/>
                  <a:pt x="919" y="8930"/>
                </a:cubicBezTo>
                <a:cubicBezTo>
                  <a:pt x="936" y="9020"/>
                  <a:pt x="936" y="9020"/>
                  <a:pt x="936" y="9020"/>
                </a:cubicBezTo>
                <a:cubicBezTo>
                  <a:pt x="936" y="9024"/>
                  <a:pt x="936" y="9024"/>
                  <a:pt x="936" y="9024"/>
                </a:cubicBezTo>
                <a:cubicBezTo>
                  <a:pt x="936" y="9027"/>
                  <a:pt x="936" y="9027"/>
                  <a:pt x="936" y="9027"/>
                </a:cubicBezTo>
                <a:close/>
                <a:moveTo>
                  <a:pt x="1017" y="8995"/>
                </a:moveTo>
                <a:cubicBezTo>
                  <a:pt x="952" y="9020"/>
                  <a:pt x="952" y="9020"/>
                  <a:pt x="952" y="9020"/>
                </a:cubicBezTo>
                <a:cubicBezTo>
                  <a:pt x="949" y="9020"/>
                  <a:pt x="949" y="9020"/>
                  <a:pt x="949" y="9020"/>
                </a:cubicBezTo>
                <a:cubicBezTo>
                  <a:pt x="949" y="9017"/>
                  <a:pt x="949" y="9017"/>
                  <a:pt x="949" y="9017"/>
                </a:cubicBezTo>
                <a:cubicBezTo>
                  <a:pt x="932" y="8923"/>
                  <a:pt x="932" y="8923"/>
                  <a:pt x="932" y="8923"/>
                </a:cubicBezTo>
                <a:cubicBezTo>
                  <a:pt x="932" y="8920"/>
                  <a:pt x="932" y="8920"/>
                  <a:pt x="932" y="8920"/>
                </a:cubicBezTo>
                <a:cubicBezTo>
                  <a:pt x="932" y="8920"/>
                  <a:pt x="932" y="8920"/>
                  <a:pt x="932" y="8920"/>
                </a:cubicBezTo>
                <a:cubicBezTo>
                  <a:pt x="997" y="8897"/>
                  <a:pt x="997" y="8897"/>
                  <a:pt x="997" y="8897"/>
                </a:cubicBezTo>
                <a:cubicBezTo>
                  <a:pt x="1000" y="8897"/>
                  <a:pt x="1000" y="8897"/>
                  <a:pt x="1000" y="8897"/>
                </a:cubicBezTo>
                <a:cubicBezTo>
                  <a:pt x="1000" y="8901"/>
                  <a:pt x="1000" y="8901"/>
                  <a:pt x="1000" y="8901"/>
                </a:cubicBezTo>
                <a:cubicBezTo>
                  <a:pt x="1020" y="8991"/>
                  <a:pt x="1020" y="8991"/>
                  <a:pt x="1020" y="8991"/>
                </a:cubicBezTo>
                <a:cubicBezTo>
                  <a:pt x="1020" y="8995"/>
                  <a:pt x="1020" y="8995"/>
                  <a:pt x="1020" y="8995"/>
                </a:cubicBezTo>
                <a:cubicBezTo>
                  <a:pt x="1017" y="8995"/>
                  <a:pt x="1017" y="8995"/>
                  <a:pt x="1017" y="8995"/>
                </a:cubicBezTo>
                <a:close/>
                <a:moveTo>
                  <a:pt x="1097" y="8965"/>
                </a:moveTo>
                <a:cubicBezTo>
                  <a:pt x="1036" y="8988"/>
                  <a:pt x="1036" y="8988"/>
                  <a:pt x="1036" y="8988"/>
                </a:cubicBezTo>
                <a:cubicBezTo>
                  <a:pt x="1033" y="8991"/>
                  <a:pt x="1033" y="8991"/>
                  <a:pt x="1033" y="8991"/>
                </a:cubicBezTo>
                <a:cubicBezTo>
                  <a:pt x="1033" y="8985"/>
                  <a:pt x="1033" y="8985"/>
                  <a:pt x="1033" y="8985"/>
                </a:cubicBezTo>
                <a:cubicBezTo>
                  <a:pt x="1013" y="8894"/>
                  <a:pt x="1013" y="8894"/>
                  <a:pt x="1013" y="8894"/>
                </a:cubicBezTo>
                <a:cubicBezTo>
                  <a:pt x="1013" y="8891"/>
                  <a:pt x="1013" y="8891"/>
                  <a:pt x="1013" y="8891"/>
                </a:cubicBezTo>
                <a:cubicBezTo>
                  <a:pt x="1017" y="8891"/>
                  <a:pt x="1017" y="8891"/>
                  <a:pt x="1017" y="8891"/>
                </a:cubicBezTo>
                <a:cubicBezTo>
                  <a:pt x="1078" y="8868"/>
                  <a:pt x="1078" y="8868"/>
                  <a:pt x="1078" y="8868"/>
                </a:cubicBezTo>
                <a:cubicBezTo>
                  <a:pt x="1081" y="8868"/>
                  <a:pt x="1081" y="8868"/>
                  <a:pt x="1081" y="8868"/>
                </a:cubicBezTo>
                <a:cubicBezTo>
                  <a:pt x="1081" y="8872"/>
                  <a:pt x="1081" y="8872"/>
                  <a:pt x="1081" y="8872"/>
                </a:cubicBezTo>
                <a:cubicBezTo>
                  <a:pt x="1101" y="8962"/>
                  <a:pt x="1101" y="8962"/>
                  <a:pt x="1101" y="8962"/>
                </a:cubicBezTo>
                <a:cubicBezTo>
                  <a:pt x="1101" y="8965"/>
                  <a:pt x="1101" y="8965"/>
                  <a:pt x="1101" y="8965"/>
                </a:cubicBezTo>
                <a:cubicBezTo>
                  <a:pt x="1097" y="8965"/>
                  <a:pt x="1097" y="8965"/>
                  <a:pt x="1097" y="8965"/>
                </a:cubicBezTo>
                <a:close/>
                <a:moveTo>
                  <a:pt x="1178" y="8936"/>
                </a:moveTo>
                <a:cubicBezTo>
                  <a:pt x="1117" y="8959"/>
                  <a:pt x="1117" y="8959"/>
                  <a:pt x="1117" y="8959"/>
                </a:cubicBezTo>
                <a:cubicBezTo>
                  <a:pt x="1114" y="8959"/>
                  <a:pt x="1114" y="8959"/>
                  <a:pt x="1114" y="8959"/>
                </a:cubicBezTo>
                <a:cubicBezTo>
                  <a:pt x="1114" y="8956"/>
                  <a:pt x="1114" y="8956"/>
                  <a:pt x="1114" y="8956"/>
                </a:cubicBezTo>
                <a:cubicBezTo>
                  <a:pt x="1094" y="8865"/>
                  <a:pt x="1094" y="8865"/>
                  <a:pt x="1094" y="8865"/>
                </a:cubicBezTo>
                <a:cubicBezTo>
                  <a:pt x="1094" y="8862"/>
                  <a:pt x="1094" y="8862"/>
                  <a:pt x="1094" y="8862"/>
                </a:cubicBezTo>
                <a:cubicBezTo>
                  <a:pt x="1097" y="8862"/>
                  <a:pt x="1097" y="8862"/>
                  <a:pt x="1097" y="8862"/>
                </a:cubicBezTo>
                <a:cubicBezTo>
                  <a:pt x="1159" y="8842"/>
                  <a:pt x="1159" y="8842"/>
                  <a:pt x="1159" y="8842"/>
                </a:cubicBezTo>
                <a:cubicBezTo>
                  <a:pt x="1159" y="8839"/>
                  <a:pt x="1159" y="8839"/>
                  <a:pt x="1159" y="8839"/>
                </a:cubicBezTo>
                <a:cubicBezTo>
                  <a:pt x="1162" y="8842"/>
                  <a:pt x="1162" y="8842"/>
                  <a:pt x="1162" y="8842"/>
                </a:cubicBezTo>
                <a:cubicBezTo>
                  <a:pt x="1178" y="8933"/>
                  <a:pt x="1178" y="8933"/>
                  <a:pt x="1178" y="8933"/>
                </a:cubicBezTo>
                <a:cubicBezTo>
                  <a:pt x="1182" y="8936"/>
                  <a:pt x="1182" y="8936"/>
                  <a:pt x="1182" y="8936"/>
                </a:cubicBezTo>
                <a:cubicBezTo>
                  <a:pt x="1178" y="8936"/>
                  <a:pt x="1178" y="8936"/>
                  <a:pt x="1178" y="8936"/>
                </a:cubicBezTo>
                <a:close/>
                <a:moveTo>
                  <a:pt x="1256" y="8907"/>
                </a:moveTo>
                <a:cubicBezTo>
                  <a:pt x="1195" y="8930"/>
                  <a:pt x="1195" y="8930"/>
                  <a:pt x="1195" y="8930"/>
                </a:cubicBezTo>
                <a:cubicBezTo>
                  <a:pt x="1191" y="8933"/>
                  <a:pt x="1191" y="8933"/>
                  <a:pt x="1191" y="8933"/>
                </a:cubicBezTo>
                <a:cubicBezTo>
                  <a:pt x="1191" y="8927"/>
                  <a:pt x="1191" y="8927"/>
                  <a:pt x="1191" y="8927"/>
                </a:cubicBezTo>
                <a:cubicBezTo>
                  <a:pt x="1172" y="8839"/>
                  <a:pt x="1172" y="8839"/>
                  <a:pt x="1172" y="8839"/>
                </a:cubicBezTo>
                <a:cubicBezTo>
                  <a:pt x="1172" y="8836"/>
                  <a:pt x="1172" y="8836"/>
                  <a:pt x="1172" y="8836"/>
                </a:cubicBezTo>
                <a:cubicBezTo>
                  <a:pt x="1175" y="8836"/>
                  <a:pt x="1175" y="8836"/>
                  <a:pt x="1175" y="8836"/>
                </a:cubicBezTo>
                <a:cubicBezTo>
                  <a:pt x="1233" y="8813"/>
                  <a:pt x="1233" y="8813"/>
                  <a:pt x="1233" y="8813"/>
                </a:cubicBezTo>
                <a:cubicBezTo>
                  <a:pt x="1237" y="8813"/>
                  <a:pt x="1237" y="8813"/>
                  <a:pt x="1237" y="8813"/>
                </a:cubicBezTo>
                <a:cubicBezTo>
                  <a:pt x="1237" y="8816"/>
                  <a:pt x="1237" y="8816"/>
                  <a:pt x="1237" y="8816"/>
                </a:cubicBezTo>
                <a:cubicBezTo>
                  <a:pt x="1256" y="8904"/>
                  <a:pt x="1256" y="8904"/>
                  <a:pt x="1256" y="8904"/>
                </a:cubicBezTo>
                <a:cubicBezTo>
                  <a:pt x="1256" y="8907"/>
                  <a:pt x="1256" y="8907"/>
                  <a:pt x="1256" y="8907"/>
                </a:cubicBezTo>
                <a:cubicBezTo>
                  <a:pt x="1256" y="8907"/>
                  <a:pt x="1256" y="8907"/>
                  <a:pt x="1256" y="8907"/>
                </a:cubicBezTo>
                <a:close/>
                <a:moveTo>
                  <a:pt x="1330" y="8881"/>
                </a:moveTo>
                <a:cubicBezTo>
                  <a:pt x="1272" y="8904"/>
                  <a:pt x="1272" y="8904"/>
                  <a:pt x="1272" y="8904"/>
                </a:cubicBezTo>
                <a:cubicBezTo>
                  <a:pt x="1269" y="8904"/>
                  <a:pt x="1269" y="8904"/>
                  <a:pt x="1269" y="8904"/>
                </a:cubicBezTo>
                <a:cubicBezTo>
                  <a:pt x="1269" y="8901"/>
                  <a:pt x="1269" y="8901"/>
                  <a:pt x="1269" y="8901"/>
                </a:cubicBezTo>
                <a:cubicBezTo>
                  <a:pt x="1250" y="8813"/>
                  <a:pt x="1250" y="8813"/>
                  <a:pt x="1250" y="8813"/>
                </a:cubicBezTo>
                <a:cubicBezTo>
                  <a:pt x="1250" y="8810"/>
                  <a:pt x="1250" y="8810"/>
                  <a:pt x="1250" y="8810"/>
                </a:cubicBezTo>
                <a:cubicBezTo>
                  <a:pt x="1250" y="8810"/>
                  <a:pt x="1250" y="8810"/>
                  <a:pt x="1250" y="8810"/>
                </a:cubicBezTo>
                <a:cubicBezTo>
                  <a:pt x="1308" y="8787"/>
                  <a:pt x="1308" y="8787"/>
                  <a:pt x="1308" y="8787"/>
                </a:cubicBezTo>
                <a:cubicBezTo>
                  <a:pt x="1311" y="8787"/>
                  <a:pt x="1311" y="8787"/>
                  <a:pt x="1311" y="8787"/>
                </a:cubicBezTo>
                <a:cubicBezTo>
                  <a:pt x="1311" y="8791"/>
                  <a:pt x="1311" y="8791"/>
                  <a:pt x="1311" y="8791"/>
                </a:cubicBezTo>
                <a:cubicBezTo>
                  <a:pt x="1330" y="8878"/>
                  <a:pt x="1330" y="8878"/>
                  <a:pt x="1330" y="8878"/>
                </a:cubicBezTo>
                <a:cubicBezTo>
                  <a:pt x="1334" y="8881"/>
                  <a:pt x="1334" y="8881"/>
                  <a:pt x="1334" y="8881"/>
                </a:cubicBezTo>
                <a:cubicBezTo>
                  <a:pt x="1330" y="8881"/>
                  <a:pt x="1330" y="8881"/>
                  <a:pt x="1330" y="8881"/>
                </a:cubicBezTo>
                <a:close/>
                <a:moveTo>
                  <a:pt x="1405" y="8855"/>
                </a:moveTo>
                <a:cubicBezTo>
                  <a:pt x="1347" y="8875"/>
                  <a:pt x="1347" y="8875"/>
                  <a:pt x="1347" y="8875"/>
                </a:cubicBezTo>
                <a:cubicBezTo>
                  <a:pt x="1343" y="8875"/>
                  <a:pt x="1343" y="8875"/>
                  <a:pt x="1343" y="8875"/>
                </a:cubicBezTo>
                <a:cubicBezTo>
                  <a:pt x="1343" y="8872"/>
                  <a:pt x="1343" y="8872"/>
                  <a:pt x="1343" y="8872"/>
                </a:cubicBezTo>
                <a:cubicBezTo>
                  <a:pt x="1324" y="8787"/>
                  <a:pt x="1324" y="8787"/>
                  <a:pt x="1324" y="8787"/>
                </a:cubicBezTo>
                <a:cubicBezTo>
                  <a:pt x="1324" y="8784"/>
                  <a:pt x="1324" y="8784"/>
                  <a:pt x="1324" y="8784"/>
                </a:cubicBezTo>
                <a:cubicBezTo>
                  <a:pt x="1324" y="8784"/>
                  <a:pt x="1324" y="8784"/>
                  <a:pt x="1324" y="8784"/>
                </a:cubicBezTo>
                <a:cubicBezTo>
                  <a:pt x="1382" y="8761"/>
                  <a:pt x="1382" y="8761"/>
                  <a:pt x="1382" y="8761"/>
                </a:cubicBezTo>
                <a:cubicBezTo>
                  <a:pt x="1385" y="8761"/>
                  <a:pt x="1385" y="8761"/>
                  <a:pt x="1385" y="8761"/>
                </a:cubicBezTo>
                <a:cubicBezTo>
                  <a:pt x="1385" y="8765"/>
                  <a:pt x="1385" y="8765"/>
                  <a:pt x="1385" y="8765"/>
                </a:cubicBezTo>
                <a:cubicBezTo>
                  <a:pt x="1405" y="8849"/>
                  <a:pt x="1405" y="8849"/>
                  <a:pt x="1405" y="8849"/>
                </a:cubicBezTo>
                <a:cubicBezTo>
                  <a:pt x="1405" y="8852"/>
                  <a:pt x="1405" y="8852"/>
                  <a:pt x="1405" y="8852"/>
                </a:cubicBezTo>
                <a:cubicBezTo>
                  <a:pt x="1405" y="8855"/>
                  <a:pt x="1405" y="8855"/>
                  <a:pt x="1405" y="8855"/>
                </a:cubicBezTo>
                <a:close/>
                <a:moveTo>
                  <a:pt x="1476" y="8829"/>
                </a:moveTo>
                <a:cubicBezTo>
                  <a:pt x="1418" y="8849"/>
                  <a:pt x="1418" y="8849"/>
                  <a:pt x="1418" y="8849"/>
                </a:cubicBezTo>
                <a:cubicBezTo>
                  <a:pt x="1418" y="8849"/>
                  <a:pt x="1418" y="8849"/>
                  <a:pt x="1418" y="8849"/>
                </a:cubicBezTo>
                <a:cubicBezTo>
                  <a:pt x="1418" y="8846"/>
                  <a:pt x="1418" y="8846"/>
                  <a:pt x="1418" y="8846"/>
                </a:cubicBezTo>
                <a:cubicBezTo>
                  <a:pt x="1395" y="8761"/>
                  <a:pt x="1395" y="8761"/>
                  <a:pt x="1395" y="8761"/>
                </a:cubicBezTo>
                <a:cubicBezTo>
                  <a:pt x="1395" y="8758"/>
                  <a:pt x="1395" y="8758"/>
                  <a:pt x="1395" y="8758"/>
                </a:cubicBezTo>
                <a:cubicBezTo>
                  <a:pt x="1398" y="8758"/>
                  <a:pt x="1398" y="8758"/>
                  <a:pt x="1398" y="8758"/>
                </a:cubicBezTo>
                <a:cubicBezTo>
                  <a:pt x="1453" y="8739"/>
                  <a:pt x="1453" y="8739"/>
                  <a:pt x="1453" y="8739"/>
                </a:cubicBezTo>
                <a:cubicBezTo>
                  <a:pt x="1457" y="8736"/>
                  <a:pt x="1457" y="8736"/>
                  <a:pt x="1457" y="8736"/>
                </a:cubicBezTo>
                <a:cubicBezTo>
                  <a:pt x="1457" y="8742"/>
                  <a:pt x="1457" y="8742"/>
                  <a:pt x="1457" y="8742"/>
                </a:cubicBezTo>
                <a:cubicBezTo>
                  <a:pt x="1476" y="8823"/>
                  <a:pt x="1476" y="8823"/>
                  <a:pt x="1476" y="8823"/>
                </a:cubicBezTo>
                <a:cubicBezTo>
                  <a:pt x="1476" y="8826"/>
                  <a:pt x="1476" y="8826"/>
                  <a:pt x="1476" y="8826"/>
                </a:cubicBezTo>
                <a:cubicBezTo>
                  <a:pt x="1476" y="8829"/>
                  <a:pt x="1476" y="8829"/>
                  <a:pt x="1476" y="8829"/>
                </a:cubicBezTo>
                <a:close/>
                <a:moveTo>
                  <a:pt x="1544" y="8804"/>
                </a:moveTo>
                <a:cubicBezTo>
                  <a:pt x="1489" y="8823"/>
                  <a:pt x="1489" y="8823"/>
                  <a:pt x="1489" y="8823"/>
                </a:cubicBezTo>
                <a:cubicBezTo>
                  <a:pt x="1489" y="8823"/>
                  <a:pt x="1489" y="8823"/>
                  <a:pt x="1489" y="8823"/>
                </a:cubicBezTo>
                <a:cubicBezTo>
                  <a:pt x="1489" y="8820"/>
                  <a:pt x="1489" y="8820"/>
                  <a:pt x="1489" y="8820"/>
                </a:cubicBezTo>
                <a:cubicBezTo>
                  <a:pt x="1466" y="8736"/>
                  <a:pt x="1466" y="8736"/>
                  <a:pt x="1466" y="8736"/>
                </a:cubicBezTo>
                <a:cubicBezTo>
                  <a:pt x="1466" y="8732"/>
                  <a:pt x="1466" y="8732"/>
                  <a:pt x="1466" y="8732"/>
                </a:cubicBezTo>
                <a:cubicBezTo>
                  <a:pt x="1470" y="8732"/>
                  <a:pt x="1470" y="8732"/>
                  <a:pt x="1470" y="8732"/>
                </a:cubicBezTo>
                <a:cubicBezTo>
                  <a:pt x="1521" y="8713"/>
                  <a:pt x="1521" y="8713"/>
                  <a:pt x="1521" y="8713"/>
                </a:cubicBezTo>
                <a:cubicBezTo>
                  <a:pt x="1525" y="8713"/>
                  <a:pt x="1525" y="8713"/>
                  <a:pt x="1525" y="8713"/>
                </a:cubicBezTo>
                <a:cubicBezTo>
                  <a:pt x="1525" y="8716"/>
                  <a:pt x="1525" y="8716"/>
                  <a:pt x="1525" y="8716"/>
                </a:cubicBezTo>
                <a:cubicBezTo>
                  <a:pt x="1547" y="8800"/>
                  <a:pt x="1547" y="8800"/>
                  <a:pt x="1547" y="8800"/>
                </a:cubicBezTo>
                <a:cubicBezTo>
                  <a:pt x="1547" y="8804"/>
                  <a:pt x="1547" y="8804"/>
                  <a:pt x="1547" y="8804"/>
                </a:cubicBezTo>
                <a:cubicBezTo>
                  <a:pt x="1544" y="8804"/>
                  <a:pt x="1544" y="8804"/>
                  <a:pt x="1544" y="8804"/>
                </a:cubicBezTo>
                <a:close/>
                <a:moveTo>
                  <a:pt x="1612" y="8778"/>
                </a:moveTo>
                <a:cubicBezTo>
                  <a:pt x="1560" y="8797"/>
                  <a:pt x="1560" y="8797"/>
                  <a:pt x="1560" y="8797"/>
                </a:cubicBezTo>
                <a:cubicBezTo>
                  <a:pt x="1557" y="8797"/>
                  <a:pt x="1557" y="8797"/>
                  <a:pt x="1557" y="8797"/>
                </a:cubicBezTo>
                <a:cubicBezTo>
                  <a:pt x="1557" y="8794"/>
                  <a:pt x="1557" y="8794"/>
                  <a:pt x="1557" y="8794"/>
                </a:cubicBezTo>
                <a:cubicBezTo>
                  <a:pt x="1538" y="8713"/>
                  <a:pt x="1538" y="8713"/>
                  <a:pt x="1538" y="8713"/>
                </a:cubicBezTo>
                <a:cubicBezTo>
                  <a:pt x="1534" y="8710"/>
                  <a:pt x="1534" y="8710"/>
                  <a:pt x="1534" y="8710"/>
                </a:cubicBezTo>
                <a:cubicBezTo>
                  <a:pt x="1538" y="8710"/>
                  <a:pt x="1538" y="8710"/>
                  <a:pt x="1538" y="8710"/>
                </a:cubicBezTo>
                <a:cubicBezTo>
                  <a:pt x="1593" y="8690"/>
                  <a:pt x="1593" y="8690"/>
                  <a:pt x="1593" y="8690"/>
                </a:cubicBezTo>
                <a:cubicBezTo>
                  <a:pt x="1593" y="8690"/>
                  <a:pt x="1593" y="8690"/>
                  <a:pt x="1593" y="8690"/>
                </a:cubicBezTo>
                <a:cubicBezTo>
                  <a:pt x="1593" y="8694"/>
                  <a:pt x="1593" y="8694"/>
                  <a:pt x="1593" y="8694"/>
                </a:cubicBezTo>
                <a:cubicBezTo>
                  <a:pt x="1615" y="8774"/>
                  <a:pt x="1615" y="8774"/>
                  <a:pt x="1615" y="8774"/>
                </a:cubicBezTo>
                <a:cubicBezTo>
                  <a:pt x="1615" y="8778"/>
                  <a:pt x="1615" y="8778"/>
                  <a:pt x="1615" y="8778"/>
                </a:cubicBezTo>
                <a:cubicBezTo>
                  <a:pt x="1612" y="8778"/>
                  <a:pt x="1612" y="8778"/>
                  <a:pt x="1612" y="8778"/>
                </a:cubicBezTo>
                <a:close/>
                <a:moveTo>
                  <a:pt x="1680" y="8755"/>
                </a:moveTo>
                <a:cubicBezTo>
                  <a:pt x="1628" y="8771"/>
                  <a:pt x="1628" y="8771"/>
                  <a:pt x="1628" y="8771"/>
                </a:cubicBezTo>
                <a:cubicBezTo>
                  <a:pt x="1625" y="8774"/>
                  <a:pt x="1625" y="8774"/>
                  <a:pt x="1625" y="8774"/>
                </a:cubicBezTo>
                <a:cubicBezTo>
                  <a:pt x="1625" y="8771"/>
                  <a:pt x="1625" y="8771"/>
                  <a:pt x="1625" y="8771"/>
                </a:cubicBezTo>
                <a:cubicBezTo>
                  <a:pt x="1606" y="8690"/>
                  <a:pt x="1606" y="8690"/>
                  <a:pt x="1606" y="8690"/>
                </a:cubicBezTo>
                <a:cubicBezTo>
                  <a:pt x="1602" y="8687"/>
                  <a:pt x="1602" y="8687"/>
                  <a:pt x="1602" y="8687"/>
                </a:cubicBezTo>
                <a:cubicBezTo>
                  <a:pt x="1606" y="8684"/>
                  <a:pt x="1606" y="8684"/>
                  <a:pt x="1606" y="8684"/>
                </a:cubicBezTo>
                <a:cubicBezTo>
                  <a:pt x="1657" y="8668"/>
                  <a:pt x="1657" y="8668"/>
                  <a:pt x="1657" y="8668"/>
                </a:cubicBezTo>
                <a:cubicBezTo>
                  <a:pt x="1661" y="8668"/>
                  <a:pt x="1661" y="8668"/>
                  <a:pt x="1661" y="8668"/>
                </a:cubicBezTo>
                <a:cubicBezTo>
                  <a:pt x="1661" y="8671"/>
                  <a:pt x="1661" y="8671"/>
                  <a:pt x="1661" y="8671"/>
                </a:cubicBezTo>
                <a:cubicBezTo>
                  <a:pt x="1680" y="8749"/>
                  <a:pt x="1680" y="8749"/>
                  <a:pt x="1680" y="8749"/>
                </a:cubicBezTo>
                <a:cubicBezTo>
                  <a:pt x="1683" y="8752"/>
                  <a:pt x="1683" y="8752"/>
                  <a:pt x="1683" y="8752"/>
                </a:cubicBezTo>
                <a:cubicBezTo>
                  <a:pt x="1680" y="8755"/>
                  <a:pt x="1680" y="8755"/>
                  <a:pt x="1680" y="8755"/>
                </a:cubicBezTo>
                <a:close/>
                <a:moveTo>
                  <a:pt x="1745" y="8729"/>
                </a:moveTo>
                <a:cubicBezTo>
                  <a:pt x="1693" y="8749"/>
                  <a:pt x="1693" y="8749"/>
                  <a:pt x="1693" y="8749"/>
                </a:cubicBezTo>
                <a:cubicBezTo>
                  <a:pt x="1693" y="8749"/>
                  <a:pt x="1693" y="8749"/>
                  <a:pt x="1693" y="8749"/>
                </a:cubicBezTo>
                <a:cubicBezTo>
                  <a:pt x="1690" y="8745"/>
                  <a:pt x="1690" y="8745"/>
                  <a:pt x="1690" y="8745"/>
                </a:cubicBezTo>
                <a:cubicBezTo>
                  <a:pt x="1670" y="8664"/>
                  <a:pt x="1670" y="8664"/>
                  <a:pt x="1670" y="8664"/>
                </a:cubicBezTo>
                <a:cubicBezTo>
                  <a:pt x="1670" y="8661"/>
                  <a:pt x="1670" y="8661"/>
                  <a:pt x="1670" y="8661"/>
                </a:cubicBezTo>
                <a:cubicBezTo>
                  <a:pt x="1670" y="8661"/>
                  <a:pt x="1670" y="8661"/>
                  <a:pt x="1670" y="8661"/>
                </a:cubicBezTo>
                <a:cubicBezTo>
                  <a:pt x="1722" y="8645"/>
                  <a:pt x="1722" y="8645"/>
                  <a:pt x="1722" y="8645"/>
                </a:cubicBezTo>
                <a:cubicBezTo>
                  <a:pt x="1725" y="8645"/>
                  <a:pt x="1725" y="8645"/>
                  <a:pt x="1725" y="8645"/>
                </a:cubicBezTo>
                <a:cubicBezTo>
                  <a:pt x="1725" y="8648"/>
                  <a:pt x="1725" y="8648"/>
                  <a:pt x="1725" y="8648"/>
                </a:cubicBezTo>
                <a:cubicBezTo>
                  <a:pt x="1745" y="8726"/>
                  <a:pt x="1745" y="8726"/>
                  <a:pt x="1745" y="8726"/>
                </a:cubicBezTo>
                <a:cubicBezTo>
                  <a:pt x="1748" y="8729"/>
                  <a:pt x="1748" y="8729"/>
                  <a:pt x="1748" y="8729"/>
                </a:cubicBezTo>
                <a:cubicBezTo>
                  <a:pt x="1745" y="8729"/>
                  <a:pt x="1745" y="8729"/>
                  <a:pt x="1745" y="8729"/>
                </a:cubicBezTo>
                <a:close/>
                <a:moveTo>
                  <a:pt x="1809" y="8706"/>
                </a:moveTo>
                <a:cubicBezTo>
                  <a:pt x="1758" y="8726"/>
                  <a:pt x="1758" y="8726"/>
                  <a:pt x="1758" y="8726"/>
                </a:cubicBezTo>
                <a:cubicBezTo>
                  <a:pt x="1758" y="8726"/>
                  <a:pt x="1758" y="8726"/>
                  <a:pt x="1758" y="8726"/>
                </a:cubicBezTo>
                <a:cubicBezTo>
                  <a:pt x="1758" y="8723"/>
                  <a:pt x="1758" y="8723"/>
                  <a:pt x="1758" y="8723"/>
                </a:cubicBezTo>
                <a:cubicBezTo>
                  <a:pt x="1735" y="8642"/>
                  <a:pt x="1735" y="8642"/>
                  <a:pt x="1735" y="8642"/>
                </a:cubicBezTo>
                <a:cubicBezTo>
                  <a:pt x="1735" y="8642"/>
                  <a:pt x="1735" y="8642"/>
                  <a:pt x="1735" y="8642"/>
                </a:cubicBezTo>
                <a:cubicBezTo>
                  <a:pt x="1735" y="8638"/>
                  <a:pt x="1735" y="8638"/>
                  <a:pt x="1735" y="8638"/>
                </a:cubicBezTo>
                <a:cubicBezTo>
                  <a:pt x="1787" y="8622"/>
                  <a:pt x="1787" y="8622"/>
                  <a:pt x="1787" y="8622"/>
                </a:cubicBezTo>
                <a:cubicBezTo>
                  <a:pt x="1787" y="8622"/>
                  <a:pt x="1787" y="8622"/>
                  <a:pt x="1787" y="8622"/>
                </a:cubicBezTo>
                <a:cubicBezTo>
                  <a:pt x="1787" y="8626"/>
                  <a:pt x="1787" y="8626"/>
                  <a:pt x="1787" y="8626"/>
                </a:cubicBezTo>
                <a:cubicBezTo>
                  <a:pt x="1809" y="8703"/>
                  <a:pt x="1809" y="8703"/>
                  <a:pt x="1809" y="8703"/>
                </a:cubicBezTo>
                <a:cubicBezTo>
                  <a:pt x="1809" y="8706"/>
                  <a:pt x="1809" y="8706"/>
                  <a:pt x="1809" y="8706"/>
                </a:cubicBezTo>
                <a:cubicBezTo>
                  <a:pt x="1809" y="8706"/>
                  <a:pt x="1809" y="8706"/>
                  <a:pt x="1809" y="8706"/>
                </a:cubicBezTo>
                <a:close/>
                <a:moveTo>
                  <a:pt x="1871" y="8684"/>
                </a:moveTo>
                <a:cubicBezTo>
                  <a:pt x="1822" y="8703"/>
                  <a:pt x="1822" y="8703"/>
                  <a:pt x="1822" y="8703"/>
                </a:cubicBezTo>
                <a:cubicBezTo>
                  <a:pt x="1819" y="8703"/>
                  <a:pt x="1819" y="8703"/>
                  <a:pt x="1819" y="8703"/>
                </a:cubicBezTo>
                <a:cubicBezTo>
                  <a:pt x="1819" y="8700"/>
                  <a:pt x="1819" y="8700"/>
                  <a:pt x="1819" y="8700"/>
                </a:cubicBezTo>
                <a:cubicBezTo>
                  <a:pt x="1797" y="8622"/>
                  <a:pt x="1797" y="8622"/>
                  <a:pt x="1797" y="8622"/>
                </a:cubicBezTo>
                <a:cubicBezTo>
                  <a:pt x="1797" y="8619"/>
                  <a:pt x="1797" y="8619"/>
                  <a:pt x="1797" y="8619"/>
                </a:cubicBezTo>
                <a:cubicBezTo>
                  <a:pt x="1800" y="8619"/>
                  <a:pt x="1800" y="8619"/>
                  <a:pt x="1800" y="8619"/>
                </a:cubicBezTo>
                <a:cubicBezTo>
                  <a:pt x="1848" y="8600"/>
                  <a:pt x="1848" y="8600"/>
                  <a:pt x="1848" y="8600"/>
                </a:cubicBezTo>
                <a:cubicBezTo>
                  <a:pt x="1848" y="8600"/>
                  <a:pt x="1848" y="8600"/>
                  <a:pt x="1848" y="8600"/>
                </a:cubicBezTo>
                <a:cubicBezTo>
                  <a:pt x="1852" y="8603"/>
                  <a:pt x="1852" y="8603"/>
                  <a:pt x="1852" y="8603"/>
                </a:cubicBezTo>
                <a:cubicBezTo>
                  <a:pt x="1871" y="8681"/>
                  <a:pt x="1871" y="8681"/>
                  <a:pt x="1871" y="8681"/>
                </a:cubicBezTo>
                <a:cubicBezTo>
                  <a:pt x="1874" y="8684"/>
                  <a:pt x="1874" y="8684"/>
                  <a:pt x="1874" y="8684"/>
                </a:cubicBezTo>
                <a:cubicBezTo>
                  <a:pt x="1871" y="8684"/>
                  <a:pt x="1871" y="8684"/>
                  <a:pt x="1871" y="8684"/>
                </a:cubicBezTo>
                <a:close/>
                <a:moveTo>
                  <a:pt x="1933" y="8661"/>
                </a:moveTo>
                <a:cubicBezTo>
                  <a:pt x="1884" y="8681"/>
                  <a:pt x="1884" y="8681"/>
                  <a:pt x="1884" y="8681"/>
                </a:cubicBezTo>
                <a:cubicBezTo>
                  <a:pt x="1881" y="8681"/>
                  <a:pt x="1881" y="8681"/>
                  <a:pt x="1881" y="8681"/>
                </a:cubicBezTo>
                <a:cubicBezTo>
                  <a:pt x="1881" y="8677"/>
                  <a:pt x="1881" y="8677"/>
                  <a:pt x="1881" y="8677"/>
                </a:cubicBezTo>
                <a:cubicBezTo>
                  <a:pt x="1858" y="8600"/>
                  <a:pt x="1858" y="8600"/>
                  <a:pt x="1858" y="8600"/>
                </a:cubicBezTo>
                <a:cubicBezTo>
                  <a:pt x="1858" y="8596"/>
                  <a:pt x="1858" y="8596"/>
                  <a:pt x="1858" y="8596"/>
                </a:cubicBezTo>
                <a:cubicBezTo>
                  <a:pt x="1861" y="8596"/>
                  <a:pt x="1861" y="8596"/>
                  <a:pt x="1861" y="8596"/>
                </a:cubicBezTo>
                <a:cubicBezTo>
                  <a:pt x="1907" y="8580"/>
                  <a:pt x="1907" y="8580"/>
                  <a:pt x="1907" y="8580"/>
                </a:cubicBezTo>
                <a:cubicBezTo>
                  <a:pt x="1910" y="8580"/>
                  <a:pt x="1910" y="8580"/>
                  <a:pt x="1910" y="8580"/>
                </a:cubicBezTo>
                <a:cubicBezTo>
                  <a:pt x="1910" y="8583"/>
                  <a:pt x="1910" y="8583"/>
                  <a:pt x="1910" y="8583"/>
                </a:cubicBezTo>
                <a:cubicBezTo>
                  <a:pt x="1933" y="8658"/>
                  <a:pt x="1933" y="8658"/>
                  <a:pt x="1933" y="8658"/>
                </a:cubicBezTo>
                <a:cubicBezTo>
                  <a:pt x="1933" y="8661"/>
                  <a:pt x="1933" y="8661"/>
                  <a:pt x="1933" y="8661"/>
                </a:cubicBezTo>
                <a:cubicBezTo>
                  <a:pt x="1933" y="8661"/>
                  <a:pt x="1933" y="8661"/>
                  <a:pt x="1933" y="8661"/>
                </a:cubicBezTo>
                <a:close/>
                <a:moveTo>
                  <a:pt x="1991" y="8642"/>
                </a:moveTo>
                <a:cubicBezTo>
                  <a:pt x="1945" y="8658"/>
                  <a:pt x="1945" y="8658"/>
                  <a:pt x="1945" y="8658"/>
                </a:cubicBezTo>
                <a:cubicBezTo>
                  <a:pt x="1942" y="8658"/>
                  <a:pt x="1942" y="8658"/>
                  <a:pt x="1942" y="8658"/>
                </a:cubicBezTo>
                <a:cubicBezTo>
                  <a:pt x="1942" y="8655"/>
                  <a:pt x="1942" y="8655"/>
                  <a:pt x="1942" y="8655"/>
                </a:cubicBezTo>
                <a:cubicBezTo>
                  <a:pt x="1920" y="8580"/>
                  <a:pt x="1920" y="8580"/>
                  <a:pt x="1920" y="8580"/>
                </a:cubicBezTo>
                <a:cubicBezTo>
                  <a:pt x="1920" y="8577"/>
                  <a:pt x="1920" y="8577"/>
                  <a:pt x="1920" y="8577"/>
                </a:cubicBezTo>
                <a:cubicBezTo>
                  <a:pt x="1920" y="8577"/>
                  <a:pt x="1920" y="8577"/>
                  <a:pt x="1920" y="8577"/>
                </a:cubicBezTo>
                <a:cubicBezTo>
                  <a:pt x="1968" y="8561"/>
                  <a:pt x="1968" y="8561"/>
                  <a:pt x="1968" y="8561"/>
                </a:cubicBezTo>
                <a:cubicBezTo>
                  <a:pt x="1968" y="8558"/>
                  <a:pt x="1968" y="8558"/>
                  <a:pt x="1968" y="8558"/>
                </a:cubicBezTo>
                <a:cubicBezTo>
                  <a:pt x="1971" y="8561"/>
                  <a:pt x="1971" y="8561"/>
                  <a:pt x="1971" y="8561"/>
                </a:cubicBezTo>
                <a:cubicBezTo>
                  <a:pt x="1991" y="8638"/>
                  <a:pt x="1991" y="8638"/>
                  <a:pt x="1991" y="8638"/>
                </a:cubicBezTo>
                <a:cubicBezTo>
                  <a:pt x="1994" y="8638"/>
                  <a:pt x="1994" y="8638"/>
                  <a:pt x="1994" y="8638"/>
                </a:cubicBezTo>
                <a:cubicBezTo>
                  <a:pt x="1991" y="8642"/>
                  <a:pt x="1991" y="8642"/>
                  <a:pt x="1991" y="8642"/>
                </a:cubicBezTo>
                <a:close/>
                <a:moveTo>
                  <a:pt x="2049" y="8619"/>
                </a:moveTo>
                <a:cubicBezTo>
                  <a:pt x="2004" y="8635"/>
                  <a:pt x="2004" y="8635"/>
                  <a:pt x="2004" y="8635"/>
                </a:cubicBezTo>
                <a:cubicBezTo>
                  <a:pt x="2004" y="8635"/>
                  <a:pt x="2004" y="8635"/>
                  <a:pt x="2004" y="8635"/>
                </a:cubicBezTo>
                <a:cubicBezTo>
                  <a:pt x="2000" y="8632"/>
                  <a:pt x="2000" y="8632"/>
                  <a:pt x="2000" y="8632"/>
                </a:cubicBezTo>
                <a:cubicBezTo>
                  <a:pt x="1978" y="8558"/>
                  <a:pt x="1978" y="8558"/>
                  <a:pt x="1978" y="8558"/>
                </a:cubicBezTo>
                <a:cubicBezTo>
                  <a:pt x="1978" y="8554"/>
                  <a:pt x="1978" y="8554"/>
                  <a:pt x="1978" y="8554"/>
                </a:cubicBezTo>
                <a:cubicBezTo>
                  <a:pt x="1981" y="8554"/>
                  <a:pt x="1981" y="8554"/>
                  <a:pt x="1981" y="8554"/>
                </a:cubicBezTo>
                <a:cubicBezTo>
                  <a:pt x="2026" y="8538"/>
                  <a:pt x="2026" y="8538"/>
                  <a:pt x="2026" y="8538"/>
                </a:cubicBezTo>
                <a:cubicBezTo>
                  <a:pt x="2026" y="8538"/>
                  <a:pt x="2026" y="8538"/>
                  <a:pt x="2026" y="8538"/>
                </a:cubicBezTo>
                <a:cubicBezTo>
                  <a:pt x="2030" y="8541"/>
                  <a:pt x="2030" y="8541"/>
                  <a:pt x="2030" y="8541"/>
                </a:cubicBezTo>
                <a:cubicBezTo>
                  <a:pt x="2049" y="8616"/>
                  <a:pt x="2049" y="8616"/>
                  <a:pt x="2049" y="8616"/>
                </a:cubicBezTo>
                <a:cubicBezTo>
                  <a:pt x="2052" y="8619"/>
                  <a:pt x="2052" y="8619"/>
                  <a:pt x="2052" y="8619"/>
                </a:cubicBezTo>
                <a:cubicBezTo>
                  <a:pt x="2049" y="8619"/>
                  <a:pt x="2049" y="8619"/>
                  <a:pt x="2049" y="8619"/>
                </a:cubicBezTo>
                <a:close/>
                <a:moveTo>
                  <a:pt x="2130" y="8590"/>
                </a:moveTo>
                <a:cubicBezTo>
                  <a:pt x="2062" y="8616"/>
                  <a:pt x="2062" y="8616"/>
                  <a:pt x="2062" y="8616"/>
                </a:cubicBezTo>
                <a:cubicBezTo>
                  <a:pt x="2059" y="8616"/>
                  <a:pt x="2059" y="8616"/>
                  <a:pt x="2059" y="8616"/>
                </a:cubicBezTo>
                <a:cubicBezTo>
                  <a:pt x="2059" y="8613"/>
                  <a:pt x="2059" y="8613"/>
                  <a:pt x="2059" y="8613"/>
                </a:cubicBezTo>
                <a:cubicBezTo>
                  <a:pt x="2036" y="8538"/>
                  <a:pt x="2036" y="8538"/>
                  <a:pt x="2036" y="8538"/>
                </a:cubicBezTo>
                <a:cubicBezTo>
                  <a:pt x="2036" y="8535"/>
                  <a:pt x="2036" y="8535"/>
                  <a:pt x="2036" y="8535"/>
                </a:cubicBezTo>
                <a:cubicBezTo>
                  <a:pt x="2036" y="8535"/>
                  <a:pt x="2036" y="8535"/>
                  <a:pt x="2036" y="8535"/>
                </a:cubicBezTo>
                <a:cubicBezTo>
                  <a:pt x="2104" y="8512"/>
                  <a:pt x="2104" y="8512"/>
                  <a:pt x="2104" y="8512"/>
                </a:cubicBezTo>
                <a:cubicBezTo>
                  <a:pt x="2107" y="8512"/>
                  <a:pt x="2107" y="8512"/>
                  <a:pt x="2107" y="8512"/>
                </a:cubicBezTo>
                <a:cubicBezTo>
                  <a:pt x="2107" y="8515"/>
                  <a:pt x="2107" y="8515"/>
                  <a:pt x="2107" y="8515"/>
                </a:cubicBezTo>
                <a:cubicBezTo>
                  <a:pt x="2130" y="8587"/>
                  <a:pt x="2130" y="8587"/>
                  <a:pt x="2130" y="8587"/>
                </a:cubicBezTo>
                <a:cubicBezTo>
                  <a:pt x="2130" y="8590"/>
                  <a:pt x="2130" y="8590"/>
                  <a:pt x="2130" y="8590"/>
                </a:cubicBezTo>
                <a:cubicBezTo>
                  <a:pt x="2130" y="8590"/>
                  <a:pt x="2130" y="8590"/>
                  <a:pt x="2130" y="8590"/>
                </a:cubicBezTo>
                <a:close/>
                <a:moveTo>
                  <a:pt x="2489" y="8651"/>
                </a:moveTo>
                <a:cubicBezTo>
                  <a:pt x="2848" y="8787"/>
                  <a:pt x="3234" y="8749"/>
                  <a:pt x="3234" y="8749"/>
                </a:cubicBezTo>
                <a:cubicBezTo>
                  <a:pt x="3247" y="8791"/>
                  <a:pt x="3247" y="8791"/>
                  <a:pt x="3247" y="8791"/>
                </a:cubicBezTo>
                <a:cubicBezTo>
                  <a:pt x="3247" y="8791"/>
                  <a:pt x="3214" y="8823"/>
                  <a:pt x="3172" y="8865"/>
                </a:cubicBezTo>
                <a:cubicBezTo>
                  <a:pt x="3007" y="9030"/>
                  <a:pt x="2891" y="9198"/>
                  <a:pt x="2761" y="9389"/>
                </a:cubicBezTo>
                <a:cubicBezTo>
                  <a:pt x="2729" y="9438"/>
                  <a:pt x="2709" y="9470"/>
                  <a:pt x="2709" y="9470"/>
                </a:cubicBezTo>
                <a:cubicBezTo>
                  <a:pt x="2683" y="9163"/>
                  <a:pt x="2658" y="8920"/>
                  <a:pt x="2489" y="8651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40015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TENNIS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21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193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