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47"/>
          <p:cNvSpPr/>
          <p:nvPr/>
        </p:nvSpPr>
        <p:spPr>
          <a:xfrm>
            <a:off x="1036370" y="1142984"/>
            <a:ext cx="7286676" cy="2258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21"/>
          <p:cNvSpPr/>
          <p:nvPr/>
        </p:nvSpPr>
        <p:spPr>
          <a:xfrm>
            <a:off x="3428992" y="1312236"/>
            <a:ext cx="47412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Haiti.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47"/>
          <p:cNvSpPr/>
          <p:nvPr/>
        </p:nvSpPr>
        <p:spPr>
          <a:xfrm>
            <a:off x="1036370" y="3885106"/>
            <a:ext cx="7286676" cy="2258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170" name="Picture 2" descr="C:\Documents and Settings\Admin\Рабочий стол\флаги\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538" y="1517758"/>
            <a:ext cx="2340910" cy="1579546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флаги\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538" y="4232402"/>
            <a:ext cx="2340910" cy="1579546"/>
          </a:xfrm>
          <a:prstGeom prst="rect">
            <a:avLst/>
          </a:prstGeom>
          <a:noFill/>
        </p:spPr>
      </p:pic>
      <p:sp>
        <p:nvSpPr>
          <p:cNvPr id="21" name="Прямоугольник 121"/>
          <p:cNvSpPr/>
          <p:nvPr/>
        </p:nvSpPr>
        <p:spPr>
          <a:xfrm>
            <a:off x="3428992" y="4054358"/>
            <a:ext cx="47412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Honduras.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 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151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