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67FE-A70C-4DA9-BA12-0E2A01B110B1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7B63E-0773-47E4-B169-C2F44BFFBE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367FE-A70C-4DA9-BA12-0E2A01B110B1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7B63E-0773-47E4-B169-C2F44BFFB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9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178"/>
          <p:cNvSpPr/>
          <p:nvPr/>
        </p:nvSpPr>
        <p:spPr>
          <a:xfrm flipV="1">
            <a:off x="0" y="-2"/>
            <a:ext cx="9144000" cy="6858002"/>
          </a:xfrm>
          <a:prstGeom prst="rect">
            <a:avLst/>
          </a:prstGeom>
          <a:gradFill flip="none" rotWithShape="0">
            <a:gsLst>
              <a:gs pos="32000">
                <a:schemeClr val="bg1">
                  <a:lumMod val="85000"/>
                </a:schemeClr>
              </a:gs>
              <a:gs pos="50000">
                <a:schemeClr val="bg1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Rectangle 26"/>
          <p:cNvSpPr/>
          <p:nvPr/>
        </p:nvSpPr>
        <p:spPr>
          <a:xfrm>
            <a:off x="2245040" y="2643182"/>
            <a:ext cx="1568269" cy="3500462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816676" y="2643182"/>
            <a:ext cx="1568269" cy="3500462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385114" y="2643182"/>
            <a:ext cx="1568269" cy="3500462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956750" y="2643182"/>
            <a:ext cx="1568269" cy="3500462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75861" y="2643182"/>
            <a:ext cx="1568269" cy="350046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74593" y="1571612"/>
            <a:ext cx="7858180" cy="857256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948723" y="1571612"/>
            <a:ext cx="1568269" cy="857256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380669" y="1571612"/>
            <a:ext cx="1568269" cy="857256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812280" y="1571612"/>
            <a:ext cx="1568269" cy="857256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248666" y="1571612"/>
            <a:ext cx="1568269" cy="857256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75861" y="1571612"/>
            <a:ext cx="1568269" cy="85725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Прямоугольник 26"/>
          <p:cNvSpPr/>
          <p:nvPr/>
        </p:nvSpPr>
        <p:spPr>
          <a:xfrm flipV="1">
            <a:off x="0" y="0"/>
            <a:ext cx="9144000" cy="785794"/>
          </a:xfrm>
          <a:prstGeom prst="rect">
            <a:avLst/>
          </a:prstGeom>
          <a:gradFill flip="none" rotWithShape="0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44"/>
          <p:cNvSpPr txBox="1">
            <a:spLocks noChangeArrowheads="1"/>
          </p:cNvSpPr>
          <p:nvPr/>
        </p:nvSpPr>
        <p:spPr bwMode="auto">
          <a:xfrm>
            <a:off x="242590" y="232926"/>
            <a:ext cx="34007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FINANCIAL TIMELINE 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44"/>
          <p:cNvSpPr txBox="1">
            <a:spLocks noChangeArrowheads="1"/>
          </p:cNvSpPr>
          <p:nvPr/>
        </p:nvSpPr>
        <p:spPr bwMode="auto">
          <a:xfrm>
            <a:off x="753982" y="2944836"/>
            <a:ext cx="1357322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an example text. Go ahead and replace it with your own text</a:t>
            </a:r>
            <a:r>
              <a:rPr 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an example text. </a:t>
            </a:r>
            <a:r>
              <a:rPr lang="en-US" sz="1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an example text. Go ahead and replace it with your own text</a:t>
            </a:r>
            <a:r>
              <a:rPr lang="en-U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an example text. </a:t>
            </a:r>
          </a:p>
          <a:p>
            <a:pPr algn="ctr"/>
            <a:endParaRPr 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44"/>
          <p:cNvSpPr txBox="1">
            <a:spLocks noChangeArrowheads="1"/>
          </p:cNvSpPr>
          <p:nvPr/>
        </p:nvSpPr>
        <p:spPr bwMode="auto">
          <a:xfrm>
            <a:off x="2341399" y="2944836"/>
            <a:ext cx="1357322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an example text. Go ahead and replace it with your own text</a:t>
            </a:r>
            <a:r>
              <a:rPr 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an example text. </a:t>
            </a:r>
            <a:r>
              <a:rPr lang="en-US" sz="1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an example text. Go ahead and replace it with your own text</a:t>
            </a:r>
            <a:r>
              <a:rPr lang="en-U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an example text. </a:t>
            </a:r>
          </a:p>
          <a:p>
            <a:pPr algn="ctr"/>
            <a:endParaRPr 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4"/>
          <p:cNvSpPr txBox="1">
            <a:spLocks noChangeArrowheads="1"/>
          </p:cNvSpPr>
          <p:nvPr/>
        </p:nvSpPr>
        <p:spPr bwMode="auto">
          <a:xfrm>
            <a:off x="3929058" y="2944836"/>
            <a:ext cx="1357322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an example text. Go ahead and replace it with your own text</a:t>
            </a:r>
            <a:r>
              <a:rPr 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an example text. </a:t>
            </a:r>
            <a:r>
              <a:rPr lang="en-US" sz="1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an example text. Go ahead and replace it with your own text</a:t>
            </a:r>
            <a:r>
              <a:rPr lang="en-U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an example text. </a:t>
            </a:r>
          </a:p>
          <a:p>
            <a:pPr algn="ctr"/>
            <a:endParaRPr 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4"/>
          <p:cNvSpPr txBox="1">
            <a:spLocks noChangeArrowheads="1"/>
          </p:cNvSpPr>
          <p:nvPr/>
        </p:nvSpPr>
        <p:spPr bwMode="auto">
          <a:xfrm>
            <a:off x="5469011" y="2944836"/>
            <a:ext cx="1357322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an example text. Go ahead and replace it with your own text</a:t>
            </a:r>
            <a:r>
              <a:rPr 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an example text. </a:t>
            </a:r>
            <a:r>
              <a:rPr lang="en-US" sz="1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an example text. Go ahead and replace it with your own text</a:t>
            </a:r>
            <a:r>
              <a:rPr lang="en-U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an example text. </a:t>
            </a:r>
          </a:p>
          <a:p>
            <a:pPr algn="ctr"/>
            <a:endParaRPr 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4"/>
          <p:cNvSpPr txBox="1">
            <a:spLocks noChangeArrowheads="1"/>
          </p:cNvSpPr>
          <p:nvPr/>
        </p:nvSpPr>
        <p:spPr bwMode="auto">
          <a:xfrm>
            <a:off x="7104013" y="2944836"/>
            <a:ext cx="1357322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an example text. Go ahead and replace it with your own text</a:t>
            </a:r>
            <a:r>
              <a:rPr 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an example text. </a:t>
            </a:r>
            <a:r>
              <a:rPr lang="en-US" sz="1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an example text. Go ahead and replace it with your own text</a:t>
            </a:r>
            <a:r>
              <a:rPr lang="en-U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an example text. </a:t>
            </a:r>
          </a:p>
          <a:p>
            <a:pPr algn="ctr"/>
            <a:endParaRPr 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Freeform 8"/>
          <p:cNvSpPr>
            <a:spLocks noEditPoints="1"/>
          </p:cNvSpPr>
          <p:nvPr/>
        </p:nvSpPr>
        <p:spPr bwMode="auto">
          <a:xfrm>
            <a:off x="2761106" y="1808125"/>
            <a:ext cx="434987" cy="435515"/>
          </a:xfrm>
          <a:custGeom>
            <a:avLst/>
            <a:gdLst/>
            <a:ahLst/>
            <a:cxnLst>
              <a:cxn ang="0">
                <a:pos x="1202" y="1"/>
              </a:cxn>
              <a:cxn ang="0">
                <a:pos x="1" y="1207"/>
              </a:cxn>
              <a:cxn ang="0">
                <a:pos x="1206" y="2408"/>
              </a:cxn>
              <a:cxn ang="0">
                <a:pos x="2408" y="1203"/>
              </a:cxn>
              <a:cxn ang="0">
                <a:pos x="1202" y="1"/>
              </a:cxn>
              <a:cxn ang="0">
                <a:pos x="1323" y="1979"/>
              </a:cxn>
              <a:cxn ang="0">
                <a:pos x="1168" y="2037"/>
              </a:cxn>
              <a:cxn ang="0">
                <a:pos x="1013" y="1979"/>
              </a:cxn>
              <a:cxn ang="0">
                <a:pos x="947" y="1839"/>
              </a:cxn>
              <a:cxn ang="0">
                <a:pos x="1013" y="1697"/>
              </a:cxn>
              <a:cxn ang="0">
                <a:pos x="1168" y="1639"/>
              </a:cxn>
              <a:cxn ang="0">
                <a:pos x="1322" y="1696"/>
              </a:cxn>
              <a:cxn ang="0">
                <a:pos x="1387" y="1839"/>
              </a:cxn>
              <a:cxn ang="0">
                <a:pos x="1323" y="1979"/>
              </a:cxn>
              <a:cxn ang="0">
                <a:pos x="1677" y="1094"/>
              </a:cxn>
              <a:cxn ang="0">
                <a:pos x="1389" y="1337"/>
              </a:cxn>
              <a:cxn ang="0">
                <a:pos x="1211" y="1533"/>
              </a:cxn>
              <a:cxn ang="0">
                <a:pos x="1101" y="1533"/>
              </a:cxn>
              <a:cxn ang="0">
                <a:pos x="1083" y="1303"/>
              </a:cxn>
              <a:cxn ang="0">
                <a:pos x="1129" y="1100"/>
              </a:cxn>
              <a:cxn ang="0">
                <a:pos x="1335" y="893"/>
              </a:cxn>
              <a:cxn ang="0">
                <a:pos x="1483" y="705"/>
              </a:cxn>
              <a:cxn ang="0">
                <a:pos x="1412" y="570"/>
              </a:cxn>
              <a:cxn ang="0">
                <a:pos x="1218" y="515"/>
              </a:cxn>
              <a:cxn ang="0">
                <a:pos x="1037" y="556"/>
              </a:cxn>
              <a:cxn ang="0">
                <a:pos x="966" y="618"/>
              </a:cxn>
              <a:cxn ang="0">
                <a:pos x="976" y="620"/>
              </a:cxn>
              <a:cxn ang="0">
                <a:pos x="1158" y="778"/>
              </a:cxn>
              <a:cxn ang="0">
                <a:pos x="1101" y="901"/>
              </a:cxn>
              <a:cxn ang="0">
                <a:pos x="964" y="950"/>
              </a:cxn>
              <a:cxn ang="0">
                <a:pos x="821" y="896"/>
              </a:cxn>
              <a:cxn ang="0">
                <a:pos x="758" y="749"/>
              </a:cxn>
              <a:cxn ang="0">
                <a:pos x="898" y="505"/>
              </a:cxn>
              <a:cxn ang="0">
                <a:pos x="1230" y="408"/>
              </a:cxn>
              <a:cxn ang="0">
                <a:pos x="1595" y="538"/>
              </a:cxn>
              <a:cxn ang="0">
                <a:pos x="1742" y="867"/>
              </a:cxn>
              <a:cxn ang="0">
                <a:pos x="1677" y="1094"/>
              </a:cxn>
            </a:cxnLst>
            <a:rect l="0" t="0" r="r" b="b"/>
            <a:pathLst>
              <a:path w="2409" h="2409">
                <a:moveTo>
                  <a:pt x="1202" y="1"/>
                </a:moveTo>
                <a:cubicBezTo>
                  <a:pt x="537" y="2"/>
                  <a:pt x="0" y="542"/>
                  <a:pt x="1" y="1207"/>
                </a:cubicBezTo>
                <a:cubicBezTo>
                  <a:pt x="1" y="1871"/>
                  <a:pt x="541" y="2409"/>
                  <a:pt x="1206" y="2408"/>
                </a:cubicBezTo>
                <a:cubicBezTo>
                  <a:pt x="1871" y="2407"/>
                  <a:pt x="2409" y="1867"/>
                  <a:pt x="2408" y="1203"/>
                </a:cubicBezTo>
                <a:cubicBezTo>
                  <a:pt x="2407" y="538"/>
                  <a:pt x="1867" y="0"/>
                  <a:pt x="1202" y="1"/>
                </a:cubicBezTo>
                <a:close/>
                <a:moveTo>
                  <a:pt x="1323" y="1979"/>
                </a:moveTo>
                <a:cubicBezTo>
                  <a:pt x="1280" y="2017"/>
                  <a:pt x="1228" y="2037"/>
                  <a:pt x="1168" y="2037"/>
                </a:cubicBezTo>
                <a:cubicBezTo>
                  <a:pt x="1108" y="2037"/>
                  <a:pt x="1056" y="2018"/>
                  <a:pt x="1013" y="1979"/>
                </a:cubicBezTo>
                <a:cubicBezTo>
                  <a:pt x="970" y="1940"/>
                  <a:pt x="947" y="1893"/>
                  <a:pt x="947" y="1839"/>
                </a:cubicBezTo>
                <a:cubicBezTo>
                  <a:pt x="947" y="1785"/>
                  <a:pt x="969" y="1737"/>
                  <a:pt x="1013" y="1697"/>
                </a:cubicBezTo>
                <a:cubicBezTo>
                  <a:pt x="1056" y="1659"/>
                  <a:pt x="1108" y="1639"/>
                  <a:pt x="1168" y="1639"/>
                </a:cubicBezTo>
                <a:cubicBezTo>
                  <a:pt x="1228" y="1639"/>
                  <a:pt x="1280" y="1658"/>
                  <a:pt x="1322" y="1696"/>
                </a:cubicBezTo>
                <a:cubicBezTo>
                  <a:pt x="1366" y="1735"/>
                  <a:pt x="1387" y="1783"/>
                  <a:pt x="1387" y="1839"/>
                </a:cubicBezTo>
                <a:cubicBezTo>
                  <a:pt x="1387" y="1894"/>
                  <a:pt x="1366" y="1941"/>
                  <a:pt x="1323" y="1979"/>
                </a:cubicBezTo>
                <a:close/>
                <a:moveTo>
                  <a:pt x="1677" y="1094"/>
                </a:moveTo>
                <a:cubicBezTo>
                  <a:pt x="1634" y="1166"/>
                  <a:pt x="1539" y="1245"/>
                  <a:pt x="1389" y="1337"/>
                </a:cubicBezTo>
                <a:cubicBezTo>
                  <a:pt x="1269" y="1410"/>
                  <a:pt x="1209" y="1476"/>
                  <a:pt x="1211" y="1533"/>
                </a:cubicBezTo>
                <a:cubicBezTo>
                  <a:pt x="1101" y="1533"/>
                  <a:pt x="1101" y="1533"/>
                  <a:pt x="1101" y="1533"/>
                </a:cubicBezTo>
                <a:cubicBezTo>
                  <a:pt x="1089" y="1442"/>
                  <a:pt x="1084" y="1366"/>
                  <a:pt x="1083" y="1303"/>
                </a:cubicBezTo>
                <a:cubicBezTo>
                  <a:pt x="1083" y="1233"/>
                  <a:pt x="1099" y="1165"/>
                  <a:pt x="1129" y="1100"/>
                </a:cubicBezTo>
                <a:cubicBezTo>
                  <a:pt x="1159" y="1035"/>
                  <a:pt x="1226" y="967"/>
                  <a:pt x="1335" y="893"/>
                </a:cubicBezTo>
                <a:cubicBezTo>
                  <a:pt x="1433" y="825"/>
                  <a:pt x="1483" y="762"/>
                  <a:pt x="1483" y="705"/>
                </a:cubicBezTo>
                <a:cubicBezTo>
                  <a:pt x="1483" y="651"/>
                  <a:pt x="1460" y="606"/>
                  <a:pt x="1412" y="570"/>
                </a:cubicBezTo>
                <a:cubicBezTo>
                  <a:pt x="1364" y="533"/>
                  <a:pt x="1298" y="514"/>
                  <a:pt x="1218" y="515"/>
                </a:cubicBezTo>
                <a:cubicBezTo>
                  <a:pt x="1148" y="515"/>
                  <a:pt x="1087" y="528"/>
                  <a:pt x="1037" y="556"/>
                </a:cubicBezTo>
                <a:cubicBezTo>
                  <a:pt x="971" y="591"/>
                  <a:pt x="966" y="612"/>
                  <a:pt x="966" y="618"/>
                </a:cubicBezTo>
                <a:cubicBezTo>
                  <a:pt x="965" y="619"/>
                  <a:pt x="968" y="620"/>
                  <a:pt x="976" y="620"/>
                </a:cubicBezTo>
                <a:cubicBezTo>
                  <a:pt x="1126" y="627"/>
                  <a:pt x="1157" y="710"/>
                  <a:pt x="1158" y="778"/>
                </a:cubicBezTo>
                <a:cubicBezTo>
                  <a:pt x="1158" y="826"/>
                  <a:pt x="1138" y="867"/>
                  <a:pt x="1101" y="901"/>
                </a:cubicBezTo>
                <a:cubicBezTo>
                  <a:pt x="1064" y="933"/>
                  <a:pt x="1018" y="950"/>
                  <a:pt x="964" y="950"/>
                </a:cubicBezTo>
                <a:cubicBezTo>
                  <a:pt x="910" y="950"/>
                  <a:pt x="861" y="932"/>
                  <a:pt x="821" y="896"/>
                </a:cubicBezTo>
                <a:cubicBezTo>
                  <a:pt x="779" y="858"/>
                  <a:pt x="758" y="809"/>
                  <a:pt x="758" y="749"/>
                </a:cubicBezTo>
                <a:cubicBezTo>
                  <a:pt x="758" y="653"/>
                  <a:pt x="805" y="571"/>
                  <a:pt x="898" y="505"/>
                </a:cubicBezTo>
                <a:cubicBezTo>
                  <a:pt x="989" y="441"/>
                  <a:pt x="1101" y="409"/>
                  <a:pt x="1230" y="408"/>
                </a:cubicBezTo>
                <a:cubicBezTo>
                  <a:pt x="1376" y="408"/>
                  <a:pt x="1498" y="452"/>
                  <a:pt x="1595" y="538"/>
                </a:cubicBezTo>
                <a:cubicBezTo>
                  <a:pt x="1692" y="625"/>
                  <a:pt x="1742" y="735"/>
                  <a:pt x="1742" y="867"/>
                </a:cubicBezTo>
                <a:cubicBezTo>
                  <a:pt x="1742" y="946"/>
                  <a:pt x="1720" y="1023"/>
                  <a:pt x="1677" y="1094"/>
                </a:cubicBezTo>
                <a:close/>
              </a:path>
            </a:pathLst>
          </a:custGeom>
          <a:ln>
            <a:noFill/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10"/>
          <p:cNvSpPr>
            <a:spLocks/>
          </p:cNvSpPr>
          <p:nvPr/>
        </p:nvSpPr>
        <p:spPr bwMode="auto">
          <a:xfrm>
            <a:off x="4335620" y="1799139"/>
            <a:ext cx="442915" cy="441858"/>
          </a:xfrm>
          <a:custGeom>
            <a:avLst/>
            <a:gdLst/>
            <a:ahLst/>
            <a:cxnLst>
              <a:cxn ang="0">
                <a:pos x="1029" y="491"/>
              </a:cxn>
              <a:cxn ang="0">
                <a:pos x="811" y="482"/>
              </a:cxn>
              <a:cxn ang="0">
                <a:pos x="740" y="411"/>
              </a:cxn>
              <a:cxn ang="0">
                <a:pos x="1081" y="70"/>
              </a:cxn>
              <a:cxn ang="0">
                <a:pos x="1336" y="70"/>
              </a:cxn>
              <a:cxn ang="0">
                <a:pos x="1716" y="450"/>
              </a:cxn>
              <a:cxn ang="0">
                <a:pos x="1788" y="378"/>
              </a:cxn>
              <a:cxn ang="0">
                <a:pos x="1796" y="159"/>
              </a:cxn>
              <a:cxn ang="0">
                <a:pos x="2196" y="276"/>
              </a:cxn>
              <a:cxn ang="0">
                <a:pos x="2312" y="675"/>
              </a:cxn>
              <a:cxn ang="0">
                <a:pos x="2094" y="684"/>
              </a:cxn>
              <a:cxn ang="0">
                <a:pos x="2022" y="756"/>
              </a:cxn>
              <a:cxn ang="0">
                <a:pos x="2378" y="1111"/>
              </a:cxn>
              <a:cxn ang="0">
                <a:pos x="2378" y="1367"/>
              </a:cxn>
              <a:cxn ang="0">
                <a:pos x="2037" y="1708"/>
              </a:cxn>
              <a:cxn ang="0">
                <a:pos x="2101" y="1773"/>
              </a:cxn>
              <a:cxn ang="0">
                <a:pos x="2320" y="1781"/>
              </a:cxn>
              <a:cxn ang="0">
                <a:pos x="2203" y="2181"/>
              </a:cxn>
              <a:cxn ang="0">
                <a:pos x="1804" y="2297"/>
              </a:cxn>
              <a:cxn ang="0">
                <a:pos x="1795" y="2079"/>
              </a:cxn>
              <a:cxn ang="0">
                <a:pos x="1731" y="2014"/>
              </a:cxn>
              <a:cxn ang="0">
                <a:pos x="1367" y="2377"/>
              </a:cxn>
              <a:cxn ang="0">
                <a:pos x="1112" y="2377"/>
              </a:cxn>
              <a:cxn ang="0">
                <a:pos x="756" y="2022"/>
              </a:cxn>
              <a:cxn ang="0">
                <a:pos x="828" y="1950"/>
              </a:cxn>
              <a:cxn ang="0">
                <a:pos x="1047" y="1941"/>
              </a:cxn>
              <a:cxn ang="0">
                <a:pos x="930" y="1542"/>
              </a:cxn>
              <a:cxn ang="0">
                <a:pos x="530" y="1425"/>
              </a:cxn>
              <a:cxn ang="0">
                <a:pos x="522" y="1644"/>
              </a:cxn>
              <a:cxn ang="0">
                <a:pos x="450" y="1716"/>
              </a:cxn>
              <a:cxn ang="0">
                <a:pos x="71" y="1336"/>
              </a:cxn>
              <a:cxn ang="0">
                <a:pos x="71" y="1080"/>
              </a:cxn>
              <a:cxn ang="0">
                <a:pos x="434" y="717"/>
              </a:cxn>
              <a:cxn ang="0">
                <a:pos x="505" y="788"/>
              </a:cxn>
              <a:cxn ang="0">
                <a:pos x="513" y="1007"/>
              </a:cxn>
              <a:cxn ang="0">
                <a:pos x="913" y="890"/>
              </a:cxn>
              <a:cxn ang="0">
                <a:pos x="1029" y="491"/>
              </a:cxn>
            </a:cxnLst>
            <a:rect l="0" t="0" r="r" b="b"/>
            <a:pathLst>
              <a:path w="2448" h="2447">
                <a:moveTo>
                  <a:pt x="1029" y="491"/>
                </a:moveTo>
                <a:cubicBezTo>
                  <a:pt x="983" y="444"/>
                  <a:pt x="902" y="431"/>
                  <a:pt x="811" y="482"/>
                </a:cubicBezTo>
                <a:cubicBezTo>
                  <a:pt x="720" y="534"/>
                  <a:pt x="675" y="476"/>
                  <a:pt x="740" y="411"/>
                </a:cubicBezTo>
                <a:cubicBezTo>
                  <a:pt x="805" y="346"/>
                  <a:pt x="1081" y="70"/>
                  <a:pt x="1081" y="70"/>
                </a:cubicBezTo>
                <a:cubicBezTo>
                  <a:pt x="1151" y="0"/>
                  <a:pt x="1266" y="0"/>
                  <a:pt x="1336" y="70"/>
                </a:cubicBezTo>
                <a:cubicBezTo>
                  <a:pt x="1336" y="70"/>
                  <a:pt x="1616" y="350"/>
                  <a:pt x="1716" y="450"/>
                </a:cubicBezTo>
                <a:cubicBezTo>
                  <a:pt x="1783" y="517"/>
                  <a:pt x="1819" y="472"/>
                  <a:pt x="1788" y="378"/>
                </a:cubicBezTo>
                <a:cubicBezTo>
                  <a:pt x="1756" y="284"/>
                  <a:pt x="1749" y="206"/>
                  <a:pt x="1796" y="159"/>
                </a:cubicBezTo>
                <a:cubicBezTo>
                  <a:pt x="1874" y="81"/>
                  <a:pt x="2053" y="134"/>
                  <a:pt x="2196" y="276"/>
                </a:cubicBezTo>
                <a:cubicBezTo>
                  <a:pt x="2338" y="419"/>
                  <a:pt x="2390" y="597"/>
                  <a:pt x="2312" y="675"/>
                </a:cubicBezTo>
                <a:cubicBezTo>
                  <a:pt x="2266" y="722"/>
                  <a:pt x="2176" y="737"/>
                  <a:pt x="2094" y="684"/>
                </a:cubicBezTo>
                <a:cubicBezTo>
                  <a:pt x="2022" y="638"/>
                  <a:pt x="1962" y="695"/>
                  <a:pt x="2022" y="756"/>
                </a:cubicBezTo>
                <a:cubicBezTo>
                  <a:pt x="2121" y="855"/>
                  <a:pt x="2378" y="1111"/>
                  <a:pt x="2378" y="1111"/>
                </a:cubicBezTo>
                <a:cubicBezTo>
                  <a:pt x="2448" y="1182"/>
                  <a:pt x="2448" y="1297"/>
                  <a:pt x="2378" y="1367"/>
                </a:cubicBezTo>
                <a:cubicBezTo>
                  <a:pt x="2378" y="1367"/>
                  <a:pt x="2085" y="1659"/>
                  <a:pt x="2037" y="1708"/>
                </a:cubicBezTo>
                <a:cubicBezTo>
                  <a:pt x="1988" y="1757"/>
                  <a:pt x="2027" y="1795"/>
                  <a:pt x="2101" y="1773"/>
                </a:cubicBezTo>
                <a:cubicBezTo>
                  <a:pt x="2176" y="1749"/>
                  <a:pt x="2273" y="1734"/>
                  <a:pt x="2320" y="1781"/>
                </a:cubicBezTo>
                <a:cubicBezTo>
                  <a:pt x="2398" y="1859"/>
                  <a:pt x="2346" y="2038"/>
                  <a:pt x="2203" y="2181"/>
                </a:cubicBezTo>
                <a:cubicBezTo>
                  <a:pt x="2060" y="2323"/>
                  <a:pt x="1882" y="2375"/>
                  <a:pt x="1804" y="2297"/>
                </a:cubicBezTo>
                <a:cubicBezTo>
                  <a:pt x="1757" y="2250"/>
                  <a:pt x="1762" y="2155"/>
                  <a:pt x="1795" y="2079"/>
                </a:cubicBezTo>
                <a:cubicBezTo>
                  <a:pt x="1828" y="2002"/>
                  <a:pt x="1799" y="1946"/>
                  <a:pt x="1731" y="2014"/>
                </a:cubicBezTo>
                <a:cubicBezTo>
                  <a:pt x="1646" y="2099"/>
                  <a:pt x="1367" y="2377"/>
                  <a:pt x="1367" y="2377"/>
                </a:cubicBezTo>
                <a:cubicBezTo>
                  <a:pt x="1297" y="2447"/>
                  <a:pt x="1182" y="2447"/>
                  <a:pt x="1112" y="2377"/>
                </a:cubicBezTo>
                <a:cubicBezTo>
                  <a:pt x="1112" y="2377"/>
                  <a:pt x="824" y="2089"/>
                  <a:pt x="756" y="2022"/>
                </a:cubicBezTo>
                <a:cubicBezTo>
                  <a:pt x="689" y="1954"/>
                  <a:pt x="742" y="1920"/>
                  <a:pt x="828" y="1950"/>
                </a:cubicBezTo>
                <a:cubicBezTo>
                  <a:pt x="914" y="1980"/>
                  <a:pt x="1000" y="1988"/>
                  <a:pt x="1047" y="1941"/>
                </a:cubicBezTo>
                <a:cubicBezTo>
                  <a:pt x="1125" y="1863"/>
                  <a:pt x="1073" y="1684"/>
                  <a:pt x="930" y="1542"/>
                </a:cubicBezTo>
                <a:cubicBezTo>
                  <a:pt x="788" y="1399"/>
                  <a:pt x="609" y="1347"/>
                  <a:pt x="530" y="1425"/>
                </a:cubicBezTo>
                <a:cubicBezTo>
                  <a:pt x="484" y="1472"/>
                  <a:pt x="485" y="1538"/>
                  <a:pt x="522" y="1644"/>
                </a:cubicBezTo>
                <a:cubicBezTo>
                  <a:pt x="559" y="1750"/>
                  <a:pt x="524" y="1790"/>
                  <a:pt x="450" y="1716"/>
                </a:cubicBezTo>
                <a:cubicBezTo>
                  <a:pt x="376" y="1642"/>
                  <a:pt x="71" y="1336"/>
                  <a:pt x="71" y="1336"/>
                </a:cubicBezTo>
                <a:cubicBezTo>
                  <a:pt x="0" y="1266"/>
                  <a:pt x="0" y="1151"/>
                  <a:pt x="71" y="1080"/>
                </a:cubicBezTo>
                <a:cubicBezTo>
                  <a:pt x="71" y="1080"/>
                  <a:pt x="323" y="828"/>
                  <a:pt x="434" y="717"/>
                </a:cubicBezTo>
                <a:cubicBezTo>
                  <a:pt x="513" y="638"/>
                  <a:pt x="516" y="732"/>
                  <a:pt x="505" y="788"/>
                </a:cubicBezTo>
                <a:cubicBezTo>
                  <a:pt x="494" y="845"/>
                  <a:pt x="467" y="960"/>
                  <a:pt x="513" y="1007"/>
                </a:cubicBezTo>
                <a:cubicBezTo>
                  <a:pt x="592" y="1085"/>
                  <a:pt x="770" y="1033"/>
                  <a:pt x="913" y="890"/>
                </a:cubicBezTo>
                <a:cubicBezTo>
                  <a:pt x="1056" y="748"/>
                  <a:pt x="1108" y="569"/>
                  <a:pt x="1029" y="491"/>
                </a:cubicBezTo>
                <a:close/>
              </a:path>
            </a:pathLst>
          </a:custGeom>
          <a:ln>
            <a:noFill/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20"/>
          <p:cNvSpPr>
            <a:spLocks noEditPoints="1"/>
          </p:cNvSpPr>
          <p:nvPr/>
        </p:nvSpPr>
        <p:spPr bwMode="auto">
          <a:xfrm>
            <a:off x="7449766" y="1781169"/>
            <a:ext cx="532766" cy="464585"/>
          </a:xfrm>
          <a:custGeom>
            <a:avLst/>
            <a:gdLst/>
            <a:ahLst/>
            <a:cxnLst>
              <a:cxn ang="0">
                <a:pos x="159" y="1074"/>
              </a:cxn>
              <a:cxn ang="0">
                <a:pos x="430" y="272"/>
              </a:cxn>
              <a:cxn ang="0">
                <a:pos x="958" y="240"/>
              </a:cxn>
              <a:cxn ang="0">
                <a:pos x="1105" y="97"/>
              </a:cxn>
              <a:cxn ang="0">
                <a:pos x="1497" y="0"/>
              </a:cxn>
              <a:cxn ang="0">
                <a:pos x="1888" y="97"/>
              </a:cxn>
              <a:cxn ang="0">
                <a:pos x="2042" y="254"/>
              </a:cxn>
              <a:cxn ang="0">
                <a:pos x="2837" y="498"/>
              </a:cxn>
              <a:cxn ang="0">
                <a:pos x="2786" y="1094"/>
              </a:cxn>
              <a:cxn ang="0">
                <a:pos x="2288" y="690"/>
              </a:cxn>
              <a:cxn ang="0">
                <a:pos x="1735" y="535"/>
              </a:cxn>
              <a:cxn ang="0">
                <a:pos x="1914" y="326"/>
              </a:cxn>
              <a:cxn ang="0">
                <a:pos x="1813" y="215"/>
              </a:cxn>
              <a:cxn ang="0">
                <a:pos x="1497" y="128"/>
              </a:cxn>
              <a:cxn ang="0">
                <a:pos x="1180" y="215"/>
              </a:cxn>
              <a:cxn ang="0">
                <a:pos x="1089" y="307"/>
              </a:cxn>
              <a:cxn ang="0">
                <a:pos x="1277" y="509"/>
              </a:cxn>
              <a:cxn ang="0">
                <a:pos x="1290" y="535"/>
              </a:cxn>
              <a:cxn ang="0">
                <a:pos x="291" y="1019"/>
              </a:cxn>
              <a:cxn ang="0">
                <a:pos x="203" y="1141"/>
              </a:cxn>
              <a:cxn ang="0">
                <a:pos x="159" y="1074"/>
              </a:cxn>
              <a:cxn ang="0">
                <a:pos x="2806" y="1598"/>
              </a:cxn>
              <a:cxn ang="0">
                <a:pos x="1503" y="2570"/>
              </a:cxn>
              <a:cxn ang="0">
                <a:pos x="199" y="1598"/>
              </a:cxn>
              <a:cxn ang="0">
                <a:pos x="1503" y="625"/>
              </a:cxn>
              <a:cxn ang="0">
                <a:pos x="2806" y="1598"/>
              </a:cxn>
              <a:cxn ang="0">
                <a:pos x="2399" y="1597"/>
              </a:cxn>
              <a:cxn ang="0">
                <a:pos x="1504" y="759"/>
              </a:cxn>
              <a:cxn ang="0">
                <a:pos x="610" y="1597"/>
              </a:cxn>
              <a:cxn ang="0">
                <a:pos x="1504" y="2435"/>
              </a:cxn>
              <a:cxn ang="0">
                <a:pos x="2399" y="1597"/>
              </a:cxn>
              <a:cxn ang="0">
                <a:pos x="1891" y="985"/>
              </a:cxn>
              <a:cxn ang="0">
                <a:pos x="1919" y="1030"/>
              </a:cxn>
              <a:cxn ang="0">
                <a:pos x="1906" y="1082"/>
              </a:cxn>
              <a:cxn ang="0">
                <a:pos x="1510" y="1618"/>
              </a:cxn>
              <a:cxn ang="0">
                <a:pos x="1767" y="1923"/>
              </a:cxn>
              <a:cxn ang="0">
                <a:pos x="1759" y="2021"/>
              </a:cxn>
              <a:cxn ang="0">
                <a:pos x="1714" y="2037"/>
              </a:cxn>
              <a:cxn ang="0">
                <a:pos x="1662" y="2012"/>
              </a:cxn>
              <a:cxn ang="0">
                <a:pos x="1369" y="1665"/>
              </a:cxn>
              <a:cxn ang="0">
                <a:pos x="1360" y="1648"/>
              </a:cxn>
              <a:cxn ang="0">
                <a:pos x="1355" y="1636"/>
              </a:cxn>
              <a:cxn ang="0">
                <a:pos x="1354" y="1623"/>
              </a:cxn>
              <a:cxn ang="0">
                <a:pos x="1354" y="1610"/>
              </a:cxn>
              <a:cxn ang="0">
                <a:pos x="1358" y="1599"/>
              </a:cxn>
              <a:cxn ang="0">
                <a:pos x="1364" y="1585"/>
              </a:cxn>
              <a:cxn ang="0">
                <a:pos x="1794" y="999"/>
              </a:cxn>
              <a:cxn ang="0">
                <a:pos x="1850" y="971"/>
              </a:cxn>
              <a:cxn ang="0">
                <a:pos x="1891" y="985"/>
              </a:cxn>
            </a:cxnLst>
            <a:rect l="0" t="0" r="r" b="b"/>
            <a:pathLst>
              <a:path w="2947" h="2570">
                <a:moveTo>
                  <a:pt x="159" y="1074"/>
                </a:moveTo>
                <a:cubicBezTo>
                  <a:pt x="0" y="787"/>
                  <a:pt x="121" y="428"/>
                  <a:pt x="430" y="272"/>
                </a:cubicBezTo>
                <a:cubicBezTo>
                  <a:pt x="601" y="186"/>
                  <a:pt x="794" y="180"/>
                  <a:pt x="958" y="240"/>
                </a:cubicBezTo>
                <a:cubicBezTo>
                  <a:pt x="991" y="181"/>
                  <a:pt x="1044" y="134"/>
                  <a:pt x="1105" y="97"/>
                </a:cubicBezTo>
                <a:cubicBezTo>
                  <a:pt x="1209" y="36"/>
                  <a:pt x="1345" y="0"/>
                  <a:pt x="1497" y="0"/>
                </a:cubicBezTo>
                <a:cubicBezTo>
                  <a:pt x="1648" y="0"/>
                  <a:pt x="1785" y="36"/>
                  <a:pt x="1888" y="97"/>
                </a:cubicBezTo>
                <a:cubicBezTo>
                  <a:pt x="1953" y="136"/>
                  <a:pt x="2009" y="187"/>
                  <a:pt x="2042" y="254"/>
                </a:cubicBezTo>
                <a:cubicBezTo>
                  <a:pt x="2338" y="128"/>
                  <a:pt x="2687" y="232"/>
                  <a:pt x="2837" y="498"/>
                </a:cubicBezTo>
                <a:cubicBezTo>
                  <a:pt x="2947" y="693"/>
                  <a:pt x="2919" y="923"/>
                  <a:pt x="2786" y="1094"/>
                </a:cubicBezTo>
                <a:cubicBezTo>
                  <a:pt x="2673" y="934"/>
                  <a:pt x="2506" y="794"/>
                  <a:pt x="2288" y="690"/>
                </a:cubicBezTo>
                <a:cubicBezTo>
                  <a:pt x="2115" y="608"/>
                  <a:pt x="1927" y="557"/>
                  <a:pt x="1735" y="535"/>
                </a:cubicBezTo>
                <a:cubicBezTo>
                  <a:pt x="1776" y="455"/>
                  <a:pt x="1836" y="383"/>
                  <a:pt x="1914" y="326"/>
                </a:cubicBezTo>
                <a:cubicBezTo>
                  <a:pt x="1899" y="290"/>
                  <a:pt x="1866" y="249"/>
                  <a:pt x="1813" y="215"/>
                </a:cubicBezTo>
                <a:cubicBezTo>
                  <a:pt x="1735" y="163"/>
                  <a:pt x="1622" y="128"/>
                  <a:pt x="1497" y="128"/>
                </a:cubicBezTo>
                <a:cubicBezTo>
                  <a:pt x="1371" y="128"/>
                  <a:pt x="1258" y="163"/>
                  <a:pt x="1180" y="215"/>
                </a:cubicBezTo>
                <a:cubicBezTo>
                  <a:pt x="1136" y="244"/>
                  <a:pt x="1107" y="277"/>
                  <a:pt x="1089" y="307"/>
                </a:cubicBezTo>
                <a:cubicBezTo>
                  <a:pt x="1166" y="358"/>
                  <a:pt x="1231" y="426"/>
                  <a:pt x="1277" y="509"/>
                </a:cubicBezTo>
                <a:cubicBezTo>
                  <a:pt x="1282" y="518"/>
                  <a:pt x="1286" y="526"/>
                  <a:pt x="1290" y="535"/>
                </a:cubicBezTo>
                <a:cubicBezTo>
                  <a:pt x="893" y="581"/>
                  <a:pt x="524" y="747"/>
                  <a:pt x="291" y="1019"/>
                </a:cubicBezTo>
                <a:cubicBezTo>
                  <a:pt x="257" y="1058"/>
                  <a:pt x="229" y="1099"/>
                  <a:pt x="203" y="1141"/>
                </a:cubicBezTo>
                <a:cubicBezTo>
                  <a:pt x="187" y="1119"/>
                  <a:pt x="172" y="1098"/>
                  <a:pt x="159" y="1074"/>
                </a:cubicBezTo>
                <a:close/>
                <a:moveTo>
                  <a:pt x="2806" y="1598"/>
                </a:moveTo>
                <a:cubicBezTo>
                  <a:pt x="2806" y="2133"/>
                  <a:pt x="2222" y="2570"/>
                  <a:pt x="1503" y="2570"/>
                </a:cubicBezTo>
                <a:cubicBezTo>
                  <a:pt x="783" y="2570"/>
                  <a:pt x="199" y="2133"/>
                  <a:pt x="199" y="1598"/>
                </a:cubicBezTo>
                <a:cubicBezTo>
                  <a:pt x="199" y="1061"/>
                  <a:pt x="783" y="625"/>
                  <a:pt x="1503" y="625"/>
                </a:cubicBezTo>
                <a:cubicBezTo>
                  <a:pt x="2222" y="625"/>
                  <a:pt x="2806" y="1061"/>
                  <a:pt x="2806" y="1598"/>
                </a:cubicBezTo>
                <a:close/>
                <a:moveTo>
                  <a:pt x="2399" y="1597"/>
                </a:moveTo>
                <a:cubicBezTo>
                  <a:pt x="2399" y="1135"/>
                  <a:pt x="1967" y="759"/>
                  <a:pt x="1504" y="759"/>
                </a:cubicBezTo>
                <a:cubicBezTo>
                  <a:pt x="1042" y="759"/>
                  <a:pt x="610" y="1135"/>
                  <a:pt x="610" y="1597"/>
                </a:cubicBezTo>
                <a:cubicBezTo>
                  <a:pt x="610" y="2060"/>
                  <a:pt x="1042" y="2435"/>
                  <a:pt x="1504" y="2435"/>
                </a:cubicBezTo>
                <a:cubicBezTo>
                  <a:pt x="1967" y="2435"/>
                  <a:pt x="2399" y="2060"/>
                  <a:pt x="2399" y="1597"/>
                </a:cubicBezTo>
                <a:close/>
                <a:moveTo>
                  <a:pt x="1891" y="985"/>
                </a:moveTo>
                <a:cubicBezTo>
                  <a:pt x="1906" y="996"/>
                  <a:pt x="1916" y="1012"/>
                  <a:pt x="1919" y="1030"/>
                </a:cubicBezTo>
                <a:cubicBezTo>
                  <a:pt x="1922" y="1048"/>
                  <a:pt x="1917" y="1067"/>
                  <a:pt x="1906" y="1082"/>
                </a:cubicBezTo>
                <a:cubicBezTo>
                  <a:pt x="1510" y="1618"/>
                  <a:pt x="1510" y="1618"/>
                  <a:pt x="1510" y="1618"/>
                </a:cubicBezTo>
                <a:cubicBezTo>
                  <a:pt x="1767" y="1923"/>
                  <a:pt x="1767" y="1923"/>
                  <a:pt x="1767" y="1923"/>
                </a:cubicBezTo>
                <a:cubicBezTo>
                  <a:pt x="1792" y="1952"/>
                  <a:pt x="1788" y="1996"/>
                  <a:pt x="1759" y="2021"/>
                </a:cubicBezTo>
                <a:cubicBezTo>
                  <a:pt x="1747" y="2031"/>
                  <a:pt x="1731" y="2037"/>
                  <a:pt x="1714" y="2037"/>
                </a:cubicBezTo>
                <a:cubicBezTo>
                  <a:pt x="1694" y="2037"/>
                  <a:pt x="1675" y="2028"/>
                  <a:pt x="1662" y="2012"/>
                </a:cubicBezTo>
                <a:cubicBezTo>
                  <a:pt x="1369" y="1665"/>
                  <a:pt x="1369" y="1665"/>
                  <a:pt x="1369" y="1665"/>
                </a:cubicBezTo>
                <a:cubicBezTo>
                  <a:pt x="1364" y="1657"/>
                  <a:pt x="1362" y="1652"/>
                  <a:pt x="1360" y="1648"/>
                </a:cubicBezTo>
                <a:cubicBezTo>
                  <a:pt x="1358" y="1643"/>
                  <a:pt x="1356" y="1640"/>
                  <a:pt x="1355" y="1636"/>
                </a:cubicBezTo>
                <a:cubicBezTo>
                  <a:pt x="1354" y="1632"/>
                  <a:pt x="1354" y="1627"/>
                  <a:pt x="1354" y="1623"/>
                </a:cubicBezTo>
                <a:cubicBezTo>
                  <a:pt x="1354" y="1618"/>
                  <a:pt x="1354" y="1614"/>
                  <a:pt x="1354" y="1610"/>
                </a:cubicBezTo>
                <a:cubicBezTo>
                  <a:pt x="1355" y="1606"/>
                  <a:pt x="1356" y="1602"/>
                  <a:pt x="1358" y="1599"/>
                </a:cubicBezTo>
                <a:cubicBezTo>
                  <a:pt x="1359" y="1593"/>
                  <a:pt x="1362" y="1589"/>
                  <a:pt x="1364" y="1585"/>
                </a:cubicBezTo>
                <a:cubicBezTo>
                  <a:pt x="1794" y="999"/>
                  <a:pt x="1794" y="999"/>
                  <a:pt x="1794" y="999"/>
                </a:cubicBezTo>
                <a:cubicBezTo>
                  <a:pt x="1808" y="981"/>
                  <a:pt x="1828" y="971"/>
                  <a:pt x="1850" y="971"/>
                </a:cubicBezTo>
                <a:cubicBezTo>
                  <a:pt x="1865" y="971"/>
                  <a:pt x="1879" y="976"/>
                  <a:pt x="1891" y="985"/>
                </a:cubicBezTo>
                <a:close/>
              </a:path>
            </a:pathLst>
          </a:custGeom>
          <a:ln>
            <a:noFill/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23"/>
          <p:cNvSpPr>
            <a:spLocks noEditPoints="1"/>
          </p:cNvSpPr>
          <p:nvPr/>
        </p:nvSpPr>
        <p:spPr bwMode="auto">
          <a:xfrm>
            <a:off x="1197162" y="1785926"/>
            <a:ext cx="525895" cy="431287"/>
          </a:xfrm>
          <a:custGeom>
            <a:avLst/>
            <a:gdLst/>
            <a:ahLst/>
            <a:cxnLst>
              <a:cxn ang="0">
                <a:pos x="1667" y="647"/>
              </a:cxn>
              <a:cxn ang="0">
                <a:pos x="1336" y="647"/>
              </a:cxn>
              <a:cxn ang="0">
                <a:pos x="1336" y="119"/>
              </a:cxn>
              <a:cxn ang="0">
                <a:pos x="1667" y="119"/>
              </a:cxn>
              <a:cxn ang="0">
                <a:pos x="1667" y="647"/>
              </a:cxn>
              <a:cxn ang="0">
                <a:pos x="2318" y="2211"/>
              </a:cxn>
              <a:cxn ang="0">
                <a:pos x="2044" y="2385"/>
              </a:cxn>
              <a:cxn ang="0">
                <a:pos x="305" y="2385"/>
              </a:cxn>
              <a:cxn ang="0">
                <a:pos x="0" y="2080"/>
              </a:cxn>
              <a:cxn ang="0">
                <a:pos x="0" y="305"/>
              </a:cxn>
              <a:cxn ang="0">
                <a:pos x="305" y="0"/>
              </a:cxn>
              <a:cxn ang="0">
                <a:pos x="479" y="0"/>
              </a:cxn>
              <a:cxn ang="0">
                <a:pos x="479" y="641"/>
              </a:cxn>
              <a:cxn ang="0">
                <a:pos x="664" y="827"/>
              </a:cxn>
              <a:cxn ang="0">
                <a:pos x="1660" y="827"/>
              </a:cxn>
              <a:cxn ang="0">
                <a:pos x="1846" y="641"/>
              </a:cxn>
              <a:cxn ang="0">
                <a:pos x="1846" y="0"/>
              </a:cxn>
              <a:cxn ang="0">
                <a:pos x="2012" y="0"/>
              </a:cxn>
              <a:cxn ang="0">
                <a:pos x="2349" y="337"/>
              </a:cxn>
              <a:cxn ang="0">
                <a:pos x="2349" y="1003"/>
              </a:cxn>
              <a:cxn ang="0">
                <a:pos x="2005" y="1003"/>
              </a:cxn>
              <a:cxn ang="0">
                <a:pos x="1884" y="1124"/>
              </a:cxn>
              <a:cxn ang="0">
                <a:pos x="1884" y="1292"/>
              </a:cxn>
              <a:cxn ang="0">
                <a:pos x="1740" y="1292"/>
              </a:cxn>
              <a:cxn ang="0">
                <a:pos x="1631" y="1362"/>
              </a:cxn>
              <a:cxn ang="0">
                <a:pos x="1648" y="1491"/>
              </a:cxn>
              <a:cxn ang="0">
                <a:pos x="2213" y="2162"/>
              </a:cxn>
              <a:cxn ang="0">
                <a:pos x="2228" y="2177"/>
              </a:cxn>
              <a:cxn ang="0">
                <a:pos x="2318" y="2211"/>
              </a:cxn>
              <a:cxn ang="0">
                <a:pos x="438" y="1952"/>
              </a:cxn>
              <a:cxn ang="0">
                <a:pos x="392" y="1906"/>
              </a:cxn>
              <a:cxn ang="0">
                <a:pos x="240" y="1906"/>
              </a:cxn>
              <a:cxn ang="0">
                <a:pos x="194" y="1952"/>
              </a:cxn>
              <a:cxn ang="0">
                <a:pos x="194" y="2104"/>
              </a:cxn>
              <a:cxn ang="0">
                <a:pos x="240" y="2150"/>
              </a:cxn>
              <a:cxn ang="0">
                <a:pos x="392" y="2150"/>
              </a:cxn>
              <a:cxn ang="0">
                <a:pos x="438" y="2104"/>
              </a:cxn>
              <a:cxn ang="0">
                <a:pos x="438" y="1952"/>
              </a:cxn>
              <a:cxn ang="0">
                <a:pos x="2909" y="1413"/>
              </a:cxn>
              <a:cxn ang="0">
                <a:pos x="2344" y="2085"/>
              </a:cxn>
              <a:cxn ang="0">
                <a:pos x="2326" y="2090"/>
              </a:cxn>
              <a:cxn ang="0">
                <a:pos x="2305" y="2084"/>
              </a:cxn>
              <a:cxn ang="0">
                <a:pos x="1740" y="1413"/>
              </a:cxn>
              <a:cxn ang="0">
                <a:pos x="2005" y="1413"/>
              </a:cxn>
              <a:cxn ang="0">
                <a:pos x="2005" y="1124"/>
              </a:cxn>
              <a:cxn ang="0">
                <a:pos x="2646" y="1124"/>
              </a:cxn>
              <a:cxn ang="0">
                <a:pos x="2646" y="1413"/>
              </a:cxn>
              <a:cxn ang="0">
                <a:pos x="2909" y="1413"/>
              </a:cxn>
            </a:cxnLst>
            <a:rect l="0" t="0" r="r" b="b"/>
            <a:pathLst>
              <a:path w="2909" h="2385">
                <a:moveTo>
                  <a:pt x="1667" y="647"/>
                </a:moveTo>
                <a:cubicBezTo>
                  <a:pt x="1336" y="647"/>
                  <a:pt x="1336" y="647"/>
                  <a:pt x="1336" y="647"/>
                </a:cubicBezTo>
                <a:cubicBezTo>
                  <a:pt x="1336" y="119"/>
                  <a:pt x="1336" y="119"/>
                  <a:pt x="1336" y="119"/>
                </a:cubicBezTo>
                <a:cubicBezTo>
                  <a:pt x="1667" y="119"/>
                  <a:pt x="1667" y="119"/>
                  <a:pt x="1667" y="119"/>
                </a:cubicBezTo>
                <a:lnTo>
                  <a:pt x="1667" y="647"/>
                </a:lnTo>
                <a:close/>
                <a:moveTo>
                  <a:pt x="2318" y="2211"/>
                </a:moveTo>
                <a:cubicBezTo>
                  <a:pt x="2269" y="2313"/>
                  <a:pt x="2165" y="2385"/>
                  <a:pt x="2044" y="2385"/>
                </a:cubicBezTo>
                <a:cubicBezTo>
                  <a:pt x="305" y="2385"/>
                  <a:pt x="305" y="2385"/>
                  <a:pt x="305" y="2385"/>
                </a:cubicBezTo>
                <a:cubicBezTo>
                  <a:pt x="137" y="2385"/>
                  <a:pt x="0" y="2248"/>
                  <a:pt x="0" y="2080"/>
                </a:cubicBezTo>
                <a:cubicBezTo>
                  <a:pt x="0" y="305"/>
                  <a:pt x="0" y="305"/>
                  <a:pt x="0" y="305"/>
                </a:cubicBezTo>
                <a:cubicBezTo>
                  <a:pt x="0" y="137"/>
                  <a:pt x="137" y="0"/>
                  <a:pt x="305" y="0"/>
                </a:cubicBezTo>
                <a:cubicBezTo>
                  <a:pt x="479" y="0"/>
                  <a:pt x="479" y="0"/>
                  <a:pt x="479" y="0"/>
                </a:cubicBezTo>
                <a:cubicBezTo>
                  <a:pt x="479" y="641"/>
                  <a:pt x="479" y="641"/>
                  <a:pt x="479" y="641"/>
                </a:cubicBezTo>
                <a:cubicBezTo>
                  <a:pt x="479" y="743"/>
                  <a:pt x="562" y="827"/>
                  <a:pt x="664" y="827"/>
                </a:cubicBezTo>
                <a:cubicBezTo>
                  <a:pt x="1660" y="827"/>
                  <a:pt x="1660" y="827"/>
                  <a:pt x="1660" y="827"/>
                </a:cubicBezTo>
                <a:cubicBezTo>
                  <a:pt x="1762" y="827"/>
                  <a:pt x="1846" y="743"/>
                  <a:pt x="1846" y="641"/>
                </a:cubicBezTo>
                <a:cubicBezTo>
                  <a:pt x="1846" y="0"/>
                  <a:pt x="1846" y="0"/>
                  <a:pt x="1846" y="0"/>
                </a:cubicBezTo>
                <a:cubicBezTo>
                  <a:pt x="2012" y="0"/>
                  <a:pt x="2012" y="0"/>
                  <a:pt x="2012" y="0"/>
                </a:cubicBezTo>
                <a:cubicBezTo>
                  <a:pt x="2349" y="337"/>
                  <a:pt x="2349" y="337"/>
                  <a:pt x="2349" y="337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005" y="1003"/>
                  <a:pt x="2005" y="1003"/>
                  <a:pt x="2005" y="1003"/>
                </a:cubicBezTo>
                <a:cubicBezTo>
                  <a:pt x="1938" y="1003"/>
                  <a:pt x="1884" y="1057"/>
                  <a:pt x="1884" y="1124"/>
                </a:cubicBezTo>
                <a:cubicBezTo>
                  <a:pt x="1884" y="1292"/>
                  <a:pt x="1884" y="1292"/>
                  <a:pt x="1884" y="1292"/>
                </a:cubicBezTo>
                <a:cubicBezTo>
                  <a:pt x="1740" y="1292"/>
                  <a:pt x="1740" y="1292"/>
                  <a:pt x="1740" y="1292"/>
                </a:cubicBezTo>
                <a:cubicBezTo>
                  <a:pt x="1693" y="1292"/>
                  <a:pt x="1651" y="1319"/>
                  <a:pt x="1631" y="1362"/>
                </a:cubicBezTo>
                <a:cubicBezTo>
                  <a:pt x="1611" y="1404"/>
                  <a:pt x="1618" y="1455"/>
                  <a:pt x="1648" y="1491"/>
                </a:cubicBezTo>
                <a:cubicBezTo>
                  <a:pt x="2213" y="2162"/>
                  <a:pt x="2213" y="2162"/>
                  <a:pt x="2213" y="2162"/>
                </a:cubicBezTo>
                <a:cubicBezTo>
                  <a:pt x="2217" y="2167"/>
                  <a:pt x="2222" y="2173"/>
                  <a:pt x="2228" y="2177"/>
                </a:cubicBezTo>
                <a:cubicBezTo>
                  <a:pt x="2253" y="2198"/>
                  <a:pt x="2286" y="2210"/>
                  <a:pt x="2318" y="2211"/>
                </a:cubicBezTo>
                <a:close/>
                <a:moveTo>
                  <a:pt x="438" y="1952"/>
                </a:moveTo>
                <a:cubicBezTo>
                  <a:pt x="438" y="1927"/>
                  <a:pt x="418" y="1906"/>
                  <a:pt x="392" y="1906"/>
                </a:cubicBezTo>
                <a:cubicBezTo>
                  <a:pt x="240" y="1906"/>
                  <a:pt x="240" y="1906"/>
                  <a:pt x="240" y="1906"/>
                </a:cubicBezTo>
                <a:cubicBezTo>
                  <a:pt x="215" y="1906"/>
                  <a:pt x="194" y="1927"/>
                  <a:pt x="194" y="1952"/>
                </a:cubicBezTo>
                <a:cubicBezTo>
                  <a:pt x="194" y="2104"/>
                  <a:pt x="194" y="2104"/>
                  <a:pt x="194" y="2104"/>
                </a:cubicBezTo>
                <a:cubicBezTo>
                  <a:pt x="194" y="2129"/>
                  <a:pt x="215" y="2150"/>
                  <a:pt x="240" y="2150"/>
                </a:cubicBezTo>
                <a:cubicBezTo>
                  <a:pt x="392" y="2150"/>
                  <a:pt x="392" y="2150"/>
                  <a:pt x="392" y="2150"/>
                </a:cubicBezTo>
                <a:cubicBezTo>
                  <a:pt x="418" y="2150"/>
                  <a:pt x="438" y="2129"/>
                  <a:pt x="438" y="2104"/>
                </a:cubicBezTo>
                <a:lnTo>
                  <a:pt x="438" y="1952"/>
                </a:lnTo>
                <a:close/>
                <a:moveTo>
                  <a:pt x="2909" y="1413"/>
                </a:moveTo>
                <a:cubicBezTo>
                  <a:pt x="2909" y="1413"/>
                  <a:pt x="2344" y="2085"/>
                  <a:pt x="2344" y="2085"/>
                </a:cubicBezTo>
                <a:cubicBezTo>
                  <a:pt x="2341" y="2088"/>
                  <a:pt x="2334" y="2090"/>
                  <a:pt x="2326" y="2090"/>
                </a:cubicBezTo>
                <a:cubicBezTo>
                  <a:pt x="2316" y="2090"/>
                  <a:pt x="2308" y="2086"/>
                  <a:pt x="2305" y="2084"/>
                </a:cubicBezTo>
                <a:cubicBezTo>
                  <a:pt x="1740" y="1413"/>
                  <a:pt x="1740" y="1413"/>
                  <a:pt x="1740" y="1413"/>
                </a:cubicBezTo>
                <a:cubicBezTo>
                  <a:pt x="2005" y="1413"/>
                  <a:pt x="2005" y="1413"/>
                  <a:pt x="2005" y="1413"/>
                </a:cubicBezTo>
                <a:cubicBezTo>
                  <a:pt x="2005" y="1124"/>
                  <a:pt x="2005" y="1124"/>
                  <a:pt x="2005" y="1124"/>
                </a:cubicBezTo>
                <a:cubicBezTo>
                  <a:pt x="2646" y="1124"/>
                  <a:pt x="2646" y="1124"/>
                  <a:pt x="2646" y="1124"/>
                </a:cubicBezTo>
                <a:cubicBezTo>
                  <a:pt x="2646" y="1413"/>
                  <a:pt x="2646" y="1413"/>
                  <a:pt x="2646" y="1413"/>
                </a:cubicBezTo>
                <a:lnTo>
                  <a:pt x="2909" y="1413"/>
                </a:lnTo>
                <a:close/>
              </a:path>
            </a:pathLst>
          </a:custGeom>
          <a:ln>
            <a:noFill/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25"/>
          <p:cNvSpPr>
            <a:spLocks noEditPoints="1"/>
          </p:cNvSpPr>
          <p:nvPr/>
        </p:nvSpPr>
        <p:spPr bwMode="auto">
          <a:xfrm>
            <a:off x="5997872" y="1777469"/>
            <a:ext cx="356763" cy="464585"/>
          </a:xfrm>
          <a:custGeom>
            <a:avLst/>
            <a:gdLst/>
            <a:ahLst/>
            <a:cxnLst>
              <a:cxn ang="0">
                <a:pos x="601" y="699"/>
              </a:cxn>
              <a:cxn ang="0">
                <a:pos x="987" y="314"/>
              </a:cxn>
              <a:cxn ang="0">
                <a:pos x="1373" y="699"/>
              </a:cxn>
              <a:cxn ang="0">
                <a:pos x="1373" y="1009"/>
              </a:cxn>
              <a:cxn ang="0">
                <a:pos x="1687" y="1009"/>
              </a:cxn>
              <a:cxn ang="0">
                <a:pos x="1687" y="699"/>
              </a:cxn>
              <a:cxn ang="0">
                <a:pos x="987" y="0"/>
              </a:cxn>
              <a:cxn ang="0">
                <a:pos x="287" y="699"/>
              </a:cxn>
              <a:cxn ang="0">
                <a:pos x="287" y="1009"/>
              </a:cxn>
              <a:cxn ang="0">
                <a:pos x="601" y="1009"/>
              </a:cxn>
              <a:cxn ang="0">
                <a:pos x="601" y="699"/>
              </a:cxn>
              <a:cxn ang="0">
                <a:pos x="1696" y="1142"/>
              </a:cxn>
              <a:cxn ang="0">
                <a:pos x="278" y="1142"/>
              </a:cxn>
              <a:cxn ang="0">
                <a:pos x="0" y="1421"/>
              </a:cxn>
              <a:cxn ang="0">
                <a:pos x="0" y="2291"/>
              </a:cxn>
              <a:cxn ang="0">
                <a:pos x="278" y="2570"/>
              </a:cxn>
              <a:cxn ang="0">
                <a:pos x="1696" y="2570"/>
              </a:cxn>
              <a:cxn ang="0">
                <a:pos x="1974" y="2291"/>
              </a:cxn>
              <a:cxn ang="0">
                <a:pos x="1974" y="1421"/>
              </a:cxn>
              <a:cxn ang="0">
                <a:pos x="1696" y="1142"/>
              </a:cxn>
              <a:cxn ang="0">
                <a:pos x="1581" y="2139"/>
              </a:cxn>
              <a:cxn ang="0">
                <a:pos x="373" y="2139"/>
              </a:cxn>
              <a:cxn ang="0">
                <a:pos x="305" y="2070"/>
              </a:cxn>
              <a:cxn ang="0">
                <a:pos x="373" y="2002"/>
              </a:cxn>
              <a:cxn ang="0">
                <a:pos x="1581" y="2002"/>
              </a:cxn>
              <a:cxn ang="0">
                <a:pos x="1650" y="2070"/>
              </a:cxn>
              <a:cxn ang="0">
                <a:pos x="1581" y="2139"/>
              </a:cxn>
              <a:cxn ang="0">
                <a:pos x="1581" y="1687"/>
              </a:cxn>
              <a:cxn ang="0">
                <a:pos x="373" y="1687"/>
              </a:cxn>
              <a:cxn ang="0">
                <a:pos x="305" y="1619"/>
              </a:cxn>
              <a:cxn ang="0">
                <a:pos x="373" y="1550"/>
              </a:cxn>
              <a:cxn ang="0">
                <a:pos x="1581" y="1550"/>
              </a:cxn>
              <a:cxn ang="0">
                <a:pos x="1650" y="1619"/>
              </a:cxn>
              <a:cxn ang="0">
                <a:pos x="1581" y="1687"/>
              </a:cxn>
            </a:cxnLst>
            <a:rect l="0" t="0" r="r" b="b"/>
            <a:pathLst>
              <a:path w="1974" h="2570">
                <a:moveTo>
                  <a:pt x="601" y="699"/>
                </a:moveTo>
                <a:cubicBezTo>
                  <a:pt x="601" y="487"/>
                  <a:pt x="774" y="314"/>
                  <a:pt x="987" y="314"/>
                </a:cubicBezTo>
                <a:cubicBezTo>
                  <a:pt x="1200" y="314"/>
                  <a:pt x="1373" y="487"/>
                  <a:pt x="1373" y="699"/>
                </a:cubicBezTo>
                <a:cubicBezTo>
                  <a:pt x="1373" y="1009"/>
                  <a:pt x="1373" y="1009"/>
                  <a:pt x="1373" y="1009"/>
                </a:cubicBezTo>
                <a:cubicBezTo>
                  <a:pt x="1687" y="1009"/>
                  <a:pt x="1687" y="1009"/>
                  <a:pt x="1687" y="1009"/>
                </a:cubicBezTo>
                <a:cubicBezTo>
                  <a:pt x="1687" y="699"/>
                  <a:pt x="1687" y="699"/>
                  <a:pt x="1687" y="699"/>
                </a:cubicBezTo>
                <a:cubicBezTo>
                  <a:pt x="1687" y="314"/>
                  <a:pt x="1373" y="0"/>
                  <a:pt x="987" y="0"/>
                </a:cubicBezTo>
                <a:cubicBezTo>
                  <a:pt x="601" y="0"/>
                  <a:pt x="287" y="314"/>
                  <a:pt x="287" y="699"/>
                </a:cubicBezTo>
                <a:cubicBezTo>
                  <a:pt x="287" y="1009"/>
                  <a:pt x="287" y="1009"/>
                  <a:pt x="287" y="1009"/>
                </a:cubicBezTo>
                <a:cubicBezTo>
                  <a:pt x="601" y="1009"/>
                  <a:pt x="601" y="1009"/>
                  <a:pt x="601" y="1009"/>
                </a:cubicBezTo>
                <a:lnTo>
                  <a:pt x="601" y="699"/>
                </a:lnTo>
                <a:close/>
                <a:moveTo>
                  <a:pt x="1696" y="1142"/>
                </a:moveTo>
                <a:cubicBezTo>
                  <a:pt x="278" y="1142"/>
                  <a:pt x="278" y="1142"/>
                  <a:pt x="278" y="1142"/>
                </a:cubicBezTo>
                <a:cubicBezTo>
                  <a:pt x="124" y="1142"/>
                  <a:pt x="0" y="1267"/>
                  <a:pt x="0" y="1421"/>
                </a:cubicBezTo>
                <a:cubicBezTo>
                  <a:pt x="0" y="2291"/>
                  <a:pt x="0" y="2291"/>
                  <a:pt x="0" y="2291"/>
                </a:cubicBezTo>
                <a:cubicBezTo>
                  <a:pt x="0" y="2445"/>
                  <a:pt x="124" y="2570"/>
                  <a:pt x="278" y="2570"/>
                </a:cubicBezTo>
                <a:cubicBezTo>
                  <a:pt x="1696" y="2570"/>
                  <a:pt x="1696" y="2570"/>
                  <a:pt x="1696" y="2570"/>
                </a:cubicBezTo>
                <a:cubicBezTo>
                  <a:pt x="1850" y="2570"/>
                  <a:pt x="1974" y="2445"/>
                  <a:pt x="1974" y="2291"/>
                </a:cubicBezTo>
                <a:cubicBezTo>
                  <a:pt x="1974" y="1421"/>
                  <a:pt x="1974" y="1421"/>
                  <a:pt x="1974" y="1421"/>
                </a:cubicBezTo>
                <a:cubicBezTo>
                  <a:pt x="1974" y="1267"/>
                  <a:pt x="1850" y="1142"/>
                  <a:pt x="1696" y="1142"/>
                </a:cubicBezTo>
                <a:close/>
                <a:moveTo>
                  <a:pt x="1581" y="2139"/>
                </a:moveTo>
                <a:cubicBezTo>
                  <a:pt x="373" y="2139"/>
                  <a:pt x="373" y="2139"/>
                  <a:pt x="373" y="2139"/>
                </a:cubicBezTo>
                <a:cubicBezTo>
                  <a:pt x="336" y="2139"/>
                  <a:pt x="305" y="2108"/>
                  <a:pt x="305" y="2070"/>
                </a:cubicBezTo>
                <a:cubicBezTo>
                  <a:pt x="305" y="2032"/>
                  <a:pt x="336" y="2002"/>
                  <a:pt x="373" y="2002"/>
                </a:cubicBezTo>
                <a:cubicBezTo>
                  <a:pt x="1581" y="2002"/>
                  <a:pt x="1581" y="2002"/>
                  <a:pt x="1581" y="2002"/>
                </a:cubicBezTo>
                <a:cubicBezTo>
                  <a:pt x="1619" y="2002"/>
                  <a:pt x="1650" y="2032"/>
                  <a:pt x="1650" y="2070"/>
                </a:cubicBezTo>
                <a:cubicBezTo>
                  <a:pt x="1650" y="2108"/>
                  <a:pt x="1619" y="2139"/>
                  <a:pt x="1581" y="2139"/>
                </a:cubicBezTo>
                <a:close/>
                <a:moveTo>
                  <a:pt x="1581" y="1687"/>
                </a:moveTo>
                <a:cubicBezTo>
                  <a:pt x="373" y="1687"/>
                  <a:pt x="373" y="1687"/>
                  <a:pt x="373" y="1687"/>
                </a:cubicBezTo>
                <a:cubicBezTo>
                  <a:pt x="336" y="1687"/>
                  <a:pt x="305" y="1657"/>
                  <a:pt x="305" y="1619"/>
                </a:cubicBezTo>
                <a:cubicBezTo>
                  <a:pt x="305" y="1581"/>
                  <a:pt x="336" y="1550"/>
                  <a:pt x="373" y="1550"/>
                </a:cubicBezTo>
                <a:cubicBezTo>
                  <a:pt x="1581" y="1550"/>
                  <a:pt x="1581" y="1550"/>
                  <a:pt x="1581" y="1550"/>
                </a:cubicBezTo>
                <a:cubicBezTo>
                  <a:pt x="1619" y="1550"/>
                  <a:pt x="1650" y="1581"/>
                  <a:pt x="1650" y="1619"/>
                </a:cubicBezTo>
                <a:cubicBezTo>
                  <a:pt x="1650" y="1657"/>
                  <a:pt x="1619" y="1687"/>
                  <a:pt x="1581" y="1687"/>
                </a:cubicBezTo>
                <a:close/>
              </a:path>
            </a:pathLst>
          </a:custGeom>
          <a:ln>
            <a:noFill/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3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ycolors">
      <a:dk1>
        <a:sysClr val="windowText" lastClr="000000"/>
      </a:dk1>
      <a:lt1>
        <a:sysClr val="window" lastClr="FFFFFF"/>
      </a:lt1>
      <a:dk2>
        <a:srgbClr val="0070C0"/>
      </a:dk2>
      <a:lt2>
        <a:srgbClr val="4EE7FC"/>
      </a:lt2>
      <a:accent1>
        <a:srgbClr val="A00000"/>
      </a:accent1>
      <a:accent2>
        <a:srgbClr val="FF0000"/>
      </a:accent2>
      <a:accent3>
        <a:srgbClr val="127D12"/>
      </a:accent3>
      <a:accent4>
        <a:srgbClr val="28D728"/>
      </a:accent4>
      <a:accent5>
        <a:srgbClr val="FF9900"/>
      </a:accent5>
      <a:accent6>
        <a:srgbClr val="FFFF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212</Words>
  <Application>Microsoft Office PowerPoint</Application>
  <PresentationFormat>全屏显示(4:3)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Theme</vt:lpstr>
      <vt:lpstr>PowerPoint 演示文稿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PPTfans网素材pptfans.cn</dc:title>
  <dc:creator>pptfans.cn</dc:creator>
  <dc:description/>
  <cp:lastModifiedBy>k</cp:lastModifiedBy>
  <cp:revision>32</cp:revision>
  <dcterms:created xsi:type="dcterms:W3CDTF">2010-11-26T09:48:13Z</dcterms:created>
  <dcterms:modified xsi:type="dcterms:W3CDTF">2014-05-29T06:16:30Z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PPTfans网素材pptfans.cn</vt:lpwstr>
  </property>
  <property fmtid="{D5CDD505-2E9C-101B-9397-08002B2CF9AE}" pid="3" name="SlideDescription">
    <vt:lpwstr/>
  </property>
</Properties>
</file>