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3D824-5FF7-4805-A85F-AB6D292675BB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BB40F-C171-472F-B4AA-36165D0E7F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07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7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26"/>
          <p:cNvSpPr/>
          <p:nvPr/>
        </p:nvSpPr>
        <p:spPr>
          <a:xfrm flipV="1">
            <a:off x="0" y="3357562"/>
            <a:ext cx="9144000" cy="350043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" descr="E:\09----------------Diagrams September\1$$$\Png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325" y="1428736"/>
            <a:ext cx="1657776" cy="28290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3" descr="E:\09----------------Diagrams September\1$$$\Png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4013" y="1643050"/>
            <a:ext cx="1776878" cy="275199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Left-Right Arrow 42"/>
          <p:cNvSpPr/>
          <p:nvPr/>
        </p:nvSpPr>
        <p:spPr>
          <a:xfrm>
            <a:off x="3348029" y="2365752"/>
            <a:ext cx="2428892" cy="714380"/>
          </a:xfrm>
          <a:prstGeom prst="leftRightArrow">
            <a:avLst>
              <a:gd name="adj1" fmla="val 62190"/>
              <a:gd name="adj2" fmla="val 5812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Прямоугольник 121"/>
          <p:cNvSpPr/>
          <p:nvPr/>
        </p:nvSpPr>
        <p:spPr>
          <a:xfrm>
            <a:off x="571472" y="4820205"/>
            <a:ext cx="31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sp>
        <p:nvSpPr>
          <p:cNvPr id="46" name="Прямоугольник 121"/>
          <p:cNvSpPr/>
          <p:nvPr/>
        </p:nvSpPr>
        <p:spPr>
          <a:xfrm>
            <a:off x="5329222" y="4820205"/>
            <a:ext cx="31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sp>
        <p:nvSpPr>
          <p:cNvPr id="48" name="Прямоугольник 121"/>
          <p:cNvSpPr/>
          <p:nvPr/>
        </p:nvSpPr>
        <p:spPr>
          <a:xfrm>
            <a:off x="1285852" y="1071546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121"/>
          <p:cNvSpPr/>
          <p:nvPr/>
        </p:nvSpPr>
        <p:spPr>
          <a:xfrm>
            <a:off x="5919776" y="1071546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121"/>
          <p:cNvSpPr/>
          <p:nvPr/>
        </p:nvSpPr>
        <p:spPr>
          <a:xfrm>
            <a:off x="3862376" y="2543169"/>
            <a:ext cx="15430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1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128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