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</p:sldIdLst>
  <p:sldSz cx="9144000" cy="6858000" type="screen4x3"/>
  <p:notesSz cx="6858000" cy="9144000"/>
  <p:custDataLst>
    <p:tags r:id="rId3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C3C"/>
    <a:srgbClr val="FFFFFF"/>
    <a:srgbClr val="525252"/>
    <a:srgbClr val="4A1A1A"/>
    <a:srgbClr val="305236"/>
    <a:srgbClr val="3D3D3D"/>
    <a:srgbClr val="4D4D4D"/>
    <a:srgbClr val="223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5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02846-0234-4859-9676-817A524567C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0838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473D1-D158-42BB-9306-4219D92CA63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132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401B4-F9F4-4984-B24F-7A43086C9B9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7059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783E6-F57A-468A-B2F3-AB21FBF1891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AB41C-F1EA-476F-8B96-40AAF2E7608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514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E703F-F7B5-4225-AA59-488FC7336A2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632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E02A-45A3-41B7-ACE8-0C9DF3A339F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494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1E229-CA0C-4F1C-B441-BB285262B31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7019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7F90A-47DE-475A-9E9C-B6CE016FFA2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18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BA2B6-091D-4CCB-AF2A-6B2A048B6E9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245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D45FF-9F89-40F2-8735-20ADB37ABD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274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7CD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2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816C51"/>
              </a:gs>
              <a:gs pos="100000">
                <a:srgbClr val="D7CDB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76811" name="Picture 11" descr="Untitled-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60E354-11B4-41F0-87EA-B88940D0F11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6806" name="Rectangle 6"/>
          <p:cNvSpPr>
            <a:spLocks noChangeArrowheads="1"/>
          </p:cNvSpPr>
          <p:nvPr userDrawn="1"/>
        </p:nvSpPr>
        <p:spPr bwMode="auto">
          <a:xfrm>
            <a:off x="107950" y="6308725"/>
            <a:ext cx="8928100" cy="433388"/>
          </a:xfrm>
          <a:prstGeom prst="rect">
            <a:avLst/>
          </a:prstGeom>
          <a:solidFill>
            <a:schemeClr val="tx1">
              <a:alpha val="3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07" name="WordArt 7"/>
          <p:cNvSpPr>
            <a:spLocks noChangeArrowheads="1" noChangeShapeType="1" noTextEdit="1"/>
          </p:cNvSpPr>
          <p:nvPr userDrawn="1"/>
        </p:nvSpPr>
        <p:spPr bwMode="auto">
          <a:xfrm>
            <a:off x="215900" y="6415088"/>
            <a:ext cx="865188" cy="2174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400" kern="10" spc="-70">
                <a:solidFill>
                  <a:schemeClr val="bg1"/>
                </a:solidFill>
                <a:latin typeface="Impact"/>
              </a:rPr>
              <a:t>' LOGO '</a:t>
            </a:r>
            <a:endParaRPr lang="zh-CN" altLang="en-US" sz="1400" kern="10" spc="-70">
              <a:solidFill>
                <a:schemeClr val="bg1"/>
              </a:solidFill>
              <a:latin typeface="Impact"/>
            </a:endParaRPr>
          </a:p>
        </p:txBody>
      </p:sp>
      <p:sp>
        <p:nvSpPr>
          <p:cNvPr id="76808" name="Line 8"/>
          <p:cNvSpPr>
            <a:spLocks noChangeShapeType="1"/>
          </p:cNvSpPr>
          <p:nvPr userDrawn="1"/>
        </p:nvSpPr>
        <p:spPr bwMode="auto">
          <a:xfrm flipV="1">
            <a:off x="1223963" y="6416675"/>
            <a:ext cx="0" cy="21590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6809" name="WordArt 9"/>
          <p:cNvSpPr>
            <a:spLocks noChangeArrowheads="1" noChangeShapeType="1" noTextEdit="1"/>
          </p:cNvSpPr>
          <p:nvPr userDrawn="1"/>
        </p:nvSpPr>
        <p:spPr bwMode="auto">
          <a:xfrm>
            <a:off x="6516688" y="6488113"/>
            <a:ext cx="2376487" cy="71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800" b="1" kern="10" spc="-40">
                <a:solidFill>
                  <a:schemeClr val="bg1"/>
                </a:solidFill>
                <a:latin typeface="Arial"/>
                <a:cs typeface="Arial"/>
              </a:rPr>
              <a:t>PRESENTATION TITLE / PAGE TITLE / CONTENTS</a:t>
            </a:r>
            <a:endParaRPr lang="zh-CN" altLang="en-US" sz="800" b="1" kern="10" spc="-4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6810" name="WordArt 10"/>
          <p:cNvSpPr>
            <a:spLocks noChangeArrowheads="1" noChangeShapeType="1" noTextEdit="1"/>
          </p:cNvSpPr>
          <p:nvPr userDrawn="1"/>
        </p:nvSpPr>
        <p:spPr bwMode="auto">
          <a:xfrm>
            <a:off x="1366838" y="6488113"/>
            <a:ext cx="1441450" cy="73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800" b="1" kern="10" spc="-40">
                <a:solidFill>
                  <a:schemeClr val="bg1"/>
                </a:solidFill>
                <a:latin typeface="Arial"/>
                <a:cs typeface="Arial"/>
              </a:rPr>
              <a:t>COMPANY LOGOTYPE INSERT</a:t>
            </a:r>
            <a:endParaRPr lang="zh-CN" altLang="en-US" sz="800" b="1" kern="10" spc="-4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reeform 2"/>
          <p:cNvSpPr>
            <a:spLocks/>
          </p:cNvSpPr>
          <p:nvPr/>
        </p:nvSpPr>
        <p:spPr bwMode="auto">
          <a:xfrm>
            <a:off x="-144463" y="1268413"/>
            <a:ext cx="9469438" cy="4540250"/>
          </a:xfrm>
          <a:custGeom>
            <a:avLst/>
            <a:gdLst>
              <a:gd name="T0" fmla="*/ 0 w 5171"/>
              <a:gd name="T1" fmla="*/ 2860 h 2860"/>
              <a:gd name="T2" fmla="*/ 5171 w 5171"/>
              <a:gd name="T3" fmla="*/ 2860 h 2860"/>
              <a:gd name="T4" fmla="*/ 3865 w 5171"/>
              <a:gd name="T5" fmla="*/ 0 h 2860"/>
              <a:gd name="T6" fmla="*/ 1297 w 5171"/>
              <a:gd name="T7" fmla="*/ 0 h 2860"/>
              <a:gd name="T8" fmla="*/ 0 w 5171"/>
              <a:gd name="T9" fmla="*/ 2860 h 2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71" h="2860">
                <a:moveTo>
                  <a:pt x="0" y="2860"/>
                </a:moveTo>
                <a:lnTo>
                  <a:pt x="5171" y="2860"/>
                </a:lnTo>
                <a:lnTo>
                  <a:pt x="3865" y="0"/>
                </a:lnTo>
                <a:lnTo>
                  <a:pt x="1297" y="0"/>
                </a:lnTo>
                <a:lnTo>
                  <a:pt x="0" y="2860"/>
                </a:lnTo>
                <a:close/>
              </a:path>
            </a:pathLst>
          </a:custGeom>
          <a:solidFill>
            <a:schemeClr val="bg1">
              <a:alpha val="14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8547" name="Picture 3" descr="Untitled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1304925"/>
            <a:ext cx="424815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48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133600"/>
            <a:ext cx="50419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49" name="Picture 5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3178175"/>
            <a:ext cx="5975350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50" name="Picture 6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4329113"/>
            <a:ext cx="7127875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51" name="AutoShape 7"/>
          <p:cNvSpPr>
            <a:spLocks noChangeArrowheads="1"/>
          </p:cNvSpPr>
          <p:nvPr/>
        </p:nvSpPr>
        <p:spPr bwMode="auto">
          <a:xfrm rot="10800000">
            <a:off x="1008063" y="4005263"/>
            <a:ext cx="7127875" cy="971550"/>
          </a:xfrm>
          <a:custGeom>
            <a:avLst/>
            <a:gdLst>
              <a:gd name="G0" fmla="+- 1361 0 0"/>
              <a:gd name="G1" fmla="+- 21600 0 1361"/>
              <a:gd name="G2" fmla="*/ 1361 1 2"/>
              <a:gd name="G3" fmla="+- 21600 0 G2"/>
              <a:gd name="G4" fmla="+/ 1361 21600 2"/>
              <a:gd name="G5" fmla="+/ G1 0 2"/>
              <a:gd name="G6" fmla="*/ 21600 21600 1361"/>
              <a:gd name="G7" fmla="*/ G6 1 2"/>
              <a:gd name="G8" fmla="+- 21600 0 G7"/>
              <a:gd name="G9" fmla="*/ 21600 1 2"/>
              <a:gd name="G10" fmla="+- 1361 0 G9"/>
              <a:gd name="G11" fmla="?: G10 G8 0"/>
              <a:gd name="G12" fmla="?: G10 G7 21600"/>
              <a:gd name="T0" fmla="*/ 20919 w 21600"/>
              <a:gd name="T1" fmla="*/ 10800 h 21600"/>
              <a:gd name="T2" fmla="*/ 10800 w 21600"/>
              <a:gd name="T3" fmla="*/ 21600 h 21600"/>
              <a:gd name="T4" fmla="*/ 681 w 21600"/>
              <a:gd name="T5" fmla="*/ 10800 h 21600"/>
              <a:gd name="T6" fmla="*/ 10800 w 21600"/>
              <a:gd name="T7" fmla="*/ 0 h 21600"/>
              <a:gd name="T8" fmla="*/ 2481 w 21600"/>
              <a:gd name="T9" fmla="*/ 2481 h 21600"/>
              <a:gd name="T10" fmla="*/ 19119 w 21600"/>
              <a:gd name="T11" fmla="*/ 1911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361" y="21600"/>
                </a:lnTo>
                <a:lnTo>
                  <a:pt x="20239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4A638C"/>
              </a:gs>
              <a:gs pos="50000">
                <a:srgbClr val="E2E8EE"/>
              </a:gs>
              <a:gs pos="100000">
                <a:srgbClr val="4A638C"/>
              </a:gs>
            </a:gsLst>
            <a:lin ang="18900000" scaled="1"/>
          </a:gradFill>
          <a:ln w="19050" cap="rnd" algn="ctr">
            <a:prstDash val="sysDot"/>
            <a:miter lim="800000"/>
            <a:headEnd/>
            <a:tailEnd/>
          </a:ln>
          <a:effectLst/>
          <a:scene3d>
            <a:camera prst="legacyObliqueBottom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5C7D9E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 rot="10800000">
            <a:off x="1584325" y="2852738"/>
            <a:ext cx="5975350" cy="863600"/>
          </a:xfrm>
          <a:custGeom>
            <a:avLst/>
            <a:gdLst>
              <a:gd name="G0" fmla="+- 1361 0 0"/>
              <a:gd name="G1" fmla="+- 21600 0 1361"/>
              <a:gd name="G2" fmla="*/ 1361 1 2"/>
              <a:gd name="G3" fmla="+- 21600 0 G2"/>
              <a:gd name="G4" fmla="+/ 1361 21600 2"/>
              <a:gd name="G5" fmla="+/ G1 0 2"/>
              <a:gd name="G6" fmla="*/ 21600 21600 1361"/>
              <a:gd name="G7" fmla="*/ G6 1 2"/>
              <a:gd name="G8" fmla="+- 21600 0 G7"/>
              <a:gd name="G9" fmla="*/ 21600 1 2"/>
              <a:gd name="G10" fmla="+- 1361 0 G9"/>
              <a:gd name="G11" fmla="?: G10 G8 0"/>
              <a:gd name="G12" fmla="?: G10 G7 21600"/>
              <a:gd name="T0" fmla="*/ 20919 w 21600"/>
              <a:gd name="T1" fmla="*/ 10800 h 21600"/>
              <a:gd name="T2" fmla="*/ 10800 w 21600"/>
              <a:gd name="T3" fmla="*/ 21600 h 21600"/>
              <a:gd name="T4" fmla="*/ 681 w 21600"/>
              <a:gd name="T5" fmla="*/ 10800 h 21600"/>
              <a:gd name="T6" fmla="*/ 10800 w 21600"/>
              <a:gd name="T7" fmla="*/ 0 h 21600"/>
              <a:gd name="T8" fmla="*/ 2481 w 21600"/>
              <a:gd name="T9" fmla="*/ 2481 h 21600"/>
              <a:gd name="T10" fmla="*/ 19119 w 21600"/>
              <a:gd name="T11" fmla="*/ 1911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361" y="21600"/>
                </a:lnTo>
                <a:lnTo>
                  <a:pt x="20239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508656"/>
              </a:gs>
              <a:gs pos="50000">
                <a:srgbClr val="E2EEE4"/>
              </a:gs>
              <a:gs pos="100000">
                <a:srgbClr val="508656"/>
              </a:gs>
            </a:gsLst>
            <a:lin ang="18900000" scaled="1"/>
          </a:gradFill>
          <a:ln w="19050" cap="rnd" algn="ctr">
            <a:prstDash val="sysDot"/>
            <a:miter lim="800000"/>
            <a:headEnd/>
            <a:tailEnd/>
          </a:ln>
          <a:effectLst/>
          <a:scene3d>
            <a:camera prst="legacyObliqueBottom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5EA06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 rot="10800000">
            <a:off x="2051050" y="1916113"/>
            <a:ext cx="5041900" cy="684212"/>
          </a:xfrm>
          <a:custGeom>
            <a:avLst/>
            <a:gdLst>
              <a:gd name="G0" fmla="+- 1361 0 0"/>
              <a:gd name="G1" fmla="+- 21600 0 1361"/>
              <a:gd name="G2" fmla="*/ 1361 1 2"/>
              <a:gd name="G3" fmla="+- 21600 0 G2"/>
              <a:gd name="G4" fmla="+/ 1361 21600 2"/>
              <a:gd name="G5" fmla="+/ G1 0 2"/>
              <a:gd name="G6" fmla="*/ 21600 21600 1361"/>
              <a:gd name="G7" fmla="*/ G6 1 2"/>
              <a:gd name="G8" fmla="+- 21600 0 G7"/>
              <a:gd name="G9" fmla="*/ 21600 1 2"/>
              <a:gd name="G10" fmla="+- 1361 0 G9"/>
              <a:gd name="G11" fmla="?: G10 G8 0"/>
              <a:gd name="G12" fmla="?: G10 G7 21600"/>
              <a:gd name="T0" fmla="*/ 20919 w 21600"/>
              <a:gd name="T1" fmla="*/ 10800 h 21600"/>
              <a:gd name="T2" fmla="*/ 10800 w 21600"/>
              <a:gd name="T3" fmla="*/ 21600 h 21600"/>
              <a:gd name="T4" fmla="*/ 681 w 21600"/>
              <a:gd name="T5" fmla="*/ 10800 h 21600"/>
              <a:gd name="T6" fmla="*/ 10800 w 21600"/>
              <a:gd name="T7" fmla="*/ 0 h 21600"/>
              <a:gd name="T8" fmla="*/ 2481 w 21600"/>
              <a:gd name="T9" fmla="*/ 2481 h 21600"/>
              <a:gd name="T10" fmla="*/ 19119 w 21600"/>
              <a:gd name="T11" fmla="*/ 1911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361" y="21600"/>
                </a:lnTo>
                <a:lnTo>
                  <a:pt x="20239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847952"/>
              </a:gs>
              <a:gs pos="50000">
                <a:srgbClr val="EEEEE2"/>
              </a:gs>
              <a:gs pos="100000">
                <a:srgbClr val="847952"/>
              </a:gs>
            </a:gsLst>
            <a:lin ang="18900000" scaled="1"/>
          </a:gradFill>
          <a:ln w="19050" cap="rnd" algn="ctr">
            <a:prstDash val="sysDot"/>
            <a:miter lim="800000"/>
            <a:headEnd/>
            <a:tailEnd/>
          </a:ln>
          <a:effectLst/>
          <a:scene3d>
            <a:camera prst="legacyObliqueBottom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A8A668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 rot="10800000">
            <a:off x="2447925" y="1123950"/>
            <a:ext cx="4248150" cy="576263"/>
          </a:xfrm>
          <a:custGeom>
            <a:avLst/>
            <a:gdLst>
              <a:gd name="G0" fmla="+- 1361 0 0"/>
              <a:gd name="G1" fmla="+- 21600 0 1361"/>
              <a:gd name="G2" fmla="*/ 1361 1 2"/>
              <a:gd name="G3" fmla="+- 21600 0 G2"/>
              <a:gd name="G4" fmla="+/ 1361 21600 2"/>
              <a:gd name="G5" fmla="+/ G1 0 2"/>
              <a:gd name="G6" fmla="*/ 21600 21600 1361"/>
              <a:gd name="G7" fmla="*/ G6 1 2"/>
              <a:gd name="G8" fmla="+- 21600 0 G7"/>
              <a:gd name="G9" fmla="*/ 21600 1 2"/>
              <a:gd name="G10" fmla="+- 1361 0 G9"/>
              <a:gd name="G11" fmla="?: G10 G8 0"/>
              <a:gd name="G12" fmla="?: G10 G7 21600"/>
              <a:gd name="T0" fmla="*/ 20919 w 21600"/>
              <a:gd name="T1" fmla="*/ 10800 h 21600"/>
              <a:gd name="T2" fmla="*/ 10800 w 21600"/>
              <a:gd name="T3" fmla="*/ 21600 h 21600"/>
              <a:gd name="T4" fmla="*/ 681 w 21600"/>
              <a:gd name="T5" fmla="*/ 10800 h 21600"/>
              <a:gd name="T6" fmla="*/ 10800 w 21600"/>
              <a:gd name="T7" fmla="*/ 0 h 21600"/>
              <a:gd name="T8" fmla="*/ 2481 w 21600"/>
              <a:gd name="T9" fmla="*/ 2481 h 21600"/>
              <a:gd name="T10" fmla="*/ 19119 w 21600"/>
              <a:gd name="T11" fmla="*/ 1911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361" y="21600"/>
                </a:lnTo>
                <a:lnTo>
                  <a:pt x="20239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805656"/>
              </a:gs>
              <a:gs pos="50000">
                <a:srgbClr val="EEE2E2"/>
              </a:gs>
              <a:gs pos="100000">
                <a:srgbClr val="805656"/>
              </a:gs>
            </a:gsLst>
            <a:lin ang="18900000" scaled="1"/>
          </a:gradFill>
          <a:ln w="19050" cap="rnd" algn="ctr">
            <a:prstDash val="sysDot"/>
            <a:miter lim="800000"/>
            <a:headEnd/>
            <a:tailEnd/>
          </a:ln>
          <a:effectLst/>
          <a:scene3d>
            <a:camera prst="legacyObliqueBottom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99595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08555" name="Oval 11"/>
          <p:cNvSpPr>
            <a:spLocks noChangeArrowheads="1"/>
          </p:cNvSpPr>
          <p:nvPr/>
        </p:nvSpPr>
        <p:spPr bwMode="auto">
          <a:xfrm>
            <a:off x="5651500" y="4581525"/>
            <a:ext cx="2303463" cy="5778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6" name="Oval 12"/>
          <p:cNvSpPr>
            <a:spLocks noChangeArrowheads="1"/>
          </p:cNvSpPr>
          <p:nvPr/>
        </p:nvSpPr>
        <p:spPr bwMode="auto">
          <a:xfrm>
            <a:off x="1258888" y="3862388"/>
            <a:ext cx="2125662" cy="4413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7" name="Oval 13"/>
          <p:cNvSpPr>
            <a:spLocks noChangeArrowheads="1"/>
          </p:cNvSpPr>
          <p:nvPr/>
        </p:nvSpPr>
        <p:spPr bwMode="auto">
          <a:xfrm>
            <a:off x="5435600" y="3357563"/>
            <a:ext cx="2089150" cy="5238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8" name="Oval 14"/>
          <p:cNvSpPr>
            <a:spLocks noChangeArrowheads="1"/>
          </p:cNvSpPr>
          <p:nvPr/>
        </p:nvSpPr>
        <p:spPr bwMode="auto">
          <a:xfrm>
            <a:off x="5221288" y="2284413"/>
            <a:ext cx="1835150" cy="460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9" name="Oval 15"/>
          <p:cNvSpPr>
            <a:spLocks noChangeArrowheads="1"/>
          </p:cNvSpPr>
          <p:nvPr/>
        </p:nvSpPr>
        <p:spPr bwMode="auto">
          <a:xfrm>
            <a:off x="4967288" y="1412875"/>
            <a:ext cx="1692275" cy="4238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60" name="Oval 16"/>
          <p:cNvSpPr>
            <a:spLocks noChangeArrowheads="1"/>
          </p:cNvSpPr>
          <p:nvPr/>
        </p:nvSpPr>
        <p:spPr bwMode="auto">
          <a:xfrm>
            <a:off x="1835150" y="2738438"/>
            <a:ext cx="1944688" cy="4032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61" name="Oval 17"/>
          <p:cNvSpPr>
            <a:spLocks noChangeArrowheads="1"/>
          </p:cNvSpPr>
          <p:nvPr/>
        </p:nvSpPr>
        <p:spPr bwMode="auto">
          <a:xfrm>
            <a:off x="2268538" y="1809750"/>
            <a:ext cx="1690687" cy="3508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62" name="Oval 18"/>
          <p:cNvSpPr>
            <a:spLocks noChangeArrowheads="1"/>
          </p:cNvSpPr>
          <p:nvPr/>
        </p:nvSpPr>
        <p:spPr bwMode="auto">
          <a:xfrm>
            <a:off x="2627313" y="1035050"/>
            <a:ext cx="1476375" cy="3063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8563" name="Group 19"/>
          <p:cNvGrpSpPr>
            <a:grpSpLocks/>
          </p:cNvGrpSpPr>
          <p:nvPr/>
        </p:nvGrpSpPr>
        <p:grpSpPr bwMode="auto">
          <a:xfrm>
            <a:off x="3419475" y="3057525"/>
            <a:ext cx="2305050" cy="444500"/>
            <a:chOff x="475" y="552"/>
            <a:chExt cx="1316" cy="272"/>
          </a:xfrm>
        </p:grpSpPr>
        <p:sp>
          <p:nvSpPr>
            <p:cNvPr id="108564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66" y="552"/>
              <a:ext cx="1089" cy="1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1400" kern="10" spc="-70">
                  <a:solidFill>
                    <a:schemeClr val="tx1">
                      <a:alpha val="80000"/>
                    </a:schemeClr>
                  </a:solidFill>
                  <a:latin typeface="Arial Black"/>
                </a:rPr>
                <a:t>CONTENTS</a:t>
              </a:r>
              <a:endParaRPr lang="zh-CN" altLang="en-US" sz="1400" kern="10" spc="-70">
                <a:solidFill>
                  <a:schemeClr val="tx1">
                    <a:alpha val="80000"/>
                  </a:schemeClr>
                </a:solidFill>
                <a:latin typeface="Arial Black"/>
              </a:endParaRPr>
            </a:p>
          </p:txBody>
        </p:sp>
        <p:sp>
          <p:nvSpPr>
            <p:cNvPr id="108565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475" y="740"/>
              <a:ext cx="1316" cy="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800" b="1" kern="10" spc="-40">
                  <a:solidFill>
                    <a:schemeClr val="tx1">
                      <a:alpha val="80000"/>
                    </a:schemeClr>
                  </a:solidFill>
                  <a:latin typeface="Arial"/>
                  <a:cs typeface="Arial"/>
                </a:rPr>
                <a:t>CLICK TO ADD CONTENTS !</a:t>
              </a:r>
              <a:endParaRPr lang="zh-CN" altLang="en-US" sz="800" b="1" kern="10" spc="-40">
                <a:solidFill>
                  <a:schemeClr val="tx1">
                    <a:alpha val="80000"/>
                  </a:schemeClr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08566" name="Group 22"/>
          <p:cNvGrpSpPr>
            <a:grpSpLocks/>
          </p:cNvGrpSpPr>
          <p:nvPr/>
        </p:nvGrpSpPr>
        <p:grpSpPr bwMode="auto">
          <a:xfrm>
            <a:off x="3563938" y="2060575"/>
            <a:ext cx="2014537" cy="390525"/>
            <a:chOff x="475" y="552"/>
            <a:chExt cx="1316" cy="272"/>
          </a:xfrm>
        </p:grpSpPr>
        <p:sp>
          <p:nvSpPr>
            <p:cNvPr id="10856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566" y="552"/>
              <a:ext cx="1089" cy="1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1400" kern="10" spc="-70">
                  <a:solidFill>
                    <a:schemeClr val="tx1">
                      <a:alpha val="80000"/>
                    </a:schemeClr>
                  </a:solidFill>
                  <a:latin typeface="Arial Black"/>
                </a:rPr>
                <a:t>CONTENTS</a:t>
              </a:r>
              <a:endParaRPr lang="zh-CN" altLang="en-US" sz="1400" kern="10" spc="-70">
                <a:solidFill>
                  <a:schemeClr val="tx1">
                    <a:alpha val="80000"/>
                  </a:schemeClr>
                </a:solidFill>
                <a:latin typeface="Arial Black"/>
              </a:endParaRPr>
            </a:p>
          </p:txBody>
        </p:sp>
        <p:sp>
          <p:nvSpPr>
            <p:cNvPr id="108568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75" y="740"/>
              <a:ext cx="1316" cy="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800" b="1" kern="10" spc="-40">
                  <a:solidFill>
                    <a:schemeClr val="tx1">
                      <a:alpha val="80000"/>
                    </a:schemeClr>
                  </a:solidFill>
                  <a:latin typeface="Arial"/>
                  <a:cs typeface="Arial"/>
                </a:rPr>
                <a:t>CLICK TO ADD CONTENTS !</a:t>
              </a:r>
              <a:endParaRPr lang="zh-CN" altLang="en-US" sz="800" b="1" kern="10" spc="-40">
                <a:solidFill>
                  <a:schemeClr val="tx1">
                    <a:alpha val="80000"/>
                  </a:schemeClr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08569" name="Group 25"/>
          <p:cNvGrpSpPr>
            <a:grpSpLocks/>
          </p:cNvGrpSpPr>
          <p:nvPr/>
        </p:nvGrpSpPr>
        <p:grpSpPr bwMode="auto">
          <a:xfrm>
            <a:off x="3708400" y="1233488"/>
            <a:ext cx="1727200" cy="334962"/>
            <a:chOff x="475" y="552"/>
            <a:chExt cx="1316" cy="272"/>
          </a:xfrm>
        </p:grpSpPr>
        <p:sp>
          <p:nvSpPr>
            <p:cNvPr id="108570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566" y="552"/>
              <a:ext cx="1089" cy="1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1400" kern="10" spc="-70">
                  <a:solidFill>
                    <a:schemeClr val="tx1">
                      <a:alpha val="80000"/>
                    </a:schemeClr>
                  </a:solidFill>
                  <a:latin typeface="Arial Black"/>
                </a:rPr>
                <a:t>CONTENTS</a:t>
              </a:r>
              <a:endParaRPr lang="zh-CN" altLang="en-US" sz="1400" kern="10" spc="-70">
                <a:solidFill>
                  <a:schemeClr val="tx1">
                    <a:alpha val="80000"/>
                  </a:schemeClr>
                </a:solidFill>
                <a:latin typeface="Arial Black"/>
              </a:endParaRPr>
            </a:p>
          </p:txBody>
        </p:sp>
        <p:sp>
          <p:nvSpPr>
            <p:cNvPr id="108571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475" y="740"/>
              <a:ext cx="1316" cy="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800" b="1" kern="10" spc="-40">
                  <a:solidFill>
                    <a:schemeClr val="tx1">
                      <a:alpha val="80000"/>
                    </a:schemeClr>
                  </a:solidFill>
                  <a:latin typeface="Arial"/>
                  <a:cs typeface="Arial"/>
                </a:rPr>
                <a:t>CLICK TO ADD CONTENTS !</a:t>
              </a:r>
              <a:endParaRPr lang="zh-CN" altLang="en-US" sz="800" b="1" kern="10" spc="-40">
                <a:solidFill>
                  <a:schemeClr val="tx1">
                    <a:alpha val="80000"/>
                  </a:schemeClr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08572" name="Group 28"/>
          <p:cNvGrpSpPr>
            <a:grpSpLocks/>
          </p:cNvGrpSpPr>
          <p:nvPr/>
        </p:nvGrpSpPr>
        <p:grpSpPr bwMode="auto">
          <a:xfrm>
            <a:off x="3132138" y="4206875"/>
            <a:ext cx="2879725" cy="555625"/>
            <a:chOff x="475" y="552"/>
            <a:chExt cx="1316" cy="272"/>
          </a:xfrm>
        </p:grpSpPr>
        <p:sp>
          <p:nvSpPr>
            <p:cNvPr id="108573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566" y="552"/>
              <a:ext cx="1089" cy="16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1400" kern="10" spc="-70">
                  <a:solidFill>
                    <a:schemeClr val="tx1">
                      <a:alpha val="80000"/>
                    </a:schemeClr>
                  </a:solidFill>
                  <a:latin typeface="Arial Black"/>
                </a:rPr>
                <a:t>CONTENTS</a:t>
              </a:r>
              <a:endParaRPr lang="zh-CN" altLang="en-US" sz="1400" kern="10" spc="-70">
                <a:solidFill>
                  <a:schemeClr val="tx1">
                    <a:alpha val="80000"/>
                  </a:schemeClr>
                </a:solidFill>
                <a:latin typeface="Arial Black"/>
              </a:endParaRPr>
            </a:p>
          </p:txBody>
        </p:sp>
        <p:sp>
          <p:nvSpPr>
            <p:cNvPr id="108574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75" y="740"/>
              <a:ext cx="1316" cy="8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800" b="1" kern="10" spc="-40">
                  <a:solidFill>
                    <a:schemeClr val="tx1">
                      <a:alpha val="80000"/>
                    </a:schemeClr>
                  </a:solidFill>
                  <a:latin typeface="Arial"/>
                  <a:cs typeface="Arial"/>
                </a:rPr>
                <a:t>CLICK TO ADD CONTENTS !</a:t>
              </a:r>
              <a:endParaRPr lang="zh-CN" altLang="en-US" sz="800" b="1" kern="10" spc="-40">
                <a:solidFill>
                  <a:schemeClr val="tx1">
                    <a:alpha val="80000"/>
                  </a:schemeClr>
                </a:solidFill>
                <a:latin typeface="Arial"/>
                <a:cs typeface="Arial"/>
              </a:endParaRPr>
            </a:p>
          </p:txBody>
        </p:sp>
      </p:grpSp>
      <p:sp>
        <p:nvSpPr>
          <p:cNvPr id="108575" name="WordArt 31"/>
          <p:cNvSpPr>
            <a:spLocks noChangeArrowheads="1" noChangeShapeType="1" noTextEdit="1"/>
          </p:cNvSpPr>
          <p:nvPr/>
        </p:nvSpPr>
        <p:spPr bwMode="auto">
          <a:xfrm>
            <a:off x="1836738" y="115888"/>
            <a:ext cx="5472112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solidFill>
                  <a:schemeClr val="bg1"/>
                </a:solidFill>
                <a:effectLst>
                  <a:outerShdw dist="17961" dir="2700000" algn="ctr" rotWithShape="0">
                    <a:schemeClr val="tx1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CLICK TO EDIT TITLE STYLE</a:t>
            </a:r>
            <a:endParaRPr lang="zh-CN" altLang="en-US" b="1" kern="10" spc="-90">
              <a:solidFill>
                <a:schemeClr val="bg1"/>
              </a:solidFill>
              <a:effectLst>
                <a:outerShdw dist="17961" dir="2700000" algn="ctr" rotWithShape="0">
                  <a:schemeClr val="tx1">
                    <a:alpha val="5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8576" name="Freeform 32"/>
          <p:cNvSpPr>
            <a:spLocks/>
          </p:cNvSpPr>
          <p:nvPr/>
        </p:nvSpPr>
        <p:spPr bwMode="auto">
          <a:xfrm flipH="1">
            <a:off x="863600" y="115888"/>
            <a:ext cx="863600" cy="287337"/>
          </a:xfrm>
          <a:custGeom>
            <a:avLst/>
            <a:gdLst>
              <a:gd name="T0" fmla="*/ 534 w 2754"/>
              <a:gd name="T1" fmla="*/ 880 h 964"/>
              <a:gd name="T2" fmla="*/ 868 w 2754"/>
              <a:gd name="T3" fmla="*/ 664 h 964"/>
              <a:gd name="T4" fmla="*/ 718 w 2754"/>
              <a:gd name="T5" fmla="*/ 558 h 964"/>
              <a:gd name="T6" fmla="*/ 858 w 2754"/>
              <a:gd name="T7" fmla="*/ 482 h 964"/>
              <a:gd name="T8" fmla="*/ 756 w 2754"/>
              <a:gd name="T9" fmla="*/ 418 h 964"/>
              <a:gd name="T10" fmla="*/ 836 w 2754"/>
              <a:gd name="T11" fmla="*/ 362 h 964"/>
              <a:gd name="T12" fmla="*/ 964 w 2754"/>
              <a:gd name="T13" fmla="*/ 388 h 964"/>
              <a:gd name="T14" fmla="*/ 982 w 2754"/>
              <a:gd name="T15" fmla="*/ 558 h 964"/>
              <a:gd name="T16" fmla="*/ 1006 w 2754"/>
              <a:gd name="T17" fmla="*/ 654 h 964"/>
              <a:gd name="T18" fmla="*/ 1016 w 2754"/>
              <a:gd name="T19" fmla="*/ 360 h 964"/>
              <a:gd name="T20" fmla="*/ 1084 w 2754"/>
              <a:gd name="T21" fmla="*/ 618 h 964"/>
              <a:gd name="T22" fmla="*/ 1146 w 2754"/>
              <a:gd name="T23" fmla="*/ 298 h 964"/>
              <a:gd name="T24" fmla="*/ 868 w 2754"/>
              <a:gd name="T25" fmla="*/ 94 h 964"/>
              <a:gd name="T26" fmla="*/ 656 w 2754"/>
              <a:gd name="T27" fmla="*/ 224 h 964"/>
              <a:gd name="T28" fmla="*/ 608 w 2754"/>
              <a:gd name="T29" fmla="*/ 286 h 964"/>
              <a:gd name="T30" fmla="*/ 542 w 2754"/>
              <a:gd name="T31" fmla="*/ 384 h 964"/>
              <a:gd name="T32" fmla="*/ 542 w 2754"/>
              <a:gd name="T33" fmla="*/ 462 h 964"/>
              <a:gd name="T34" fmla="*/ 490 w 2754"/>
              <a:gd name="T35" fmla="*/ 176 h 964"/>
              <a:gd name="T36" fmla="*/ 328 w 2754"/>
              <a:gd name="T37" fmla="*/ 76 h 964"/>
              <a:gd name="T38" fmla="*/ 618 w 2754"/>
              <a:gd name="T39" fmla="*/ 42 h 964"/>
              <a:gd name="T40" fmla="*/ 1042 w 2754"/>
              <a:gd name="T41" fmla="*/ 64 h 964"/>
              <a:gd name="T42" fmla="*/ 1234 w 2754"/>
              <a:gd name="T43" fmla="*/ 390 h 964"/>
              <a:gd name="T44" fmla="*/ 1814 w 2754"/>
              <a:gd name="T45" fmla="*/ 250 h 964"/>
              <a:gd name="T46" fmla="*/ 2538 w 2754"/>
              <a:gd name="T47" fmla="*/ 214 h 964"/>
              <a:gd name="T48" fmla="*/ 2734 w 2754"/>
              <a:gd name="T49" fmla="*/ 476 h 964"/>
              <a:gd name="T50" fmla="*/ 2612 w 2754"/>
              <a:gd name="T51" fmla="*/ 800 h 964"/>
              <a:gd name="T52" fmla="*/ 2696 w 2754"/>
              <a:gd name="T53" fmla="*/ 890 h 964"/>
              <a:gd name="T54" fmla="*/ 2754 w 2754"/>
              <a:gd name="T55" fmla="*/ 900 h 964"/>
              <a:gd name="T56" fmla="*/ 2626 w 2754"/>
              <a:gd name="T57" fmla="*/ 946 h 964"/>
              <a:gd name="T58" fmla="*/ 2516 w 2754"/>
              <a:gd name="T59" fmla="*/ 816 h 964"/>
              <a:gd name="T60" fmla="*/ 2198 w 2754"/>
              <a:gd name="T61" fmla="*/ 716 h 964"/>
              <a:gd name="T62" fmla="*/ 2178 w 2754"/>
              <a:gd name="T63" fmla="*/ 368 h 964"/>
              <a:gd name="T64" fmla="*/ 2440 w 2754"/>
              <a:gd name="T65" fmla="*/ 380 h 964"/>
              <a:gd name="T66" fmla="*/ 2514 w 2754"/>
              <a:gd name="T67" fmla="*/ 566 h 964"/>
              <a:gd name="T68" fmla="*/ 2582 w 2754"/>
              <a:gd name="T69" fmla="*/ 566 h 964"/>
              <a:gd name="T70" fmla="*/ 2450 w 2754"/>
              <a:gd name="T71" fmla="*/ 588 h 964"/>
              <a:gd name="T72" fmla="*/ 2528 w 2754"/>
              <a:gd name="T73" fmla="*/ 656 h 964"/>
              <a:gd name="T74" fmla="*/ 2418 w 2754"/>
              <a:gd name="T75" fmla="*/ 692 h 964"/>
              <a:gd name="T76" fmla="*/ 2306 w 2754"/>
              <a:gd name="T77" fmla="*/ 534 h 964"/>
              <a:gd name="T78" fmla="*/ 2328 w 2754"/>
              <a:gd name="T79" fmla="*/ 494 h 964"/>
              <a:gd name="T80" fmla="*/ 2394 w 2754"/>
              <a:gd name="T81" fmla="*/ 422 h 964"/>
              <a:gd name="T82" fmla="*/ 2210 w 2754"/>
              <a:gd name="T83" fmla="*/ 406 h 964"/>
              <a:gd name="T84" fmla="*/ 2244 w 2754"/>
              <a:gd name="T85" fmla="*/ 708 h 964"/>
              <a:gd name="T86" fmla="*/ 2566 w 2754"/>
              <a:gd name="T87" fmla="*/ 752 h 964"/>
              <a:gd name="T88" fmla="*/ 2682 w 2754"/>
              <a:gd name="T89" fmla="*/ 498 h 964"/>
              <a:gd name="T90" fmla="*/ 2398 w 2754"/>
              <a:gd name="T91" fmla="*/ 232 h 964"/>
              <a:gd name="T92" fmla="*/ 1864 w 2754"/>
              <a:gd name="T93" fmla="*/ 296 h 964"/>
              <a:gd name="T94" fmla="*/ 1710 w 2754"/>
              <a:gd name="T95" fmla="*/ 482 h 964"/>
              <a:gd name="T96" fmla="*/ 1898 w 2754"/>
              <a:gd name="T97" fmla="*/ 548 h 964"/>
              <a:gd name="T98" fmla="*/ 1870 w 2754"/>
              <a:gd name="T99" fmla="*/ 470 h 964"/>
              <a:gd name="T100" fmla="*/ 1960 w 2754"/>
              <a:gd name="T101" fmla="*/ 534 h 964"/>
              <a:gd name="T102" fmla="*/ 1796 w 2754"/>
              <a:gd name="T103" fmla="*/ 634 h 964"/>
              <a:gd name="T104" fmla="*/ 1646 w 2754"/>
              <a:gd name="T105" fmla="*/ 916 h 964"/>
              <a:gd name="T106" fmla="*/ 1652 w 2754"/>
              <a:gd name="T107" fmla="*/ 878 h 964"/>
              <a:gd name="T108" fmla="*/ 1690 w 2754"/>
              <a:gd name="T109" fmla="*/ 646 h 964"/>
              <a:gd name="T110" fmla="*/ 1508 w 2754"/>
              <a:gd name="T111" fmla="*/ 664 h 964"/>
              <a:gd name="T112" fmla="*/ 1566 w 2754"/>
              <a:gd name="T113" fmla="*/ 672 h 964"/>
              <a:gd name="T114" fmla="*/ 1646 w 2754"/>
              <a:gd name="T115" fmla="*/ 572 h 964"/>
              <a:gd name="T116" fmla="*/ 1468 w 2754"/>
              <a:gd name="T117" fmla="*/ 536 h 964"/>
              <a:gd name="T118" fmla="*/ 590 w 2754"/>
              <a:gd name="T119" fmla="*/ 914 h 964"/>
              <a:gd name="T120" fmla="*/ 12 w 2754"/>
              <a:gd name="T121" fmla="*/ 852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54" h="964">
                <a:moveTo>
                  <a:pt x="0" y="842"/>
                </a:moveTo>
                <a:lnTo>
                  <a:pt x="0" y="842"/>
                </a:lnTo>
                <a:lnTo>
                  <a:pt x="36" y="854"/>
                </a:lnTo>
                <a:lnTo>
                  <a:pt x="76" y="866"/>
                </a:lnTo>
                <a:lnTo>
                  <a:pt x="132" y="880"/>
                </a:lnTo>
                <a:lnTo>
                  <a:pt x="198" y="890"/>
                </a:lnTo>
                <a:lnTo>
                  <a:pt x="234" y="896"/>
                </a:lnTo>
                <a:lnTo>
                  <a:pt x="274" y="898"/>
                </a:lnTo>
                <a:lnTo>
                  <a:pt x="314" y="900"/>
                </a:lnTo>
                <a:lnTo>
                  <a:pt x="356" y="900"/>
                </a:lnTo>
                <a:lnTo>
                  <a:pt x="400" y="898"/>
                </a:lnTo>
                <a:lnTo>
                  <a:pt x="446" y="894"/>
                </a:lnTo>
                <a:lnTo>
                  <a:pt x="446" y="894"/>
                </a:lnTo>
                <a:lnTo>
                  <a:pt x="490" y="888"/>
                </a:lnTo>
                <a:lnTo>
                  <a:pt x="534" y="880"/>
                </a:lnTo>
                <a:lnTo>
                  <a:pt x="574" y="870"/>
                </a:lnTo>
                <a:lnTo>
                  <a:pt x="612" y="860"/>
                </a:lnTo>
                <a:lnTo>
                  <a:pt x="646" y="848"/>
                </a:lnTo>
                <a:lnTo>
                  <a:pt x="680" y="834"/>
                </a:lnTo>
                <a:lnTo>
                  <a:pt x="710" y="820"/>
                </a:lnTo>
                <a:lnTo>
                  <a:pt x="738" y="806"/>
                </a:lnTo>
                <a:lnTo>
                  <a:pt x="764" y="790"/>
                </a:lnTo>
                <a:lnTo>
                  <a:pt x="788" y="774"/>
                </a:lnTo>
                <a:lnTo>
                  <a:pt x="808" y="756"/>
                </a:lnTo>
                <a:lnTo>
                  <a:pt x="826" y="738"/>
                </a:lnTo>
                <a:lnTo>
                  <a:pt x="840" y="720"/>
                </a:lnTo>
                <a:lnTo>
                  <a:pt x="852" y="702"/>
                </a:lnTo>
                <a:lnTo>
                  <a:pt x="862" y="682"/>
                </a:lnTo>
                <a:lnTo>
                  <a:pt x="868" y="664"/>
                </a:lnTo>
                <a:lnTo>
                  <a:pt x="868" y="664"/>
                </a:lnTo>
                <a:lnTo>
                  <a:pt x="874" y="636"/>
                </a:lnTo>
                <a:lnTo>
                  <a:pt x="874" y="610"/>
                </a:lnTo>
                <a:lnTo>
                  <a:pt x="870" y="590"/>
                </a:lnTo>
                <a:lnTo>
                  <a:pt x="862" y="572"/>
                </a:lnTo>
                <a:lnTo>
                  <a:pt x="852" y="558"/>
                </a:lnTo>
                <a:lnTo>
                  <a:pt x="840" y="546"/>
                </a:lnTo>
                <a:lnTo>
                  <a:pt x="826" y="538"/>
                </a:lnTo>
                <a:lnTo>
                  <a:pt x="812" y="534"/>
                </a:lnTo>
                <a:lnTo>
                  <a:pt x="812" y="534"/>
                </a:lnTo>
                <a:lnTo>
                  <a:pt x="796" y="532"/>
                </a:lnTo>
                <a:lnTo>
                  <a:pt x="778" y="534"/>
                </a:lnTo>
                <a:lnTo>
                  <a:pt x="762" y="538"/>
                </a:lnTo>
                <a:lnTo>
                  <a:pt x="748" y="542"/>
                </a:lnTo>
                <a:lnTo>
                  <a:pt x="726" y="552"/>
                </a:lnTo>
                <a:lnTo>
                  <a:pt x="718" y="558"/>
                </a:lnTo>
                <a:lnTo>
                  <a:pt x="718" y="558"/>
                </a:lnTo>
                <a:lnTo>
                  <a:pt x="722" y="546"/>
                </a:lnTo>
                <a:lnTo>
                  <a:pt x="728" y="532"/>
                </a:lnTo>
                <a:lnTo>
                  <a:pt x="736" y="518"/>
                </a:lnTo>
                <a:lnTo>
                  <a:pt x="748" y="502"/>
                </a:lnTo>
                <a:lnTo>
                  <a:pt x="764" y="488"/>
                </a:lnTo>
                <a:lnTo>
                  <a:pt x="774" y="484"/>
                </a:lnTo>
                <a:lnTo>
                  <a:pt x="784" y="478"/>
                </a:lnTo>
                <a:lnTo>
                  <a:pt x="796" y="476"/>
                </a:lnTo>
                <a:lnTo>
                  <a:pt x="808" y="474"/>
                </a:lnTo>
                <a:lnTo>
                  <a:pt x="808" y="474"/>
                </a:lnTo>
                <a:lnTo>
                  <a:pt x="824" y="474"/>
                </a:lnTo>
                <a:lnTo>
                  <a:pt x="838" y="476"/>
                </a:lnTo>
                <a:lnTo>
                  <a:pt x="848" y="480"/>
                </a:lnTo>
                <a:lnTo>
                  <a:pt x="858" y="482"/>
                </a:lnTo>
                <a:lnTo>
                  <a:pt x="870" y="490"/>
                </a:lnTo>
                <a:lnTo>
                  <a:pt x="874" y="494"/>
                </a:lnTo>
                <a:lnTo>
                  <a:pt x="874" y="494"/>
                </a:lnTo>
                <a:lnTo>
                  <a:pt x="872" y="484"/>
                </a:lnTo>
                <a:lnTo>
                  <a:pt x="870" y="474"/>
                </a:lnTo>
                <a:lnTo>
                  <a:pt x="866" y="462"/>
                </a:lnTo>
                <a:lnTo>
                  <a:pt x="858" y="450"/>
                </a:lnTo>
                <a:lnTo>
                  <a:pt x="848" y="438"/>
                </a:lnTo>
                <a:lnTo>
                  <a:pt x="834" y="426"/>
                </a:lnTo>
                <a:lnTo>
                  <a:pt x="826" y="422"/>
                </a:lnTo>
                <a:lnTo>
                  <a:pt x="816" y="420"/>
                </a:lnTo>
                <a:lnTo>
                  <a:pt x="816" y="420"/>
                </a:lnTo>
                <a:lnTo>
                  <a:pt x="796" y="416"/>
                </a:lnTo>
                <a:lnTo>
                  <a:pt x="774" y="416"/>
                </a:lnTo>
                <a:lnTo>
                  <a:pt x="756" y="418"/>
                </a:lnTo>
                <a:lnTo>
                  <a:pt x="738" y="420"/>
                </a:lnTo>
                <a:lnTo>
                  <a:pt x="712" y="428"/>
                </a:lnTo>
                <a:lnTo>
                  <a:pt x="702" y="432"/>
                </a:lnTo>
                <a:lnTo>
                  <a:pt x="702" y="432"/>
                </a:lnTo>
                <a:lnTo>
                  <a:pt x="710" y="420"/>
                </a:lnTo>
                <a:lnTo>
                  <a:pt x="720" y="408"/>
                </a:lnTo>
                <a:lnTo>
                  <a:pt x="734" y="394"/>
                </a:lnTo>
                <a:lnTo>
                  <a:pt x="752" y="380"/>
                </a:lnTo>
                <a:lnTo>
                  <a:pt x="764" y="374"/>
                </a:lnTo>
                <a:lnTo>
                  <a:pt x="776" y="368"/>
                </a:lnTo>
                <a:lnTo>
                  <a:pt x="788" y="364"/>
                </a:lnTo>
                <a:lnTo>
                  <a:pt x="804" y="362"/>
                </a:lnTo>
                <a:lnTo>
                  <a:pt x="820" y="360"/>
                </a:lnTo>
                <a:lnTo>
                  <a:pt x="836" y="362"/>
                </a:lnTo>
                <a:lnTo>
                  <a:pt x="836" y="362"/>
                </a:lnTo>
                <a:lnTo>
                  <a:pt x="852" y="364"/>
                </a:lnTo>
                <a:lnTo>
                  <a:pt x="868" y="368"/>
                </a:lnTo>
                <a:lnTo>
                  <a:pt x="882" y="374"/>
                </a:lnTo>
                <a:lnTo>
                  <a:pt x="894" y="378"/>
                </a:lnTo>
                <a:lnTo>
                  <a:pt x="916" y="392"/>
                </a:lnTo>
                <a:lnTo>
                  <a:pt x="932" y="406"/>
                </a:lnTo>
                <a:lnTo>
                  <a:pt x="944" y="420"/>
                </a:lnTo>
                <a:lnTo>
                  <a:pt x="952" y="432"/>
                </a:lnTo>
                <a:lnTo>
                  <a:pt x="958" y="444"/>
                </a:lnTo>
                <a:lnTo>
                  <a:pt x="958" y="444"/>
                </a:lnTo>
                <a:lnTo>
                  <a:pt x="962" y="434"/>
                </a:lnTo>
                <a:lnTo>
                  <a:pt x="964" y="422"/>
                </a:lnTo>
                <a:lnTo>
                  <a:pt x="966" y="406"/>
                </a:lnTo>
                <a:lnTo>
                  <a:pt x="966" y="406"/>
                </a:lnTo>
                <a:lnTo>
                  <a:pt x="964" y="388"/>
                </a:lnTo>
                <a:lnTo>
                  <a:pt x="960" y="374"/>
                </a:lnTo>
                <a:lnTo>
                  <a:pt x="954" y="360"/>
                </a:lnTo>
                <a:lnTo>
                  <a:pt x="954" y="360"/>
                </a:lnTo>
                <a:lnTo>
                  <a:pt x="964" y="372"/>
                </a:lnTo>
                <a:lnTo>
                  <a:pt x="974" y="388"/>
                </a:lnTo>
                <a:lnTo>
                  <a:pt x="984" y="410"/>
                </a:lnTo>
                <a:lnTo>
                  <a:pt x="988" y="422"/>
                </a:lnTo>
                <a:lnTo>
                  <a:pt x="990" y="438"/>
                </a:lnTo>
                <a:lnTo>
                  <a:pt x="994" y="454"/>
                </a:lnTo>
                <a:lnTo>
                  <a:pt x="994" y="472"/>
                </a:lnTo>
                <a:lnTo>
                  <a:pt x="994" y="490"/>
                </a:lnTo>
                <a:lnTo>
                  <a:pt x="992" y="512"/>
                </a:lnTo>
                <a:lnTo>
                  <a:pt x="988" y="534"/>
                </a:lnTo>
                <a:lnTo>
                  <a:pt x="982" y="558"/>
                </a:lnTo>
                <a:lnTo>
                  <a:pt x="982" y="558"/>
                </a:lnTo>
                <a:lnTo>
                  <a:pt x="968" y="596"/>
                </a:lnTo>
                <a:lnTo>
                  <a:pt x="954" y="632"/>
                </a:lnTo>
                <a:lnTo>
                  <a:pt x="938" y="662"/>
                </a:lnTo>
                <a:lnTo>
                  <a:pt x="924" y="690"/>
                </a:lnTo>
                <a:lnTo>
                  <a:pt x="898" y="732"/>
                </a:lnTo>
                <a:lnTo>
                  <a:pt x="888" y="746"/>
                </a:lnTo>
                <a:lnTo>
                  <a:pt x="888" y="746"/>
                </a:lnTo>
                <a:lnTo>
                  <a:pt x="906" y="740"/>
                </a:lnTo>
                <a:lnTo>
                  <a:pt x="924" y="730"/>
                </a:lnTo>
                <a:lnTo>
                  <a:pt x="948" y="718"/>
                </a:lnTo>
                <a:lnTo>
                  <a:pt x="960" y="708"/>
                </a:lnTo>
                <a:lnTo>
                  <a:pt x="972" y="698"/>
                </a:lnTo>
                <a:lnTo>
                  <a:pt x="984" y="684"/>
                </a:lnTo>
                <a:lnTo>
                  <a:pt x="996" y="670"/>
                </a:lnTo>
                <a:lnTo>
                  <a:pt x="1006" y="654"/>
                </a:lnTo>
                <a:lnTo>
                  <a:pt x="1018" y="636"/>
                </a:lnTo>
                <a:lnTo>
                  <a:pt x="1026" y="614"/>
                </a:lnTo>
                <a:lnTo>
                  <a:pt x="1034" y="592"/>
                </a:lnTo>
                <a:lnTo>
                  <a:pt x="1034" y="592"/>
                </a:lnTo>
                <a:lnTo>
                  <a:pt x="1042" y="564"/>
                </a:lnTo>
                <a:lnTo>
                  <a:pt x="1046" y="538"/>
                </a:lnTo>
                <a:lnTo>
                  <a:pt x="1048" y="514"/>
                </a:lnTo>
                <a:lnTo>
                  <a:pt x="1050" y="492"/>
                </a:lnTo>
                <a:lnTo>
                  <a:pt x="1050" y="470"/>
                </a:lnTo>
                <a:lnTo>
                  <a:pt x="1048" y="452"/>
                </a:lnTo>
                <a:lnTo>
                  <a:pt x="1042" y="418"/>
                </a:lnTo>
                <a:lnTo>
                  <a:pt x="1034" y="394"/>
                </a:lnTo>
                <a:lnTo>
                  <a:pt x="1026" y="374"/>
                </a:lnTo>
                <a:lnTo>
                  <a:pt x="1016" y="360"/>
                </a:lnTo>
                <a:lnTo>
                  <a:pt x="1016" y="360"/>
                </a:lnTo>
                <a:lnTo>
                  <a:pt x="1028" y="368"/>
                </a:lnTo>
                <a:lnTo>
                  <a:pt x="1040" y="378"/>
                </a:lnTo>
                <a:lnTo>
                  <a:pt x="1052" y="392"/>
                </a:lnTo>
                <a:lnTo>
                  <a:pt x="1066" y="410"/>
                </a:lnTo>
                <a:lnTo>
                  <a:pt x="1080" y="432"/>
                </a:lnTo>
                <a:lnTo>
                  <a:pt x="1084" y="444"/>
                </a:lnTo>
                <a:lnTo>
                  <a:pt x="1088" y="458"/>
                </a:lnTo>
                <a:lnTo>
                  <a:pt x="1092" y="472"/>
                </a:lnTo>
                <a:lnTo>
                  <a:pt x="1094" y="488"/>
                </a:lnTo>
                <a:lnTo>
                  <a:pt x="1094" y="488"/>
                </a:lnTo>
                <a:lnTo>
                  <a:pt x="1096" y="518"/>
                </a:lnTo>
                <a:lnTo>
                  <a:pt x="1094" y="546"/>
                </a:lnTo>
                <a:lnTo>
                  <a:pt x="1092" y="570"/>
                </a:lnTo>
                <a:lnTo>
                  <a:pt x="1090" y="590"/>
                </a:lnTo>
                <a:lnTo>
                  <a:pt x="1084" y="618"/>
                </a:lnTo>
                <a:lnTo>
                  <a:pt x="1080" y="628"/>
                </a:lnTo>
                <a:lnTo>
                  <a:pt x="1080" y="628"/>
                </a:lnTo>
                <a:lnTo>
                  <a:pt x="1090" y="618"/>
                </a:lnTo>
                <a:lnTo>
                  <a:pt x="1100" y="602"/>
                </a:lnTo>
                <a:lnTo>
                  <a:pt x="1112" y="582"/>
                </a:lnTo>
                <a:lnTo>
                  <a:pt x="1126" y="552"/>
                </a:lnTo>
                <a:lnTo>
                  <a:pt x="1138" y="514"/>
                </a:lnTo>
                <a:lnTo>
                  <a:pt x="1150" y="468"/>
                </a:lnTo>
                <a:lnTo>
                  <a:pt x="1154" y="442"/>
                </a:lnTo>
                <a:lnTo>
                  <a:pt x="1158" y="412"/>
                </a:lnTo>
                <a:lnTo>
                  <a:pt x="1158" y="412"/>
                </a:lnTo>
                <a:lnTo>
                  <a:pt x="1160" y="382"/>
                </a:lnTo>
                <a:lnTo>
                  <a:pt x="1158" y="352"/>
                </a:lnTo>
                <a:lnTo>
                  <a:pt x="1154" y="324"/>
                </a:lnTo>
                <a:lnTo>
                  <a:pt x="1146" y="298"/>
                </a:lnTo>
                <a:lnTo>
                  <a:pt x="1136" y="272"/>
                </a:lnTo>
                <a:lnTo>
                  <a:pt x="1122" y="248"/>
                </a:lnTo>
                <a:lnTo>
                  <a:pt x="1108" y="226"/>
                </a:lnTo>
                <a:lnTo>
                  <a:pt x="1092" y="204"/>
                </a:lnTo>
                <a:lnTo>
                  <a:pt x="1072" y="186"/>
                </a:lnTo>
                <a:lnTo>
                  <a:pt x="1052" y="168"/>
                </a:lnTo>
                <a:lnTo>
                  <a:pt x="1032" y="152"/>
                </a:lnTo>
                <a:lnTo>
                  <a:pt x="1010" y="138"/>
                </a:lnTo>
                <a:lnTo>
                  <a:pt x="986" y="124"/>
                </a:lnTo>
                <a:lnTo>
                  <a:pt x="964" y="114"/>
                </a:lnTo>
                <a:lnTo>
                  <a:pt x="940" y="106"/>
                </a:lnTo>
                <a:lnTo>
                  <a:pt x="916" y="100"/>
                </a:lnTo>
                <a:lnTo>
                  <a:pt x="916" y="100"/>
                </a:lnTo>
                <a:lnTo>
                  <a:pt x="892" y="96"/>
                </a:lnTo>
                <a:lnTo>
                  <a:pt x="868" y="94"/>
                </a:lnTo>
                <a:lnTo>
                  <a:pt x="844" y="92"/>
                </a:lnTo>
                <a:lnTo>
                  <a:pt x="820" y="94"/>
                </a:lnTo>
                <a:lnTo>
                  <a:pt x="798" y="98"/>
                </a:lnTo>
                <a:lnTo>
                  <a:pt x="774" y="102"/>
                </a:lnTo>
                <a:lnTo>
                  <a:pt x="754" y="108"/>
                </a:lnTo>
                <a:lnTo>
                  <a:pt x="734" y="116"/>
                </a:lnTo>
                <a:lnTo>
                  <a:pt x="716" y="126"/>
                </a:lnTo>
                <a:lnTo>
                  <a:pt x="698" y="136"/>
                </a:lnTo>
                <a:lnTo>
                  <a:pt x="684" y="148"/>
                </a:lnTo>
                <a:lnTo>
                  <a:pt x="674" y="160"/>
                </a:lnTo>
                <a:lnTo>
                  <a:pt x="664" y="176"/>
                </a:lnTo>
                <a:lnTo>
                  <a:pt x="658" y="190"/>
                </a:lnTo>
                <a:lnTo>
                  <a:pt x="656" y="206"/>
                </a:lnTo>
                <a:lnTo>
                  <a:pt x="656" y="224"/>
                </a:lnTo>
                <a:lnTo>
                  <a:pt x="656" y="224"/>
                </a:lnTo>
                <a:lnTo>
                  <a:pt x="662" y="254"/>
                </a:lnTo>
                <a:lnTo>
                  <a:pt x="668" y="278"/>
                </a:lnTo>
                <a:lnTo>
                  <a:pt x="674" y="294"/>
                </a:lnTo>
                <a:lnTo>
                  <a:pt x="680" y="306"/>
                </a:lnTo>
                <a:lnTo>
                  <a:pt x="686" y="312"/>
                </a:lnTo>
                <a:lnTo>
                  <a:pt x="690" y="316"/>
                </a:lnTo>
                <a:lnTo>
                  <a:pt x="694" y="318"/>
                </a:lnTo>
                <a:lnTo>
                  <a:pt x="694" y="318"/>
                </a:lnTo>
                <a:lnTo>
                  <a:pt x="686" y="318"/>
                </a:lnTo>
                <a:lnTo>
                  <a:pt x="666" y="314"/>
                </a:lnTo>
                <a:lnTo>
                  <a:pt x="652" y="310"/>
                </a:lnTo>
                <a:lnTo>
                  <a:pt x="638" y="304"/>
                </a:lnTo>
                <a:lnTo>
                  <a:pt x="622" y="296"/>
                </a:lnTo>
                <a:lnTo>
                  <a:pt x="608" y="286"/>
                </a:lnTo>
                <a:lnTo>
                  <a:pt x="608" y="286"/>
                </a:lnTo>
                <a:lnTo>
                  <a:pt x="596" y="274"/>
                </a:lnTo>
                <a:lnTo>
                  <a:pt x="586" y="262"/>
                </a:lnTo>
                <a:lnTo>
                  <a:pt x="580" y="252"/>
                </a:lnTo>
                <a:lnTo>
                  <a:pt x="574" y="244"/>
                </a:lnTo>
                <a:lnTo>
                  <a:pt x="570" y="230"/>
                </a:lnTo>
                <a:lnTo>
                  <a:pt x="570" y="226"/>
                </a:lnTo>
                <a:lnTo>
                  <a:pt x="570" y="226"/>
                </a:lnTo>
                <a:lnTo>
                  <a:pt x="562" y="242"/>
                </a:lnTo>
                <a:lnTo>
                  <a:pt x="554" y="258"/>
                </a:lnTo>
                <a:lnTo>
                  <a:pt x="546" y="282"/>
                </a:lnTo>
                <a:lnTo>
                  <a:pt x="540" y="308"/>
                </a:lnTo>
                <a:lnTo>
                  <a:pt x="538" y="338"/>
                </a:lnTo>
                <a:lnTo>
                  <a:pt x="538" y="352"/>
                </a:lnTo>
                <a:lnTo>
                  <a:pt x="538" y="368"/>
                </a:lnTo>
                <a:lnTo>
                  <a:pt x="542" y="384"/>
                </a:lnTo>
                <a:lnTo>
                  <a:pt x="546" y="400"/>
                </a:lnTo>
                <a:lnTo>
                  <a:pt x="546" y="400"/>
                </a:lnTo>
                <a:lnTo>
                  <a:pt x="558" y="428"/>
                </a:lnTo>
                <a:lnTo>
                  <a:pt x="572" y="450"/>
                </a:lnTo>
                <a:lnTo>
                  <a:pt x="586" y="468"/>
                </a:lnTo>
                <a:lnTo>
                  <a:pt x="600" y="482"/>
                </a:lnTo>
                <a:lnTo>
                  <a:pt x="612" y="490"/>
                </a:lnTo>
                <a:lnTo>
                  <a:pt x="622" y="496"/>
                </a:lnTo>
                <a:lnTo>
                  <a:pt x="630" y="500"/>
                </a:lnTo>
                <a:lnTo>
                  <a:pt x="630" y="500"/>
                </a:lnTo>
                <a:lnTo>
                  <a:pt x="612" y="496"/>
                </a:lnTo>
                <a:lnTo>
                  <a:pt x="592" y="490"/>
                </a:lnTo>
                <a:lnTo>
                  <a:pt x="568" y="480"/>
                </a:lnTo>
                <a:lnTo>
                  <a:pt x="554" y="472"/>
                </a:lnTo>
                <a:lnTo>
                  <a:pt x="542" y="462"/>
                </a:lnTo>
                <a:lnTo>
                  <a:pt x="530" y="452"/>
                </a:lnTo>
                <a:lnTo>
                  <a:pt x="518" y="438"/>
                </a:lnTo>
                <a:lnTo>
                  <a:pt x="506" y="422"/>
                </a:lnTo>
                <a:lnTo>
                  <a:pt x="496" y="404"/>
                </a:lnTo>
                <a:lnTo>
                  <a:pt x="488" y="384"/>
                </a:lnTo>
                <a:lnTo>
                  <a:pt x="480" y="360"/>
                </a:lnTo>
                <a:lnTo>
                  <a:pt x="480" y="360"/>
                </a:lnTo>
                <a:lnTo>
                  <a:pt x="474" y="336"/>
                </a:lnTo>
                <a:lnTo>
                  <a:pt x="472" y="314"/>
                </a:lnTo>
                <a:lnTo>
                  <a:pt x="470" y="292"/>
                </a:lnTo>
                <a:lnTo>
                  <a:pt x="470" y="274"/>
                </a:lnTo>
                <a:lnTo>
                  <a:pt x="472" y="240"/>
                </a:lnTo>
                <a:lnTo>
                  <a:pt x="478" y="212"/>
                </a:lnTo>
                <a:lnTo>
                  <a:pt x="484" y="192"/>
                </a:lnTo>
                <a:lnTo>
                  <a:pt x="490" y="176"/>
                </a:lnTo>
                <a:lnTo>
                  <a:pt x="498" y="164"/>
                </a:lnTo>
                <a:lnTo>
                  <a:pt x="498" y="164"/>
                </a:lnTo>
                <a:lnTo>
                  <a:pt x="486" y="166"/>
                </a:lnTo>
                <a:lnTo>
                  <a:pt x="474" y="166"/>
                </a:lnTo>
                <a:lnTo>
                  <a:pt x="456" y="166"/>
                </a:lnTo>
                <a:lnTo>
                  <a:pt x="438" y="164"/>
                </a:lnTo>
                <a:lnTo>
                  <a:pt x="418" y="160"/>
                </a:lnTo>
                <a:lnTo>
                  <a:pt x="398" y="154"/>
                </a:lnTo>
                <a:lnTo>
                  <a:pt x="378" y="142"/>
                </a:lnTo>
                <a:lnTo>
                  <a:pt x="378" y="142"/>
                </a:lnTo>
                <a:lnTo>
                  <a:pt x="362" y="128"/>
                </a:lnTo>
                <a:lnTo>
                  <a:pt x="348" y="116"/>
                </a:lnTo>
                <a:lnTo>
                  <a:pt x="340" y="104"/>
                </a:lnTo>
                <a:lnTo>
                  <a:pt x="334" y="92"/>
                </a:lnTo>
                <a:lnTo>
                  <a:pt x="328" y="76"/>
                </a:lnTo>
                <a:lnTo>
                  <a:pt x="326" y="70"/>
                </a:lnTo>
                <a:lnTo>
                  <a:pt x="326" y="70"/>
                </a:lnTo>
                <a:lnTo>
                  <a:pt x="332" y="74"/>
                </a:lnTo>
                <a:lnTo>
                  <a:pt x="352" y="86"/>
                </a:lnTo>
                <a:lnTo>
                  <a:pt x="366" y="92"/>
                </a:lnTo>
                <a:lnTo>
                  <a:pt x="382" y="96"/>
                </a:lnTo>
                <a:lnTo>
                  <a:pt x="402" y="100"/>
                </a:lnTo>
                <a:lnTo>
                  <a:pt x="426" y="102"/>
                </a:lnTo>
                <a:lnTo>
                  <a:pt x="426" y="102"/>
                </a:lnTo>
                <a:lnTo>
                  <a:pt x="450" y="100"/>
                </a:lnTo>
                <a:lnTo>
                  <a:pt x="474" y="96"/>
                </a:lnTo>
                <a:lnTo>
                  <a:pt x="498" y="90"/>
                </a:lnTo>
                <a:lnTo>
                  <a:pt x="520" y="82"/>
                </a:lnTo>
                <a:lnTo>
                  <a:pt x="568" y="62"/>
                </a:lnTo>
                <a:lnTo>
                  <a:pt x="618" y="42"/>
                </a:lnTo>
                <a:lnTo>
                  <a:pt x="644" y="30"/>
                </a:lnTo>
                <a:lnTo>
                  <a:pt x="670" y="22"/>
                </a:lnTo>
                <a:lnTo>
                  <a:pt x="700" y="14"/>
                </a:lnTo>
                <a:lnTo>
                  <a:pt x="728" y="6"/>
                </a:lnTo>
                <a:lnTo>
                  <a:pt x="760" y="2"/>
                </a:lnTo>
                <a:lnTo>
                  <a:pt x="792" y="0"/>
                </a:lnTo>
                <a:lnTo>
                  <a:pt x="828" y="2"/>
                </a:lnTo>
                <a:lnTo>
                  <a:pt x="864" y="6"/>
                </a:lnTo>
                <a:lnTo>
                  <a:pt x="864" y="6"/>
                </a:lnTo>
                <a:lnTo>
                  <a:pt x="900" y="12"/>
                </a:lnTo>
                <a:lnTo>
                  <a:pt x="934" y="20"/>
                </a:lnTo>
                <a:lnTo>
                  <a:pt x="964" y="30"/>
                </a:lnTo>
                <a:lnTo>
                  <a:pt x="992" y="40"/>
                </a:lnTo>
                <a:lnTo>
                  <a:pt x="1018" y="52"/>
                </a:lnTo>
                <a:lnTo>
                  <a:pt x="1042" y="64"/>
                </a:lnTo>
                <a:lnTo>
                  <a:pt x="1064" y="76"/>
                </a:lnTo>
                <a:lnTo>
                  <a:pt x="1084" y="90"/>
                </a:lnTo>
                <a:lnTo>
                  <a:pt x="1102" y="106"/>
                </a:lnTo>
                <a:lnTo>
                  <a:pt x="1120" y="120"/>
                </a:lnTo>
                <a:lnTo>
                  <a:pt x="1134" y="138"/>
                </a:lnTo>
                <a:lnTo>
                  <a:pt x="1150" y="154"/>
                </a:lnTo>
                <a:lnTo>
                  <a:pt x="1176" y="190"/>
                </a:lnTo>
                <a:lnTo>
                  <a:pt x="1200" y="228"/>
                </a:lnTo>
                <a:lnTo>
                  <a:pt x="1200" y="228"/>
                </a:lnTo>
                <a:lnTo>
                  <a:pt x="1208" y="242"/>
                </a:lnTo>
                <a:lnTo>
                  <a:pt x="1216" y="258"/>
                </a:lnTo>
                <a:lnTo>
                  <a:pt x="1226" y="290"/>
                </a:lnTo>
                <a:lnTo>
                  <a:pt x="1232" y="322"/>
                </a:lnTo>
                <a:lnTo>
                  <a:pt x="1234" y="356"/>
                </a:lnTo>
                <a:lnTo>
                  <a:pt x="1234" y="390"/>
                </a:lnTo>
                <a:lnTo>
                  <a:pt x="1232" y="424"/>
                </a:lnTo>
                <a:lnTo>
                  <a:pt x="1226" y="456"/>
                </a:lnTo>
                <a:lnTo>
                  <a:pt x="1220" y="488"/>
                </a:lnTo>
                <a:lnTo>
                  <a:pt x="1212" y="518"/>
                </a:lnTo>
                <a:lnTo>
                  <a:pt x="1202" y="544"/>
                </a:lnTo>
                <a:lnTo>
                  <a:pt x="1186" y="590"/>
                </a:lnTo>
                <a:lnTo>
                  <a:pt x="1174" y="620"/>
                </a:lnTo>
                <a:lnTo>
                  <a:pt x="1168" y="632"/>
                </a:lnTo>
                <a:lnTo>
                  <a:pt x="1168" y="632"/>
                </a:lnTo>
                <a:lnTo>
                  <a:pt x="1242" y="584"/>
                </a:lnTo>
                <a:lnTo>
                  <a:pt x="1424" y="472"/>
                </a:lnTo>
                <a:lnTo>
                  <a:pt x="1536" y="404"/>
                </a:lnTo>
                <a:lnTo>
                  <a:pt x="1652" y="338"/>
                </a:lnTo>
                <a:lnTo>
                  <a:pt x="1762" y="276"/>
                </a:lnTo>
                <a:lnTo>
                  <a:pt x="1814" y="250"/>
                </a:lnTo>
                <a:lnTo>
                  <a:pt x="1862" y="226"/>
                </a:lnTo>
                <a:lnTo>
                  <a:pt x="1862" y="226"/>
                </a:lnTo>
                <a:lnTo>
                  <a:pt x="1910" y="206"/>
                </a:lnTo>
                <a:lnTo>
                  <a:pt x="1960" y="190"/>
                </a:lnTo>
                <a:lnTo>
                  <a:pt x="2012" y="176"/>
                </a:lnTo>
                <a:lnTo>
                  <a:pt x="2066" y="164"/>
                </a:lnTo>
                <a:lnTo>
                  <a:pt x="2120" y="156"/>
                </a:lnTo>
                <a:lnTo>
                  <a:pt x="2176" y="152"/>
                </a:lnTo>
                <a:lnTo>
                  <a:pt x="2232" y="152"/>
                </a:lnTo>
                <a:lnTo>
                  <a:pt x="2288" y="154"/>
                </a:lnTo>
                <a:lnTo>
                  <a:pt x="2342" y="158"/>
                </a:lnTo>
                <a:lnTo>
                  <a:pt x="2396" y="168"/>
                </a:lnTo>
                <a:lnTo>
                  <a:pt x="2446" y="180"/>
                </a:lnTo>
                <a:lnTo>
                  <a:pt x="2494" y="194"/>
                </a:lnTo>
                <a:lnTo>
                  <a:pt x="2538" y="214"/>
                </a:lnTo>
                <a:lnTo>
                  <a:pt x="2558" y="224"/>
                </a:lnTo>
                <a:lnTo>
                  <a:pt x="2578" y="236"/>
                </a:lnTo>
                <a:lnTo>
                  <a:pt x="2596" y="248"/>
                </a:lnTo>
                <a:lnTo>
                  <a:pt x="2614" y="262"/>
                </a:lnTo>
                <a:lnTo>
                  <a:pt x="2630" y="276"/>
                </a:lnTo>
                <a:lnTo>
                  <a:pt x="2644" y="292"/>
                </a:lnTo>
                <a:lnTo>
                  <a:pt x="2644" y="292"/>
                </a:lnTo>
                <a:lnTo>
                  <a:pt x="2664" y="316"/>
                </a:lnTo>
                <a:lnTo>
                  <a:pt x="2680" y="340"/>
                </a:lnTo>
                <a:lnTo>
                  <a:pt x="2696" y="364"/>
                </a:lnTo>
                <a:lnTo>
                  <a:pt x="2708" y="386"/>
                </a:lnTo>
                <a:lnTo>
                  <a:pt x="2718" y="410"/>
                </a:lnTo>
                <a:lnTo>
                  <a:pt x="2726" y="432"/>
                </a:lnTo>
                <a:lnTo>
                  <a:pt x="2730" y="454"/>
                </a:lnTo>
                <a:lnTo>
                  <a:pt x="2734" y="476"/>
                </a:lnTo>
                <a:lnTo>
                  <a:pt x="2736" y="498"/>
                </a:lnTo>
                <a:lnTo>
                  <a:pt x="2738" y="518"/>
                </a:lnTo>
                <a:lnTo>
                  <a:pt x="2736" y="540"/>
                </a:lnTo>
                <a:lnTo>
                  <a:pt x="2734" y="560"/>
                </a:lnTo>
                <a:lnTo>
                  <a:pt x="2730" y="578"/>
                </a:lnTo>
                <a:lnTo>
                  <a:pt x="2726" y="598"/>
                </a:lnTo>
                <a:lnTo>
                  <a:pt x="2714" y="632"/>
                </a:lnTo>
                <a:lnTo>
                  <a:pt x="2700" y="666"/>
                </a:lnTo>
                <a:lnTo>
                  <a:pt x="2684" y="694"/>
                </a:lnTo>
                <a:lnTo>
                  <a:pt x="2666" y="720"/>
                </a:lnTo>
                <a:lnTo>
                  <a:pt x="2650" y="742"/>
                </a:lnTo>
                <a:lnTo>
                  <a:pt x="2624" y="772"/>
                </a:lnTo>
                <a:lnTo>
                  <a:pt x="2614" y="782"/>
                </a:lnTo>
                <a:lnTo>
                  <a:pt x="2614" y="782"/>
                </a:lnTo>
                <a:lnTo>
                  <a:pt x="2612" y="800"/>
                </a:lnTo>
                <a:lnTo>
                  <a:pt x="2610" y="818"/>
                </a:lnTo>
                <a:lnTo>
                  <a:pt x="2610" y="840"/>
                </a:lnTo>
                <a:lnTo>
                  <a:pt x="2614" y="862"/>
                </a:lnTo>
                <a:lnTo>
                  <a:pt x="2618" y="872"/>
                </a:lnTo>
                <a:lnTo>
                  <a:pt x="2622" y="882"/>
                </a:lnTo>
                <a:lnTo>
                  <a:pt x="2628" y="890"/>
                </a:lnTo>
                <a:lnTo>
                  <a:pt x="2636" y="896"/>
                </a:lnTo>
                <a:lnTo>
                  <a:pt x="2646" y="900"/>
                </a:lnTo>
                <a:lnTo>
                  <a:pt x="2658" y="902"/>
                </a:lnTo>
                <a:lnTo>
                  <a:pt x="2658" y="902"/>
                </a:lnTo>
                <a:lnTo>
                  <a:pt x="2670" y="902"/>
                </a:lnTo>
                <a:lnTo>
                  <a:pt x="2678" y="900"/>
                </a:lnTo>
                <a:lnTo>
                  <a:pt x="2686" y="898"/>
                </a:lnTo>
                <a:lnTo>
                  <a:pt x="2692" y="894"/>
                </a:lnTo>
                <a:lnTo>
                  <a:pt x="2696" y="890"/>
                </a:lnTo>
                <a:lnTo>
                  <a:pt x="2698" y="886"/>
                </a:lnTo>
                <a:lnTo>
                  <a:pt x="2700" y="874"/>
                </a:lnTo>
                <a:lnTo>
                  <a:pt x="2700" y="864"/>
                </a:lnTo>
                <a:lnTo>
                  <a:pt x="2696" y="854"/>
                </a:lnTo>
                <a:lnTo>
                  <a:pt x="2692" y="844"/>
                </a:lnTo>
                <a:lnTo>
                  <a:pt x="2692" y="844"/>
                </a:lnTo>
                <a:lnTo>
                  <a:pt x="2704" y="844"/>
                </a:lnTo>
                <a:lnTo>
                  <a:pt x="2714" y="846"/>
                </a:lnTo>
                <a:lnTo>
                  <a:pt x="2728" y="850"/>
                </a:lnTo>
                <a:lnTo>
                  <a:pt x="2740" y="858"/>
                </a:lnTo>
                <a:lnTo>
                  <a:pt x="2744" y="864"/>
                </a:lnTo>
                <a:lnTo>
                  <a:pt x="2748" y="870"/>
                </a:lnTo>
                <a:lnTo>
                  <a:pt x="2752" y="878"/>
                </a:lnTo>
                <a:lnTo>
                  <a:pt x="2754" y="888"/>
                </a:lnTo>
                <a:lnTo>
                  <a:pt x="2754" y="900"/>
                </a:lnTo>
                <a:lnTo>
                  <a:pt x="2752" y="912"/>
                </a:lnTo>
                <a:lnTo>
                  <a:pt x="2752" y="912"/>
                </a:lnTo>
                <a:lnTo>
                  <a:pt x="2748" y="924"/>
                </a:lnTo>
                <a:lnTo>
                  <a:pt x="2742" y="936"/>
                </a:lnTo>
                <a:lnTo>
                  <a:pt x="2736" y="944"/>
                </a:lnTo>
                <a:lnTo>
                  <a:pt x="2726" y="952"/>
                </a:lnTo>
                <a:lnTo>
                  <a:pt x="2716" y="958"/>
                </a:lnTo>
                <a:lnTo>
                  <a:pt x="2706" y="962"/>
                </a:lnTo>
                <a:lnTo>
                  <a:pt x="2694" y="964"/>
                </a:lnTo>
                <a:lnTo>
                  <a:pt x="2682" y="964"/>
                </a:lnTo>
                <a:lnTo>
                  <a:pt x="2670" y="964"/>
                </a:lnTo>
                <a:lnTo>
                  <a:pt x="2658" y="962"/>
                </a:lnTo>
                <a:lnTo>
                  <a:pt x="2646" y="958"/>
                </a:lnTo>
                <a:lnTo>
                  <a:pt x="2636" y="952"/>
                </a:lnTo>
                <a:lnTo>
                  <a:pt x="2626" y="946"/>
                </a:lnTo>
                <a:lnTo>
                  <a:pt x="2616" y="938"/>
                </a:lnTo>
                <a:lnTo>
                  <a:pt x="2610" y="928"/>
                </a:lnTo>
                <a:lnTo>
                  <a:pt x="2604" y="918"/>
                </a:lnTo>
                <a:lnTo>
                  <a:pt x="2604" y="918"/>
                </a:lnTo>
                <a:lnTo>
                  <a:pt x="2596" y="896"/>
                </a:lnTo>
                <a:lnTo>
                  <a:pt x="2592" y="874"/>
                </a:lnTo>
                <a:lnTo>
                  <a:pt x="2588" y="852"/>
                </a:lnTo>
                <a:lnTo>
                  <a:pt x="2588" y="834"/>
                </a:lnTo>
                <a:lnTo>
                  <a:pt x="2588" y="804"/>
                </a:lnTo>
                <a:lnTo>
                  <a:pt x="2588" y="794"/>
                </a:lnTo>
                <a:lnTo>
                  <a:pt x="2588" y="794"/>
                </a:lnTo>
                <a:lnTo>
                  <a:pt x="2582" y="796"/>
                </a:lnTo>
                <a:lnTo>
                  <a:pt x="2564" y="804"/>
                </a:lnTo>
                <a:lnTo>
                  <a:pt x="2534" y="812"/>
                </a:lnTo>
                <a:lnTo>
                  <a:pt x="2516" y="816"/>
                </a:lnTo>
                <a:lnTo>
                  <a:pt x="2496" y="820"/>
                </a:lnTo>
                <a:lnTo>
                  <a:pt x="2474" y="820"/>
                </a:lnTo>
                <a:lnTo>
                  <a:pt x="2450" y="822"/>
                </a:lnTo>
                <a:lnTo>
                  <a:pt x="2424" y="820"/>
                </a:lnTo>
                <a:lnTo>
                  <a:pt x="2396" y="816"/>
                </a:lnTo>
                <a:lnTo>
                  <a:pt x="2366" y="810"/>
                </a:lnTo>
                <a:lnTo>
                  <a:pt x="2336" y="802"/>
                </a:lnTo>
                <a:lnTo>
                  <a:pt x="2304" y="790"/>
                </a:lnTo>
                <a:lnTo>
                  <a:pt x="2270" y="774"/>
                </a:lnTo>
                <a:lnTo>
                  <a:pt x="2270" y="774"/>
                </a:lnTo>
                <a:lnTo>
                  <a:pt x="2254" y="764"/>
                </a:lnTo>
                <a:lnTo>
                  <a:pt x="2238" y="754"/>
                </a:lnTo>
                <a:lnTo>
                  <a:pt x="2224" y="742"/>
                </a:lnTo>
                <a:lnTo>
                  <a:pt x="2210" y="728"/>
                </a:lnTo>
                <a:lnTo>
                  <a:pt x="2198" y="716"/>
                </a:lnTo>
                <a:lnTo>
                  <a:pt x="2186" y="700"/>
                </a:lnTo>
                <a:lnTo>
                  <a:pt x="2176" y="684"/>
                </a:lnTo>
                <a:lnTo>
                  <a:pt x="2168" y="668"/>
                </a:lnTo>
                <a:lnTo>
                  <a:pt x="2152" y="634"/>
                </a:lnTo>
                <a:lnTo>
                  <a:pt x="2140" y="600"/>
                </a:lnTo>
                <a:lnTo>
                  <a:pt x="2134" y="562"/>
                </a:lnTo>
                <a:lnTo>
                  <a:pt x="2130" y="526"/>
                </a:lnTo>
                <a:lnTo>
                  <a:pt x="2132" y="490"/>
                </a:lnTo>
                <a:lnTo>
                  <a:pt x="2136" y="456"/>
                </a:lnTo>
                <a:lnTo>
                  <a:pt x="2140" y="440"/>
                </a:lnTo>
                <a:lnTo>
                  <a:pt x="2146" y="424"/>
                </a:lnTo>
                <a:lnTo>
                  <a:pt x="2152" y="408"/>
                </a:lnTo>
                <a:lnTo>
                  <a:pt x="2160" y="394"/>
                </a:lnTo>
                <a:lnTo>
                  <a:pt x="2168" y="380"/>
                </a:lnTo>
                <a:lnTo>
                  <a:pt x="2178" y="368"/>
                </a:lnTo>
                <a:lnTo>
                  <a:pt x="2190" y="356"/>
                </a:lnTo>
                <a:lnTo>
                  <a:pt x="2202" y="346"/>
                </a:lnTo>
                <a:lnTo>
                  <a:pt x="2214" y="336"/>
                </a:lnTo>
                <a:lnTo>
                  <a:pt x="2228" y="328"/>
                </a:lnTo>
                <a:lnTo>
                  <a:pt x="2244" y="322"/>
                </a:lnTo>
                <a:lnTo>
                  <a:pt x="2260" y="318"/>
                </a:lnTo>
                <a:lnTo>
                  <a:pt x="2260" y="318"/>
                </a:lnTo>
                <a:lnTo>
                  <a:pt x="2292" y="312"/>
                </a:lnTo>
                <a:lnTo>
                  <a:pt x="2322" y="312"/>
                </a:lnTo>
                <a:lnTo>
                  <a:pt x="2348" y="316"/>
                </a:lnTo>
                <a:lnTo>
                  <a:pt x="2370" y="324"/>
                </a:lnTo>
                <a:lnTo>
                  <a:pt x="2392" y="334"/>
                </a:lnTo>
                <a:lnTo>
                  <a:pt x="2410" y="348"/>
                </a:lnTo>
                <a:lnTo>
                  <a:pt x="2426" y="364"/>
                </a:lnTo>
                <a:lnTo>
                  <a:pt x="2440" y="380"/>
                </a:lnTo>
                <a:lnTo>
                  <a:pt x="2450" y="398"/>
                </a:lnTo>
                <a:lnTo>
                  <a:pt x="2460" y="416"/>
                </a:lnTo>
                <a:lnTo>
                  <a:pt x="2468" y="432"/>
                </a:lnTo>
                <a:lnTo>
                  <a:pt x="2474" y="448"/>
                </a:lnTo>
                <a:lnTo>
                  <a:pt x="2480" y="474"/>
                </a:lnTo>
                <a:lnTo>
                  <a:pt x="2482" y="488"/>
                </a:lnTo>
                <a:lnTo>
                  <a:pt x="2482" y="488"/>
                </a:lnTo>
                <a:lnTo>
                  <a:pt x="2480" y="506"/>
                </a:lnTo>
                <a:lnTo>
                  <a:pt x="2480" y="518"/>
                </a:lnTo>
                <a:lnTo>
                  <a:pt x="2480" y="530"/>
                </a:lnTo>
                <a:lnTo>
                  <a:pt x="2484" y="542"/>
                </a:lnTo>
                <a:lnTo>
                  <a:pt x="2490" y="552"/>
                </a:lnTo>
                <a:lnTo>
                  <a:pt x="2500" y="560"/>
                </a:lnTo>
                <a:lnTo>
                  <a:pt x="2506" y="564"/>
                </a:lnTo>
                <a:lnTo>
                  <a:pt x="2514" y="566"/>
                </a:lnTo>
                <a:lnTo>
                  <a:pt x="2514" y="566"/>
                </a:lnTo>
                <a:lnTo>
                  <a:pt x="2524" y="568"/>
                </a:lnTo>
                <a:lnTo>
                  <a:pt x="2532" y="568"/>
                </a:lnTo>
                <a:lnTo>
                  <a:pt x="2540" y="566"/>
                </a:lnTo>
                <a:lnTo>
                  <a:pt x="2548" y="564"/>
                </a:lnTo>
                <a:lnTo>
                  <a:pt x="2558" y="558"/>
                </a:lnTo>
                <a:lnTo>
                  <a:pt x="2568" y="550"/>
                </a:lnTo>
                <a:lnTo>
                  <a:pt x="2572" y="540"/>
                </a:lnTo>
                <a:lnTo>
                  <a:pt x="2576" y="532"/>
                </a:lnTo>
                <a:lnTo>
                  <a:pt x="2578" y="524"/>
                </a:lnTo>
                <a:lnTo>
                  <a:pt x="2578" y="524"/>
                </a:lnTo>
                <a:lnTo>
                  <a:pt x="2580" y="532"/>
                </a:lnTo>
                <a:lnTo>
                  <a:pt x="2582" y="542"/>
                </a:lnTo>
                <a:lnTo>
                  <a:pt x="2584" y="552"/>
                </a:lnTo>
                <a:lnTo>
                  <a:pt x="2582" y="566"/>
                </a:lnTo>
                <a:lnTo>
                  <a:pt x="2578" y="578"/>
                </a:lnTo>
                <a:lnTo>
                  <a:pt x="2572" y="590"/>
                </a:lnTo>
                <a:lnTo>
                  <a:pt x="2566" y="596"/>
                </a:lnTo>
                <a:lnTo>
                  <a:pt x="2558" y="600"/>
                </a:lnTo>
                <a:lnTo>
                  <a:pt x="2558" y="600"/>
                </a:lnTo>
                <a:lnTo>
                  <a:pt x="2548" y="604"/>
                </a:lnTo>
                <a:lnTo>
                  <a:pt x="2538" y="608"/>
                </a:lnTo>
                <a:lnTo>
                  <a:pt x="2528" y="610"/>
                </a:lnTo>
                <a:lnTo>
                  <a:pt x="2518" y="610"/>
                </a:lnTo>
                <a:lnTo>
                  <a:pt x="2500" y="610"/>
                </a:lnTo>
                <a:lnTo>
                  <a:pt x="2484" y="606"/>
                </a:lnTo>
                <a:lnTo>
                  <a:pt x="2470" y="600"/>
                </a:lnTo>
                <a:lnTo>
                  <a:pt x="2460" y="594"/>
                </a:lnTo>
                <a:lnTo>
                  <a:pt x="2450" y="588"/>
                </a:lnTo>
                <a:lnTo>
                  <a:pt x="2450" y="588"/>
                </a:lnTo>
                <a:lnTo>
                  <a:pt x="2446" y="596"/>
                </a:lnTo>
                <a:lnTo>
                  <a:pt x="2444" y="604"/>
                </a:lnTo>
                <a:lnTo>
                  <a:pt x="2440" y="616"/>
                </a:lnTo>
                <a:lnTo>
                  <a:pt x="2440" y="626"/>
                </a:lnTo>
                <a:lnTo>
                  <a:pt x="2440" y="638"/>
                </a:lnTo>
                <a:lnTo>
                  <a:pt x="2444" y="650"/>
                </a:lnTo>
                <a:lnTo>
                  <a:pt x="2448" y="654"/>
                </a:lnTo>
                <a:lnTo>
                  <a:pt x="2454" y="658"/>
                </a:lnTo>
                <a:lnTo>
                  <a:pt x="2454" y="658"/>
                </a:lnTo>
                <a:lnTo>
                  <a:pt x="2470" y="666"/>
                </a:lnTo>
                <a:lnTo>
                  <a:pt x="2486" y="670"/>
                </a:lnTo>
                <a:lnTo>
                  <a:pt x="2500" y="668"/>
                </a:lnTo>
                <a:lnTo>
                  <a:pt x="2512" y="666"/>
                </a:lnTo>
                <a:lnTo>
                  <a:pt x="2520" y="660"/>
                </a:lnTo>
                <a:lnTo>
                  <a:pt x="2528" y="656"/>
                </a:lnTo>
                <a:lnTo>
                  <a:pt x="2534" y="650"/>
                </a:lnTo>
                <a:lnTo>
                  <a:pt x="2534" y="650"/>
                </a:lnTo>
                <a:lnTo>
                  <a:pt x="2532" y="658"/>
                </a:lnTo>
                <a:lnTo>
                  <a:pt x="2530" y="668"/>
                </a:lnTo>
                <a:lnTo>
                  <a:pt x="2524" y="678"/>
                </a:lnTo>
                <a:lnTo>
                  <a:pt x="2516" y="690"/>
                </a:lnTo>
                <a:lnTo>
                  <a:pt x="2502" y="698"/>
                </a:lnTo>
                <a:lnTo>
                  <a:pt x="2494" y="702"/>
                </a:lnTo>
                <a:lnTo>
                  <a:pt x="2486" y="704"/>
                </a:lnTo>
                <a:lnTo>
                  <a:pt x="2474" y="706"/>
                </a:lnTo>
                <a:lnTo>
                  <a:pt x="2462" y="706"/>
                </a:lnTo>
                <a:lnTo>
                  <a:pt x="2462" y="706"/>
                </a:lnTo>
                <a:lnTo>
                  <a:pt x="2444" y="704"/>
                </a:lnTo>
                <a:lnTo>
                  <a:pt x="2430" y="698"/>
                </a:lnTo>
                <a:lnTo>
                  <a:pt x="2418" y="692"/>
                </a:lnTo>
                <a:lnTo>
                  <a:pt x="2406" y="682"/>
                </a:lnTo>
                <a:lnTo>
                  <a:pt x="2398" y="672"/>
                </a:lnTo>
                <a:lnTo>
                  <a:pt x="2392" y="660"/>
                </a:lnTo>
                <a:lnTo>
                  <a:pt x="2386" y="648"/>
                </a:lnTo>
                <a:lnTo>
                  <a:pt x="2382" y="634"/>
                </a:lnTo>
                <a:lnTo>
                  <a:pt x="2376" y="610"/>
                </a:lnTo>
                <a:lnTo>
                  <a:pt x="2374" y="588"/>
                </a:lnTo>
                <a:lnTo>
                  <a:pt x="2374" y="566"/>
                </a:lnTo>
                <a:lnTo>
                  <a:pt x="2374" y="566"/>
                </a:lnTo>
                <a:lnTo>
                  <a:pt x="2368" y="566"/>
                </a:lnTo>
                <a:lnTo>
                  <a:pt x="2352" y="564"/>
                </a:lnTo>
                <a:lnTo>
                  <a:pt x="2342" y="560"/>
                </a:lnTo>
                <a:lnTo>
                  <a:pt x="2330" y="554"/>
                </a:lnTo>
                <a:lnTo>
                  <a:pt x="2318" y="546"/>
                </a:lnTo>
                <a:lnTo>
                  <a:pt x="2306" y="534"/>
                </a:lnTo>
                <a:lnTo>
                  <a:pt x="2306" y="534"/>
                </a:lnTo>
                <a:lnTo>
                  <a:pt x="2296" y="520"/>
                </a:lnTo>
                <a:lnTo>
                  <a:pt x="2290" y="504"/>
                </a:lnTo>
                <a:lnTo>
                  <a:pt x="2288" y="490"/>
                </a:lnTo>
                <a:lnTo>
                  <a:pt x="2290" y="476"/>
                </a:lnTo>
                <a:lnTo>
                  <a:pt x="2290" y="462"/>
                </a:lnTo>
                <a:lnTo>
                  <a:pt x="2294" y="452"/>
                </a:lnTo>
                <a:lnTo>
                  <a:pt x="2296" y="444"/>
                </a:lnTo>
                <a:lnTo>
                  <a:pt x="2296" y="444"/>
                </a:lnTo>
                <a:lnTo>
                  <a:pt x="2298" y="454"/>
                </a:lnTo>
                <a:lnTo>
                  <a:pt x="2302" y="464"/>
                </a:lnTo>
                <a:lnTo>
                  <a:pt x="2308" y="476"/>
                </a:lnTo>
                <a:lnTo>
                  <a:pt x="2316" y="486"/>
                </a:lnTo>
                <a:lnTo>
                  <a:pt x="2322" y="490"/>
                </a:lnTo>
                <a:lnTo>
                  <a:pt x="2328" y="494"/>
                </a:lnTo>
                <a:lnTo>
                  <a:pt x="2336" y="498"/>
                </a:lnTo>
                <a:lnTo>
                  <a:pt x="2344" y="498"/>
                </a:lnTo>
                <a:lnTo>
                  <a:pt x="2354" y="500"/>
                </a:lnTo>
                <a:lnTo>
                  <a:pt x="2366" y="498"/>
                </a:lnTo>
                <a:lnTo>
                  <a:pt x="2366" y="498"/>
                </a:lnTo>
                <a:lnTo>
                  <a:pt x="2376" y="494"/>
                </a:lnTo>
                <a:lnTo>
                  <a:pt x="2386" y="490"/>
                </a:lnTo>
                <a:lnTo>
                  <a:pt x="2392" y="484"/>
                </a:lnTo>
                <a:lnTo>
                  <a:pt x="2398" y="478"/>
                </a:lnTo>
                <a:lnTo>
                  <a:pt x="2402" y="470"/>
                </a:lnTo>
                <a:lnTo>
                  <a:pt x="2402" y="460"/>
                </a:lnTo>
                <a:lnTo>
                  <a:pt x="2402" y="452"/>
                </a:lnTo>
                <a:lnTo>
                  <a:pt x="2402" y="442"/>
                </a:lnTo>
                <a:lnTo>
                  <a:pt x="2398" y="432"/>
                </a:lnTo>
                <a:lnTo>
                  <a:pt x="2394" y="422"/>
                </a:lnTo>
                <a:lnTo>
                  <a:pt x="2382" y="404"/>
                </a:lnTo>
                <a:lnTo>
                  <a:pt x="2366" y="386"/>
                </a:lnTo>
                <a:lnTo>
                  <a:pt x="2358" y="380"/>
                </a:lnTo>
                <a:lnTo>
                  <a:pt x="2348" y="374"/>
                </a:lnTo>
                <a:lnTo>
                  <a:pt x="2348" y="374"/>
                </a:lnTo>
                <a:lnTo>
                  <a:pt x="2338" y="370"/>
                </a:lnTo>
                <a:lnTo>
                  <a:pt x="2324" y="366"/>
                </a:lnTo>
                <a:lnTo>
                  <a:pt x="2312" y="364"/>
                </a:lnTo>
                <a:lnTo>
                  <a:pt x="2296" y="366"/>
                </a:lnTo>
                <a:lnTo>
                  <a:pt x="2282" y="368"/>
                </a:lnTo>
                <a:lnTo>
                  <a:pt x="2266" y="372"/>
                </a:lnTo>
                <a:lnTo>
                  <a:pt x="2252" y="376"/>
                </a:lnTo>
                <a:lnTo>
                  <a:pt x="2236" y="384"/>
                </a:lnTo>
                <a:lnTo>
                  <a:pt x="2222" y="394"/>
                </a:lnTo>
                <a:lnTo>
                  <a:pt x="2210" y="406"/>
                </a:lnTo>
                <a:lnTo>
                  <a:pt x="2198" y="420"/>
                </a:lnTo>
                <a:lnTo>
                  <a:pt x="2188" y="436"/>
                </a:lnTo>
                <a:lnTo>
                  <a:pt x="2180" y="456"/>
                </a:lnTo>
                <a:lnTo>
                  <a:pt x="2174" y="476"/>
                </a:lnTo>
                <a:lnTo>
                  <a:pt x="2170" y="500"/>
                </a:lnTo>
                <a:lnTo>
                  <a:pt x="2170" y="526"/>
                </a:lnTo>
                <a:lnTo>
                  <a:pt x="2170" y="526"/>
                </a:lnTo>
                <a:lnTo>
                  <a:pt x="2172" y="552"/>
                </a:lnTo>
                <a:lnTo>
                  <a:pt x="2176" y="578"/>
                </a:lnTo>
                <a:lnTo>
                  <a:pt x="2184" y="604"/>
                </a:lnTo>
                <a:lnTo>
                  <a:pt x="2192" y="628"/>
                </a:lnTo>
                <a:lnTo>
                  <a:pt x="2202" y="650"/>
                </a:lnTo>
                <a:lnTo>
                  <a:pt x="2214" y="670"/>
                </a:lnTo>
                <a:lnTo>
                  <a:pt x="2228" y="690"/>
                </a:lnTo>
                <a:lnTo>
                  <a:pt x="2244" y="708"/>
                </a:lnTo>
                <a:lnTo>
                  <a:pt x="2262" y="724"/>
                </a:lnTo>
                <a:lnTo>
                  <a:pt x="2282" y="738"/>
                </a:lnTo>
                <a:lnTo>
                  <a:pt x="2302" y="750"/>
                </a:lnTo>
                <a:lnTo>
                  <a:pt x="2324" y="760"/>
                </a:lnTo>
                <a:lnTo>
                  <a:pt x="2348" y="768"/>
                </a:lnTo>
                <a:lnTo>
                  <a:pt x="2372" y="774"/>
                </a:lnTo>
                <a:lnTo>
                  <a:pt x="2398" y="776"/>
                </a:lnTo>
                <a:lnTo>
                  <a:pt x="2426" y="778"/>
                </a:lnTo>
                <a:lnTo>
                  <a:pt x="2426" y="778"/>
                </a:lnTo>
                <a:lnTo>
                  <a:pt x="2452" y="776"/>
                </a:lnTo>
                <a:lnTo>
                  <a:pt x="2478" y="774"/>
                </a:lnTo>
                <a:lnTo>
                  <a:pt x="2502" y="770"/>
                </a:lnTo>
                <a:lnTo>
                  <a:pt x="2524" y="766"/>
                </a:lnTo>
                <a:lnTo>
                  <a:pt x="2546" y="760"/>
                </a:lnTo>
                <a:lnTo>
                  <a:pt x="2566" y="752"/>
                </a:lnTo>
                <a:lnTo>
                  <a:pt x="2584" y="742"/>
                </a:lnTo>
                <a:lnTo>
                  <a:pt x="2600" y="732"/>
                </a:lnTo>
                <a:lnTo>
                  <a:pt x="2614" y="720"/>
                </a:lnTo>
                <a:lnTo>
                  <a:pt x="2628" y="708"/>
                </a:lnTo>
                <a:lnTo>
                  <a:pt x="2640" y="692"/>
                </a:lnTo>
                <a:lnTo>
                  <a:pt x="2652" y="678"/>
                </a:lnTo>
                <a:lnTo>
                  <a:pt x="2660" y="660"/>
                </a:lnTo>
                <a:lnTo>
                  <a:pt x="2668" y="642"/>
                </a:lnTo>
                <a:lnTo>
                  <a:pt x="2674" y="622"/>
                </a:lnTo>
                <a:lnTo>
                  <a:pt x="2680" y="602"/>
                </a:lnTo>
                <a:lnTo>
                  <a:pt x="2680" y="602"/>
                </a:lnTo>
                <a:lnTo>
                  <a:pt x="2684" y="580"/>
                </a:lnTo>
                <a:lnTo>
                  <a:pt x="2686" y="554"/>
                </a:lnTo>
                <a:lnTo>
                  <a:pt x="2684" y="528"/>
                </a:lnTo>
                <a:lnTo>
                  <a:pt x="2682" y="498"/>
                </a:lnTo>
                <a:lnTo>
                  <a:pt x="2676" y="470"/>
                </a:lnTo>
                <a:lnTo>
                  <a:pt x="2666" y="440"/>
                </a:lnTo>
                <a:lnTo>
                  <a:pt x="2652" y="410"/>
                </a:lnTo>
                <a:lnTo>
                  <a:pt x="2634" y="380"/>
                </a:lnTo>
                <a:lnTo>
                  <a:pt x="2612" y="352"/>
                </a:lnTo>
                <a:lnTo>
                  <a:pt x="2586" y="324"/>
                </a:lnTo>
                <a:lnTo>
                  <a:pt x="2570" y="312"/>
                </a:lnTo>
                <a:lnTo>
                  <a:pt x="2554" y="300"/>
                </a:lnTo>
                <a:lnTo>
                  <a:pt x="2536" y="288"/>
                </a:lnTo>
                <a:lnTo>
                  <a:pt x="2518" y="276"/>
                </a:lnTo>
                <a:lnTo>
                  <a:pt x="2496" y="266"/>
                </a:lnTo>
                <a:lnTo>
                  <a:pt x="2474" y="256"/>
                </a:lnTo>
                <a:lnTo>
                  <a:pt x="2450" y="246"/>
                </a:lnTo>
                <a:lnTo>
                  <a:pt x="2424" y="238"/>
                </a:lnTo>
                <a:lnTo>
                  <a:pt x="2398" y="232"/>
                </a:lnTo>
                <a:lnTo>
                  <a:pt x="2368" y="226"/>
                </a:lnTo>
                <a:lnTo>
                  <a:pt x="2338" y="220"/>
                </a:lnTo>
                <a:lnTo>
                  <a:pt x="2306" y="216"/>
                </a:lnTo>
                <a:lnTo>
                  <a:pt x="2306" y="216"/>
                </a:lnTo>
                <a:lnTo>
                  <a:pt x="2270" y="212"/>
                </a:lnTo>
                <a:lnTo>
                  <a:pt x="2236" y="212"/>
                </a:lnTo>
                <a:lnTo>
                  <a:pt x="2202" y="212"/>
                </a:lnTo>
                <a:lnTo>
                  <a:pt x="2168" y="214"/>
                </a:lnTo>
                <a:lnTo>
                  <a:pt x="2134" y="218"/>
                </a:lnTo>
                <a:lnTo>
                  <a:pt x="2102" y="224"/>
                </a:lnTo>
                <a:lnTo>
                  <a:pt x="2070" y="230"/>
                </a:lnTo>
                <a:lnTo>
                  <a:pt x="2038" y="236"/>
                </a:lnTo>
                <a:lnTo>
                  <a:pt x="1976" y="254"/>
                </a:lnTo>
                <a:lnTo>
                  <a:pt x="1918" y="274"/>
                </a:lnTo>
                <a:lnTo>
                  <a:pt x="1864" y="296"/>
                </a:lnTo>
                <a:lnTo>
                  <a:pt x="1814" y="320"/>
                </a:lnTo>
                <a:lnTo>
                  <a:pt x="1766" y="346"/>
                </a:lnTo>
                <a:lnTo>
                  <a:pt x="1726" y="370"/>
                </a:lnTo>
                <a:lnTo>
                  <a:pt x="1690" y="392"/>
                </a:lnTo>
                <a:lnTo>
                  <a:pt x="1660" y="412"/>
                </a:lnTo>
                <a:lnTo>
                  <a:pt x="1616" y="444"/>
                </a:lnTo>
                <a:lnTo>
                  <a:pt x="1602" y="456"/>
                </a:lnTo>
                <a:lnTo>
                  <a:pt x="1602" y="456"/>
                </a:lnTo>
                <a:lnTo>
                  <a:pt x="1616" y="456"/>
                </a:lnTo>
                <a:lnTo>
                  <a:pt x="1630" y="456"/>
                </a:lnTo>
                <a:lnTo>
                  <a:pt x="1646" y="458"/>
                </a:lnTo>
                <a:lnTo>
                  <a:pt x="1664" y="462"/>
                </a:lnTo>
                <a:lnTo>
                  <a:pt x="1684" y="468"/>
                </a:lnTo>
                <a:lnTo>
                  <a:pt x="1702" y="476"/>
                </a:lnTo>
                <a:lnTo>
                  <a:pt x="1710" y="482"/>
                </a:lnTo>
                <a:lnTo>
                  <a:pt x="1716" y="490"/>
                </a:lnTo>
                <a:lnTo>
                  <a:pt x="1716" y="490"/>
                </a:lnTo>
                <a:lnTo>
                  <a:pt x="1728" y="504"/>
                </a:lnTo>
                <a:lnTo>
                  <a:pt x="1740" y="516"/>
                </a:lnTo>
                <a:lnTo>
                  <a:pt x="1752" y="526"/>
                </a:lnTo>
                <a:lnTo>
                  <a:pt x="1766" y="534"/>
                </a:lnTo>
                <a:lnTo>
                  <a:pt x="1778" y="540"/>
                </a:lnTo>
                <a:lnTo>
                  <a:pt x="1794" y="546"/>
                </a:lnTo>
                <a:lnTo>
                  <a:pt x="1810" y="550"/>
                </a:lnTo>
                <a:lnTo>
                  <a:pt x="1828" y="552"/>
                </a:lnTo>
                <a:lnTo>
                  <a:pt x="1828" y="552"/>
                </a:lnTo>
                <a:lnTo>
                  <a:pt x="1848" y="554"/>
                </a:lnTo>
                <a:lnTo>
                  <a:pt x="1866" y="554"/>
                </a:lnTo>
                <a:lnTo>
                  <a:pt x="1882" y="552"/>
                </a:lnTo>
                <a:lnTo>
                  <a:pt x="1898" y="548"/>
                </a:lnTo>
                <a:lnTo>
                  <a:pt x="1910" y="542"/>
                </a:lnTo>
                <a:lnTo>
                  <a:pt x="1920" y="534"/>
                </a:lnTo>
                <a:lnTo>
                  <a:pt x="1924" y="528"/>
                </a:lnTo>
                <a:lnTo>
                  <a:pt x="1926" y="522"/>
                </a:lnTo>
                <a:lnTo>
                  <a:pt x="1928" y="506"/>
                </a:lnTo>
                <a:lnTo>
                  <a:pt x="1928" y="506"/>
                </a:lnTo>
                <a:lnTo>
                  <a:pt x="1928" y="498"/>
                </a:lnTo>
                <a:lnTo>
                  <a:pt x="1926" y="492"/>
                </a:lnTo>
                <a:lnTo>
                  <a:pt x="1922" y="486"/>
                </a:lnTo>
                <a:lnTo>
                  <a:pt x="1918" y="480"/>
                </a:lnTo>
                <a:lnTo>
                  <a:pt x="1910" y="474"/>
                </a:lnTo>
                <a:lnTo>
                  <a:pt x="1900" y="470"/>
                </a:lnTo>
                <a:lnTo>
                  <a:pt x="1888" y="470"/>
                </a:lnTo>
                <a:lnTo>
                  <a:pt x="1880" y="468"/>
                </a:lnTo>
                <a:lnTo>
                  <a:pt x="1870" y="470"/>
                </a:lnTo>
                <a:lnTo>
                  <a:pt x="1870" y="470"/>
                </a:lnTo>
                <a:lnTo>
                  <a:pt x="1880" y="466"/>
                </a:lnTo>
                <a:lnTo>
                  <a:pt x="1892" y="464"/>
                </a:lnTo>
                <a:lnTo>
                  <a:pt x="1904" y="462"/>
                </a:lnTo>
                <a:lnTo>
                  <a:pt x="1920" y="462"/>
                </a:lnTo>
                <a:lnTo>
                  <a:pt x="1934" y="464"/>
                </a:lnTo>
                <a:lnTo>
                  <a:pt x="1940" y="468"/>
                </a:lnTo>
                <a:lnTo>
                  <a:pt x="1946" y="472"/>
                </a:lnTo>
                <a:lnTo>
                  <a:pt x="1952" y="478"/>
                </a:lnTo>
                <a:lnTo>
                  <a:pt x="1956" y="484"/>
                </a:lnTo>
                <a:lnTo>
                  <a:pt x="1956" y="484"/>
                </a:lnTo>
                <a:lnTo>
                  <a:pt x="1960" y="492"/>
                </a:lnTo>
                <a:lnTo>
                  <a:pt x="1962" y="500"/>
                </a:lnTo>
                <a:lnTo>
                  <a:pt x="1964" y="516"/>
                </a:lnTo>
                <a:lnTo>
                  <a:pt x="1960" y="534"/>
                </a:lnTo>
                <a:lnTo>
                  <a:pt x="1954" y="552"/>
                </a:lnTo>
                <a:lnTo>
                  <a:pt x="1942" y="570"/>
                </a:lnTo>
                <a:lnTo>
                  <a:pt x="1928" y="584"/>
                </a:lnTo>
                <a:lnTo>
                  <a:pt x="1908" y="598"/>
                </a:lnTo>
                <a:lnTo>
                  <a:pt x="1886" y="608"/>
                </a:lnTo>
                <a:lnTo>
                  <a:pt x="1886" y="608"/>
                </a:lnTo>
                <a:lnTo>
                  <a:pt x="1864" y="614"/>
                </a:lnTo>
                <a:lnTo>
                  <a:pt x="1844" y="618"/>
                </a:lnTo>
                <a:lnTo>
                  <a:pt x="1828" y="618"/>
                </a:lnTo>
                <a:lnTo>
                  <a:pt x="1816" y="616"/>
                </a:lnTo>
                <a:lnTo>
                  <a:pt x="1806" y="614"/>
                </a:lnTo>
                <a:lnTo>
                  <a:pt x="1800" y="610"/>
                </a:lnTo>
                <a:lnTo>
                  <a:pt x="1794" y="608"/>
                </a:lnTo>
                <a:lnTo>
                  <a:pt x="1794" y="608"/>
                </a:lnTo>
                <a:lnTo>
                  <a:pt x="1796" y="634"/>
                </a:lnTo>
                <a:lnTo>
                  <a:pt x="1796" y="664"/>
                </a:lnTo>
                <a:lnTo>
                  <a:pt x="1792" y="700"/>
                </a:lnTo>
                <a:lnTo>
                  <a:pt x="1788" y="720"/>
                </a:lnTo>
                <a:lnTo>
                  <a:pt x="1784" y="742"/>
                </a:lnTo>
                <a:lnTo>
                  <a:pt x="1778" y="762"/>
                </a:lnTo>
                <a:lnTo>
                  <a:pt x="1770" y="784"/>
                </a:lnTo>
                <a:lnTo>
                  <a:pt x="1760" y="806"/>
                </a:lnTo>
                <a:lnTo>
                  <a:pt x="1748" y="826"/>
                </a:lnTo>
                <a:lnTo>
                  <a:pt x="1734" y="846"/>
                </a:lnTo>
                <a:lnTo>
                  <a:pt x="1718" y="866"/>
                </a:lnTo>
                <a:lnTo>
                  <a:pt x="1718" y="866"/>
                </a:lnTo>
                <a:lnTo>
                  <a:pt x="1700" y="882"/>
                </a:lnTo>
                <a:lnTo>
                  <a:pt x="1682" y="896"/>
                </a:lnTo>
                <a:lnTo>
                  <a:pt x="1664" y="906"/>
                </a:lnTo>
                <a:lnTo>
                  <a:pt x="1646" y="916"/>
                </a:lnTo>
                <a:lnTo>
                  <a:pt x="1630" y="922"/>
                </a:lnTo>
                <a:lnTo>
                  <a:pt x="1614" y="926"/>
                </a:lnTo>
                <a:lnTo>
                  <a:pt x="1598" y="928"/>
                </a:lnTo>
                <a:lnTo>
                  <a:pt x="1584" y="928"/>
                </a:lnTo>
                <a:lnTo>
                  <a:pt x="1558" y="928"/>
                </a:lnTo>
                <a:lnTo>
                  <a:pt x="1540" y="924"/>
                </a:lnTo>
                <a:lnTo>
                  <a:pt x="1522" y="918"/>
                </a:lnTo>
                <a:lnTo>
                  <a:pt x="1522" y="918"/>
                </a:lnTo>
                <a:lnTo>
                  <a:pt x="1544" y="916"/>
                </a:lnTo>
                <a:lnTo>
                  <a:pt x="1566" y="914"/>
                </a:lnTo>
                <a:lnTo>
                  <a:pt x="1594" y="906"/>
                </a:lnTo>
                <a:lnTo>
                  <a:pt x="1608" y="902"/>
                </a:lnTo>
                <a:lnTo>
                  <a:pt x="1622" y="896"/>
                </a:lnTo>
                <a:lnTo>
                  <a:pt x="1638" y="888"/>
                </a:lnTo>
                <a:lnTo>
                  <a:pt x="1652" y="878"/>
                </a:lnTo>
                <a:lnTo>
                  <a:pt x="1664" y="868"/>
                </a:lnTo>
                <a:lnTo>
                  <a:pt x="1676" y="856"/>
                </a:lnTo>
                <a:lnTo>
                  <a:pt x="1686" y="840"/>
                </a:lnTo>
                <a:lnTo>
                  <a:pt x="1694" y="824"/>
                </a:lnTo>
                <a:lnTo>
                  <a:pt x="1694" y="824"/>
                </a:lnTo>
                <a:lnTo>
                  <a:pt x="1700" y="806"/>
                </a:lnTo>
                <a:lnTo>
                  <a:pt x="1706" y="788"/>
                </a:lnTo>
                <a:lnTo>
                  <a:pt x="1710" y="754"/>
                </a:lnTo>
                <a:lnTo>
                  <a:pt x="1712" y="722"/>
                </a:lnTo>
                <a:lnTo>
                  <a:pt x="1712" y="694"/>
                </a:lnTo>
                <a:lnTo>
                  <a:pt x="1708" y="670"/>
                </a:lnTo>
                <a:lnTo>
                  <a:pt x="1704" y="652"/>
                </a:lnTo>
                <a:lnTo>
                  <a:pt x="1700" y="636"/>
                </a:lnTo>
                <a:lnTo>
                  <a:pt x="1700" y="636"/>
                </a:lnTo>
                <a:lnTo>
                  <a:pt x="1690" y="646"/>
                </a:lnTo>
                <a:lnTo>
                  <a:pt x="1678" y="658"/>
                </a:lnTo>
                <a:lnTo>
                  <a:pt x="1664" y="670"/>
                </a:lnTo>
                <a:lnTo>
                  <a:pt x="1642" y="682"/>
                </a:lnTo>
                <a:lnTo>
                  <a:pt x="1620" y="692"/>
                </a:lnTo>
                <a:lnTo>
                  <a:pt x="1606" y="694"/>
                </a:lnTo>
                <a:lnTo>
                  <a:pt x="1592" y="696"/>
                </a:lnTo>
                <a:lnTo>
                  <a:pt x="1576" y="698"/>
                </a:lnTo>
                <a:lnTo>
                  <a:pt x="1560" y="696"/>
                </a:lnTo>
                <a:lnTo>
                  <a:pt x="1560" y="696"/>
                </a:lnTo>
                <a:lnTo>
                  <a:pt x="1546" y="692"/>
                </a:lnTo>
                <a:lnTo>
                  <a:pt x="1532" y="688"/>
                </a:lnTo>
                <a:lnTo>
                  <a:pt x="1524" y="684"/>
                </a:lnTo>
                <a:lnTo>
                  <a:pt x="1516" y="678"/>
                </a:lnTo>
                <a:lnTo>
                  <a:pt x="1510" y="670"/>
                </a:lnTo>
                <a:lnTo>
                  <a:pt x="1508" y="664"/>
                </a:lnTo>
                <a:lnTo>
                  <a:pt x="1506" y="656"/>
                </a:lnTo>
                <a:lnTo>
                  <a:pt x="1506" y="648"/>
                </a:lnTo>
                <a:lnTo>
                  <a:pt x="1506" y="634"/>
                </a:lnTo>
                <a:lnTo>
                  <a:pt x="1510" y="622"/>
                </a:lnTo>
                <a:lnTo>
                  <a:pt x="1516" y="610"/>
                </a:lnTo>
                <a:lnTo>
                  <a:pt x="1516" y="610"/>
                </a:lnTo>
                <a:lnTo>
                  <a:pt x="1516" y="618"/>
                </a:lnTo>
                <a:lnTo>
                  <a:pt x="1518" y="628"/>
                </a:lnTo>
                <a:lnTo>
                  <a:pt x="1520" y="640"/>
                </a:lnTo>
                <a:lnTo>
                  <a:pt x="1526" y="650"/>
                </a:lnTo>
                <a:lnTo>
                  <a:pt x="1536" y="660"/>
                </a:lnTo>
                <a:lnTo>
                  <a:pt x="1542" y="664"/>
                </a:lnTo>
                <a:lnTo>
                  <a:pt x="1548" y="668"/>
                </a:lnTo>
                <a:lnTo>
                  <a:pt x="1556" y="670"/>
                </a:lnTo>
                <a:lnTo>
                  <a:pt x="1566" y="672"/>
                </a:lnTo>
                <a:lnTo>
                  <a:pt x="1566" y="672"/>
                </a:lnTo>
                <a:lnTo>
                  <a:pt x="1576" y="672"/>
                </a:lnTo>
                <a:lnTo>
                  <a:pt x="1586" y="670"/>
                </a:lnTo>
                <a:lnTo>
                  <a:pt x="1596" y="668"/>
                </a:lnTo>
                <a:lnTo>
                  <a:pt x="1604" y="664"/>
                </a:lnTo>
                <a:lnTo>
                  <a:pt x="1612" y="658"/>
                </a:lnTo>
                <a:lnTo>
                  <a:pt x="1620" y="652"/>
                </a:lnTo>
                <a:lnTo>
                  <a:pt x="1626" y="646"/>
                </a:lnTo>
                <a:lnTo>
                  <a:pt x="1632" y="638"/>
                </a:lnTo>
                <a:lnTo>
                  <a:pt x="1638" y="628"/>
                </a:lnTo>
                <a:lnTo>
                  <a:pt x="1642" y="618"/>
                </a:lnTo>
                <a:lnTo>
                  <a:pt x="1644" y="608"/>
                </a:lnTo>
                <a:lnTo>
                  <a:pt x="1646" y="596"/>
                </a:lnTo>
                <a:lnTo>
                  <a:pt x="1646" y="584"/>
                </a:lnTo>
                <a:lnTo>
                  <a:pt x="1646" y="572"/>
                </a:lnTo>
                <a:lnTo>
                  <a:pt x="1642" y="560"/>
                </a:lnTo>
                <a:lnTo>
                  <a:pt x="1638" y="546"/>
                </a:lnTo>
                <a:lnTo>
                  <a:pt x="1638" y="546"/>
                </a:lnTo>
                <a:lnTo>
                  <a:pt x="1632" y="534"/>
                </a:lnTo>
                <a:lnTo>
                  <a:pt x="1624" y="524"/>
                </a:lnTo>
                <a:lnTo>
                  <a:pt x="1616" y="516"/>
                </a:lnTo>
                <a:lnTo>
                  <a:pt x="1606" y="510"/>
                </a:lnTo>
                <a:lnTo>
                  <a:pt x="1596" y="506"/>
                </a:lnTo>
                <a:lnTo>
                  <a:pt x="1586" y="502"/>
                </a:lnTo>
                <a:lnTo>
                  <a:pt x="1564" y="500"/>
                </a:lnTo>
                <a:lnTo>
                  <a:pt x="1544" y="502"/>
                </a:lnTo>
                <a:lnTo>
                  <a:pt x="1526" y="506"/>
                </a:lnTo>
                <a:lnTo>
                  <a:pt x="1510" y="510"/>
                </a:lnTo>
                <a:lnTo>
                  <a:pt x="1510" y="510"/>
                </a:lnTo>
                <a:lnTo>
                  <a:pt x="1468" y="536"/>
                </a:lnTo>
                <a:lnTo>
                  <a:pt x="1418" y="568"/>
                </a:lnTo>
                <a:lnTo>
                  <a:pt x="1352" y="606"/>
                </a:lnTo>
                <a:lnTo>
                  <a:pt x="1270" y="652"/>
                </a:lnTo>
                <a:lnTo>
                  <a:pt x="1174" y="702"/>
                </a:lnTo>
                <a:lnTo>
                  <a:pt x="1066" y="754"/>
                </a:lnTo>
                <a:lnTo>
                  <a:pt x="1008" y="780"/>
                </a:lnTo>
                <a:lnTo>
                  <a:pt x="948" y="806"/>
                </a:lnTo>
                <a:lnTo>
                  <a:pt x="948" y="806"/>
                </a:lnTo>
                <a:lnTo>
                  <a:pt x="888" y="830"/>
                </a:lnTo>
                <a:lnTo>
                  <a:pt x="832" y="850"/>
                </a:lnTo>
                <a:lnTo>
                  <a:pt x="778" y="868"/>
                </a:lnTo>
                <a:lnTo>
                  <a:pt x="728" y="884"/>
                </a:lnTo>
                <a:lnTo>
                  <a:pt x="680" y="896"/>
                </a:lnTo>
                <a:lnTo>
                  <a:pt x="634" y="906"/>
                </a:lnTo>
                <a:lnTo>
                  <a:pt x="590" y="914"/>
                </a:lnTo>
                <a:lnTo>
                  <a:pt x="550" y="920"/>
                </a:lnTo>
                <a:lnTo>
                  <a:pt x="508" y="922"/>
                </a:lnTo>
                <a:lnTo>
                  <a:pt x="470" y="926"/>
                </a:lnTo>
                <a:lnTo>
                  <a:pt x="396" y="926"/>
                </a:lnTo>
                <a:lnTo>
                  <a:pt x="324" y="924"/>
                </a:lnTo>
                <a:lnTo>
                  <a:pt x="252" y="920"/>
                </a:lnTo>
                <a:lnTo>
                  <a:pt x="252" y="920"/>
                </a:lnTo>
                <a:lnTo>
                  <a:pt x="218" y="916"/>
                </a:lnTo>
                <a:lnTo>
                  <a:pt x="186" y="912"/>
                </a:lnTo>
                <a:lnTo>
                  <a:pt x="158" y="908"/>
                </a:lnTo>
                <a:lnTo>
                  <a:pt x="132" y="902"/>
                </a:lnTo>
                <a:lnTo>
                  <a:pt x="88" y="890"/>
                </a:lnTo>
                <a:lnTo>
                  <a:pt x="54" y="876"/>
                </a:lnTo>
                <a:lnTo>
                  <a:pt x="30" y="864"/>
                </a:lnTo>
                <a:lnTo>
                  <a:pt x="12" y="852"/>
                </a:lnTo>
                <a:lnTo>
                  <a:pt x="0" y="842"/>
                </a:lnTo>
                <a:lnTo>
                  <a:pt x="0" y="8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577" name="Freeform 33"/>
          <p:cNvSpPr>
            <a:spLocks/>
          </p:cNvSpPr>
          <p:nvPr/>
        </p:nvSpPr>
        <p:spPr bwMode="auto">
          <a:xfrm>
            <a:off x="7416800" y="115888"/>
            <a:ext cx="863600" cy="287337"/>
          </a:xfrm>
          <a:custGeom>
            <a:avLst/>
            <a:gdLst>
              <a:gd name="T0" fmla="*/ 534 w 2754"/>
              <a:gd name="T1" fmla="*/ 880 h 964"/>
              <a:gd name="T2" fmla="*/ 868 w 2754"/>
              <a:gd name="T3" fmla="*/ 664 h 964"/>
              <a:gd name="T4" fmla="*/ 718 w 2754"/>
              <a:gd name="T5" fmla="*/ 558 h 964"/>
              <a:gd name="T6" fmla="*/ 858 w 2754"/>
              <a:gd name="T7" fmla="*/ 482 h 964"/>
              <a:gd name="T8" fmla="*/ 756 w 2754"/>
              <a:gd name="T9" fmla="*/ 418 h 964"/>
              <a:gd name="T10" fmla="*/ 836 w 2754"/>
              <a:gd name="T11" fmla="*/ 362 h 964"/>
              <a:gd name="T12" fmla="*/ 964 w 2754"/>
              <a:gd name="T13" fmla="*/ 388 h 964"/>
              <a:gd name="T14" fmla="*/ 982 w 2754"/>
              <a:gd name="T15" fmla="*/ 558 h 964"/>
              <a:gd name="T16" fmla="*/ 1006 w 2754"/>
              <a:gd name="T17" fmla="*/ 654 h 964"/>
              <a:gd name="T18" fmla="*/ 1016 w 2754"/>
              <a:gd name="T19" fmla="*/ 360 h 964"/>
              <a:gd name="T20" fmla="*/ 1084 w 2754"/>
              <a:gd name="T21" fmla="*/ 618 h 964"/>
              <a:gd name="T22" fmla="*/ 1146 w 2754"/>
              <a:gd name="T23" fmla="*/ 298 h 964"/>
              <a:gd name="T24" fmla="*/ 868 w 2754"/>
              <a:gd name="T25" fmla="*/ 94 h 964"/>
              <a:gd name="T26" fmla="*/ 656 w 2754"/>
              <a:gd name="T27" fmla="*/ 224 h 964"/>
              <a:gd name="T28" fmla="*/ 608 w 2754"/>
              <a:gd name="T29" fmla="*/ 286 h 964"/>
              <a:gd name="T30" fmla="*/ 542 w 2754"/>
              <a:gd name="T31" fmla="*/ 384 h 964"/>
              <a:gd name="T32" fmla="*/ 542 w 2754"/>
              <a:gd name="T33" fmla="*/ 462 h 964"/>
              <a:gd name="T34" fmla="*/ 490 w 2754"/>
              <a:gd name="T35" fmla="*/ 176 h 964"/>
              <a:gd name="T36" fmla="*/ 328 w 2754"/>
              <a:gd name="T37" fmla="*/ 76 h 964"/>
              <a:gd name="T38" fmla="*/ 618 w 2754"/>
              <a:gd name="T39" fmla="*/ 42 h 964"/>
              <a:gd name="T40" fmla="*/ 1042 w 2754"/>
              <a:gd name="T41" fmla="*/ 64 h 964"/>
              <a:gd name="T42" fmla="*/ 1234 w 2754"/>
              <a:gd name="T43" fmla="*/ 390 h 964"/>
              <a:gd name="T44" fmla="*/ 1814 w 2754"/>
              <a:gd name="T45" fmla="*/ 250 h 964"/>
              <a:gd name="T46" fmla="*/ 2538 w 2754"/>
              <a:gd name="T47" fmla="*/ 214 h 964"/>
              <a:gd name="T48" fmla="*/ 2734 w 2754"/>
              <a:gd name="T49" fmla="*/ 476 h 964"/>
              <a:gd name="T50" fmla="*/ 2612 w 2754"/>
              <a:gd name="T51" fmla="*/ 800 h 964"/>
              <a:gd name="T52" fmla="*/ 2696 w 2754"/>
              <a:gd name="T53" fmla="*/ 890 h 964"/>
              <a:gd name="T54" fmla="*/ 2754 w 2754"/>
              <a:gd name="T55" fmla="*/ 900 h 964"/>
              <a:gd name="T56" fmla="*/ 2626 w 2754"/>
              <a:gd name="T57" fmla="*/ 946 h 964"/>
              <a:gd name="T58" fmla="*/ 2516 w 2754"/>
              <a:gd name="T59" fmla="*/ 816 h 964"/>
              <a:gd name="T60" fmla="*/ 2198 w 2754"/>
              <a:gd name="T61" fmla="*/ 716 h 964"/>
              <a:gd name="T62" fmla="*/ 2178 w 2754"/>
              <a:gd name="T63" fmla="*/ 368 h 964"/>
              <a:gd name="T64" fmla="*/ 2440 w 2754"/>
              <a:gd name="T65" fmla="*/ 380 h 964"/>
              <a:gd name="T66" fmla="*/ 2514 w 2754"/>
              <a:gd name="T67" fmla="*/ 566 h 964"/>
              <a:gd name="T68" fmla="*/ 2582 w 2754"/>
              <a:gd name="T69" fmla="*/ 566 h 964"/>
              <a:gd name="T70" fmla="*/ 2450 w 2754"/>
              <a:gd name="T71" fmla="*/ 588 h 964"/>
              <a:gd name="T72" fmla="*/ 2528 w 2754"/>
              <a:gd name="T73" fmla="*/ 656 h 964"/>
              <a:gd name="T74" fmla="*/ 2418 w 2754"/>
              <a:gd name="T75" fmla="*/ 692 h 964"/>
              <a:gd name="T76" fmla="*/ 2306 w 2754"/>
              <a:gd name="T77" fmla="*/ 534 h 964"/>
              <a:gd name="T78" fmla="*/ 2328 w 2754"/>
              <a:gd name="T79" fmla="*/ 494 h 964"/>
              <a:gd name="T80" fmla="*/ 2394 w 2754"/>
              <a:gd name="T81" fmla="*/ 422 h 964"/>
              <a:gd name="T82" fmla="*/ 2210 w 2754"/>
              <a:gd name="T83" fmla="*/ 406 h 964"/>
              <a:gd name="T84" fmla="*/ 2244 w 2754"/>
              <a:gd name="T85" fmla="*/ 708 h 964"/>
              <a:gd name="T86" fmla="*/ 2566 w 2754"/>
              <a:gd name="T87" fmla="*/ 752 h 964"/>
              <a:gd name="T88" fmla="*/ 2682 w 2754"/>
              <a:gd name="T89" fmla="*/ 498 h 964"/>
              <a:gd name="T90" fmla="*/ 2398 w 2754"/>
              <a:gd name="T91" fmla="*/ 232 h 964"/>
              <a:gd name="T92" fmla="*/ 1864 w 2754"/>
              <a:gd name="T93" fmla="*/ 296 h 964"/>
              <a:gd name="T94" fmla="*/ 1710 w 2754"/>
              <a:gd name="T95" fmla="*/ 482 h 964"/>
              <a:gd name="T96" fmla="*/ 1898 w 2754"/>
              <a:gd name="T97" fmla="*/ 548 h 964"/>
              <a:gd name="T98" fmla="*/ 1870 w 2754"/>
              <a:gd name="T99" fmla="*/ 470 h 964"/>
              <a:gd name="T100" fmla="*/ 1960 w 2754"/>
              <a:gd name="T101" fmla="*/ 534 h 964"/>
              <a:gd name="T102" fmla="*/ 1796 w 2754"/>
              <a:gd name="T103" fmla="*/ 634 h 964"/>
              <a:gd name="T104" fmla="*/ 1646 w 2754"/>
              <a:gd name="T105" fmla="*/ 916 h 964"/>
              <a:gd name="T106" fmla="*/ 1652 w 2754"/>
              <a:gd name="T107" fmla="*/ 878 h 964"/>
              <a:gd name="T108" fmla="*/ 1690 w 2754"/>
              <a:gd name="T109" fmla="*/ 646 h 964"/>
              <a:gd name="T110" fmla="*/ 1508 w 2754"/>
              <a:gd name="T111" fmla="*/ 664 h 964"/>
              <a:gd name="T112" fmla="*/ 1566 w 2754"/>
              <a:gd name="T113" fmla="*/ 672 h 964"/>
              <a:gd name="T114" fmla="*/ 1646 w 2754"/>
              <a:gd name="T115" fmla="*/ 572 h 964"/>
              <a:gd name="T116" fmla="*/ 1468 w 2754"/>
              <a:gd name="T117" fmla="*/ 536 h 964"/>
              <a:gd name="T118" fmla="*/ 590 w 2754"/>
              <a:gd name="T119" fmla="*/ 914 h 964"/>
              <a:gd name="T120" fmla="*/ 12 w 2754"/>
              <a:gd name="T121" fmla="*/ 852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54" h="964">
                <a:moveTo>
                  <a:pt x="0" y="842"/>
                </a:moveTo>
                <a:lnTo>
                  <a:pt x="0" y="842"/>
                </a:lnTo>
                <a:lnTo>
                  <a:pt x="36" y="854"/>
                </a:lnTo>
                <a:lnTo>
                  <a:pt x="76" y="866"/>
                </a:lnTo>
                <a:lnTo>
                  <a:pt x="132" y="880"/>
                </a:lnTo>
                <a:lnTo>
                  <a:pt x="198" y="890"/>
                </a:lnTo>
                <a:lnTo>
                  <a:pt x="234" y="896"/>
                </a:lnTo>
                <a:lnTo>
                  <a:pt x="274" y="898"/>
                </a:lnTo>
                <a:lnTo>
                  <a:pt x="314" y="900"/>
                </a:lnTo>
                <a:lnTo>
                  <a:pt x="356" y="900"/>
                </a:lnTo>
                <a:lnTo>
                  <a:pt x="400" y="898"/>
                </a:lnTo>
                <a:lnTo>
                  <a:pt x="446" y="894"/>
                </a:lnTo>
                <a:lnTo>
                  <a:pt x="446" y="894"/>
                </a:lnTo>
                <a:lnTo>
                  <a:pt x="490" y="888"/>
                </a:lnTo>
                <a:lnTo>
                  <a:pt x="534" y="880"/>
                </a:lnTo>
                <a:lnTo>
                  <a:pt x="574" y="870"/>
                </a:lnTo>
                <a:lnTo>
                  <a:pt x="612" y="860"/>
                </a:lnTo>
                <a:lnTo>
                  <a:pt x="646" y="848"/>
                </a:lnTo>
                <a:lnTo>
                  <a:pt x="680" y="834"/>
                </a:lnTo>
                <a:lnTo>
                  <a:pt x="710" y="820"/>
                </a:lnTo>
                <a:lnTo>
                  <a:pt x="738" y="806"/>
                </a:lnTo>
                <a:lnTo>
                  <a:pt x="764" y="790"/>
                </a:lnTo>
                <a:lnTo>
                  <a:pt x="788" y="774"/>
                </a:lnTo>
                <a:lnTo>
                  <a:pt x="808" y="756"/>
                </a:lnTo>
                <a:lnTo>
                  <a:pt x="826" y="738"/>
                </a:lnTo>
                <a:lnTo>
                  <a:pt x="840" y="720"/>
                </a:lnTo>
                <a:lnTo>
                  <a:pt x="852" y="702"/>
                </a:lnTo>
                <a:lnTo>
                  <a:pt x="862" y="682"/>
                </a:lnTo>
                <a:lnTo>
                  <a:pt x="868" y="664"/>
                </a:lnTo>
                <a:lnTo>
                  <a:pt x="868" y="664"/>
                </a:lnTo>
                <a:lnTo>
                  <a:pt x="874" y="636"/>
                </a:lnTo>
                <a:lnTo>
                  <a:pt x="874" y="610"/>
                </a:lnTo>
                <a:lnTo>
                  <a:pt x="870" y="590"/>
                </a:lnTo>
                <a:lnTo>
                  <a:pt x="862" y="572"/>
                </a:lnTo>
                <a:lnTo>
                  <a:pt x="852" y="558"/>
                </a:lnTo>
                <a:lnTo>
                  <a:pt x="840" y="546"/>
                </a:lnTo>
                <a:lnTo>
                  <a:pt x="826" y="538"/>
                </a:lnTo>
                <a:lnTo>
                  <a:pt x="812" y="534"/>
                </a:lnTo>
                <a:lnTo>
                  <a:pt x="812" y="534"/>
                </a:lnTo>
                <a:lnTo>
                  <a:pt x="796" y="532"/>
                </a:lnTo>
                <a:lnTo>
                  <a:pt x="778" y="534"/>
                </a:lnTo>
                <a:lnTo>
                  <a:pt x="762" y="538"/>
                </a:lnTo>
                <a:lnTo>
                  <a:pt x="748" y="542"/>
                </a:lnTo>
                <a:lnTo>
                  <a:pt x="726" y="552"/>
                </a:lnTo>
                <a:lnTo>
                  <a:pt x="718" y="558"/>
                </a:lnTo>
                <a:lnTo>
                  <a:pt x="718" y="558"/>
                </a:lnTo>
                <a:lnTo>
                  <a:pt x="722" y="546"/>
                </a:lnTo>
                <a:lnTo>
                  <a:pt x="728" y="532"/>
                </a:lnTo>
                <a:lnTo>
                  <a:pt x="736" y="518"/>
                </a:lnTo>
                <a:lnTo>
                  <a:pt x="748" y="502"/>
                </a:lnTo>
                <a:lnTo>
                  <a:pt x="764" y="488"/>
                </a:lnTo>
                <a:lnTo>
                  <a:pt x="774" y="484"/>
                </a:lnTo>
                <a:lnTo>
                  <a:pt x="784" y="478"/>
                </a:lnTo>
                <a:lnTo>
                  <a:pt x="796" y="476"/>
                </a:lnTo>
                <a:lnTo>
                  <a:pt x="808" y="474"/>
                </a:lnTo>
                <a:lnTo>
                  <a:pt x="808" y="474"/>
                </a:lnTo>
                <a:lnTo>
                  <a:pt x="824" y="474"/>
                </a:lnTo>
                <a:lnTo>
                  <a:pt x="838" y="476"/>
                </a:lnTo>
                <a:lnTo>
                  <a:pt x="848" y="480"/>
                </a:lnTo>
                <a:lnTo>
                  <a:pt x="858" y="482"/>
                </a:lnTo>
                <a:lnTo>
                  <a:pt x="870" y="490"/>
                </a:lnTo>
                <a:lnTo>
                  <a:pt x="874" y="494"/>
                </a:lnTo>
                <a:lnTo>
                  <a:pt x="874" y="494"/>
                </a:lnTo>
                <a:lnTo>
                  <a:pt x="872" y="484"/>
                </a:lnTo>
                <a:lnTo>
                  <a:pt x="870" y="474"/>
                </a:lnTo>
                <a:lnTo>
                  <a:pt x="866" y="462"/>
                </a:lnTo>
                <a:lnTo>
                  <a:pt x="858" y="450"/>
                </a:lnTo>
                <a:lnTo>
                  <a:pt x="848" y="438"/>
                </a:lnTo>
                <a:lnTo>
                  <a:pt x="834" y="426"/>
                </a:lnTo>
                <a:lnTo>
                  <a:pt x="826" y="422"/>
                </a:lnTo>
                <a:lnTo>
                  <a:pt x="816" y="420"/>
                </a:lnTo>
                <a:lnTo>
                  <a:pt x="816" y="420"/>
                </a:lnTo>
                <a:lnTo>
                  <a:pt x="796" y="416"/>
                </a:lnTo>
                <a:lnTo>
                  <a:pt x="774" y="416"/>
                </a:lnTo>
                <a:lnTo>
                  <a:pt x="756" y="418"/>
                </a:lnTo>
                <a:lnTo>
                  <a:pt x="738" y="420"/>
                </a:lnTo>
                <a:lnTo>
                  <a:pt x="712" y="428"/>
                </a:lnTo>
                <a:lnTo>
                  <a:pt x="702" y="432"/>
                </a:lnTo>
                <a:lnTo>
                  <a:pt x="702" y="432"/>
                </a:lnTo>
                <a:lnTo>
                  <a:pt x="710" y="420"/>
                </a:lnTo>
                <a:lnTo>
                  <a:pt x="720" y="408"/>
                </a:lnTo>
                <a:lnTo>
                  <a:pt x="734" y="394"/>
                </a:lnTo>
                <a:lnTo>
                  <a:pt x="752" y="380"/>
                </a:lnTo>
                <a:lnTo>
                  <a:pt x="764" y="374"/>
                </a:lnTo>
                <a:lnTo>
                  <a:pt x="776" y="368"/>
                </a:lnTo>
                <a:lnTo>
                  <a:pt x="788" y="364"/>
                </a:lnTo>
                <a:lnTo>
                  <a:pt x="804" y="362"/>
                </a:lnTo>
                <a:lnTo>
                  <a:pt x="820" y="360"/>
                </a:lnTo>
                <a:lnTo>
                  <a:pt x="836" y="362"/>
                </a:lnTo>
                <a:lnTo>
                  <a:pt x="836" y="362"/>
                </a:lnTo>
                <a:lnTo>
                  <a:pt x="852" y="364"/>
                </a:lnTo>
                <a:lnTo>
                  <a:pt x="868" y="368"/>
                </a:lnTo>
                <a:lnTo>
                  <a:pt x="882" y="374"/>
                </a:lnTo>
                <a:lnTo>
                  <a:pt x="894" y="378"/>
                </a:lnTo>
                <a:lnTo>
                  <a:pt x="916" y="392"/>
                </a:lnTo>
                <a:lnTo>
                  <a:pt x="932" y="406"/>
                </a:lnTo>
                <a:lnTo>
                  <a:pt x="944" y="420"/>
                </a:lnTo>
                <a:lnTo>
                  <a:pt x="952" y="432"/>
                </a:lnTo>
                <a:lnTo>
                  <a:pt x="958" y="444"/>
                </a:lnTo>
                <a:lnTo>
                  <a:pt x="958" y="444"/>
                </a:lnTo>
                <a:lnTo>
                  <a:pt x="962" y="434"/>
                </a:lnTo>
                <a:lnTo>
                  <a:pt x="964" y="422"/>
                </a:lnTo>
                <a:lnTo>
                  <a:pt x="966" y="406"/>
                </a:lnTo>
                <a:lnTo>
                  <a:pt x="966" y="406"/>
                </a:lnTo>
                <a:lnTo>
                  <a:pt x="964" y="388"/>
                </a:lnTo>
                <a:lnTo>
                  <a:pt x="960" y="374"/>
                </a:lnTo>
                <a:lnTo>
                  <a:pt x="954" y="360"/>
                </a:lnTo>
                <a:lnTo>
                  <a:pt x="954" y="360"/>
                </a:lnTo>
                <a:lnTo>
                  <a:pt x="964" y="372"/>
                </a:lnTo>
                <a:lnTo>
                  <a:pt x="974" y="388"/>
                </a:lnTo>
                <a:lnTo>
                  <a:pt x="984" y="410"/>
                </a:lnTo>
                <a:lnTo>
                  <a:pt x="988" y="422"/>
                </a:lnTo>
                <a:lnTo>
                  <a:pt x="990" y="438"/>
                </a:lnTo>
                <a:lnTo>
                  <a:pt x="994" y="454"/>
                </a:lnTo>
                <a:lnTo>
                  <a:pt x="994" y="472"/>
                </a:lnTo>
                <a:lnTo>
                  <a:pt x="994" y="490"/>
                </a:lnTo>
                <a:lnTo>
                  <a:pt x="992" y="512"/>
                </a:lnTo>
                <a:lnTo>
                  <a:pt x="988" y="534"/>
                </a:lnTo>
                <a:lnTo>
                  <a:pt x="982" y="558"/>
                </a:lnTo>
                <a:lnTo>
                  <a:pt x="982" y="558"/>
                </a:lnTo>
                <a:lnTo>
                  <a:pt x="968" y="596"/>
                </a:lnTo>
                <a:lnTo>
                  <a:pt x="954" y="632"/>
                </a:lnTo>
                <a:lnTo>
                  <a:pt x="938" y="662"/>
                </a:lnTo>
                <a:lnTo>
                  <a:pt x="924" y="690"/>
                </a:lnTo>
                <a:lnTo>
                  <a:pt x="898" y="732"/>
                </a:lnTo>
                <a:lnTo>
                  <a:pt x="888" y="746"/>
                </a:lnTo>
                <a:lnTo>
                  <a:pt x="888" y="746"/>
                </a:lnTo>
                <a:lnTo>
                  <a:pt x="906" y="740"/>
                </a:lnTo>
                <a:lnTo>
                  <a:pt x="924" y="730"/>
                </a:lnTo>
                <a:lnTo>
                  <a:pt x="948" y="718"/>
                </a:lnTo>
                <a:lnTo>
                  <a:pt x="960" y="708"/>
                </a:lnTo>
                <a:lnTo>
                  <a:pt x="972" y="698"/>
                </a:lnTo>
                <a:lnTo>
                  <a:pt x="984" y="684"/>
                </a:lnTo>
                <a:lnTo>
                  <a:pt x="996" y="670"/>
                </a:lnTo>
                <a:lnTo>
                  <a:pt x="1006" y="654"/>
                </a:lnTo>
                <a:lnTo>
                  <a:pt x="1018" y="636"/>
                </a:lnTo>
                <a:lnTo>
                  <a:pt x="1026" y="614"/>
                </a:lnTo>
                <a:lnTo>
                  <a:pt x="1034" y="592"/>
                </a:lnTo>
                <a:lnTo>
                  <a:pt x="1034" y="592"/>
                </a:lnTo>
                <a:lnTo>
                  <a:pt x="1042" y="564"/>
                </a:lnTo>
                <a:lnTo>
                  <a:pt x="1046" y="538"/>
                </a:lnTo>
                <a:lnTo>
                  <a:pt x="1048" y="514"/>
                </a:lnTo>
                <a:lnTo>
                  <a:pt x="1050" y="492"/>
                </a:lnTo>
                <a:lnTo>
                  <a:pt x="1050" y="470"/>
                </a:lnTo>
                <a:lnTo>
                  <a:pt x="1048" y="452"/>
                </a:lnTo>
                <a:lnTo>
                  <a:pt x="1042" y="418"/>
                </a:lnTo>
                <a:lnTo>
                  <a:pt x="1034" y="394"/>
                </a:lnTo>
                <a:lnTo>
                  <a:pt x="1026" y="374"/>
                </a:lnTo>
                <a:lnTo>
                  <a:pt x="1016" y="360"/>
                </a:lnTo>
                <a:lnTo>
                  <a:pt x="1016" y="360"/>
                </a:lnTo>
                <a:lnTo>
                  <a:pt x="1028" y="368"/>
                </a:lnTo>
                <a:lnTo>
                  <a:pt x="1040" y="378"/>
                </a:lnTo>
                <a:lnTo>
                  <a:pt x="1052" y="392"/>
                </a:lnTo>
                <a:lnTo>
                  <a:pt x="1066" y="410"/>
                </a:lnTo>
                <a:lnTo>
                  <a:pt x="1080" y="432"/>
                </a:lnTo>
                <a:lnTo>
                  <a:pt x="1084" y="444"/>
                </a:lnTo>
                <a:lnTo>
                  <a:pt x="1088" y="458"/>
                </a:lnTo>
                <a:lnTo>
                  <a:pt x="1092" y="472"/>
                </a:lnTo>
                <a:lnTo>
                  <a:pt x="1094" y="488"/>
                </a:lnTo>
                <a:lnTo>
                  <a:pt x="1094" y="488"/>
                </a:lnTo>
                <a:lnTo>
                  <a:pt x="1096" y="518"/>
                </a:lnTo>
                <a:lnTo>
                  <a:pt x="1094" y="546"/>
                </a:lnTo>
                <a:lnTo>
                  <a:pt x="1092" y="570"/>
                </a:lnTo>
                <a:lnTo>
                  <a:pt x="1090" y="590"/>
                </a:lnTo>
                <a:lnTo>
                  <a:pt x="1084" y="618"/>
                </a:lnTo>
                <a:lnTo>
                  <a:pt x="1080" y="628"/>
                </a:lnTo>
                <a:lnTo>
                  <a:pt x="1080" y="628"/>
                </a:lnTo>
                <a:lnTo>
                  <a:pt x="1090" y="618"/>
                </a:lnTo>
                <a:lnTo>
                  <a:pt x="1100" y="602"/>
                </a:lnTo>
                <a:lnTo>
                  <a:pt x="1112" y="582"/>
                </a:lnTo>
                <a:lnTo>
                  <a:pt x="1126" y="552"/>
                </a:lnTo>
                <a:lnTo>
                  <a:pt x="1138" y="514"/>
                </a:lnTo>
                <a:lnTo>
                  <a:pt x="1150" y="468"/>
                </a:lnTo>
                <a:lnTo>
                  <a:pt x="1154" y="442"/>
                </a:lnTo>
                <a:lnTo>
                  <a:pt x="1158" y="412"/>
                </a:lnTo>
                <a:lnTo>
                  <a:pt x="1158" y="412"/>
                </a:lnTo>
                <a:lnTo>
                  <a:pt x="1160" y="382"/>
                </a:lnTo>
                <a:lnTo>
                  <a:pt x="1158" y="352"/>
                </a:lnTo>
                <a:lnTo>
                  <a:pt x="1154" y="324"/>
                </a:lnTo>
                <a:lnTo>
                  <a:pt x="1146" y="298"/>
                </a:lnTo>
                <a:lnTo>
                  <a:pt x="1136" y="272"/>
                </a:lnTo>
                <a:lnTo>
                  <a:pt x="1122" y="248"/>
                </a:lnTo>
                <a:lnTo>
                  <a:pt x="1108" y="226"/>
                </a:lnTo>
                <a:lnTo>
                  <a:pt x="1092" y="204"/>
                </a:lnTo>
                <a:lnTo>
                  <a:pt x="1072" y="186"/>
                </a:lnTo>
                <a:lnTo>
                  <a:pt x="1052" y="168"/>
                </a:lnTo>
                <a:lnTo>
                  <a:pt x="1032" y="152"/>
                </a:lnTo>
                <a:lnTo>
                  <a:pt x="1010" y="138"/>
                </a:lnTo>
                <a:lnTo>
                  <a:pt x="986" y="124"/>
                </a:lnTo>
                <a:lnTo>
                  <a:pt x="964" y="114"/>
                </a:lnTo>
                <a:lnTo>
                  <a:pt x="940" y="106"/>
                </a:lnTo>
                <a:lnTo>
                  <a:pt x="916" y="100"/>
                </a:lnTo>
                <a:lnTo>
                  <a:pt x="916" y="100"/>
                </a:lnTo>
                <a:lnTo>
                  <a:pt x="892" y="96"/>
                </a:lnTo>
                <a:lnTo>
                  <a:pt x="868" y="94"/>
                </a:lnTo>
                <a:lnTo>
                  <a:pt x="844" y="92"/>
                </a:lnTo>
                <a:lnTo>
                  <a:pt x="820" y="94"/>
                </a:lnTo>
                <a:lnTo>
                  <a:pt x="798" y="98"/>
                </a:lnTo>
                <a:lnTo>
                  <a:pt x="774" y="102"/>
                </a:lnTo>
                <a:lnTo>
                  <a:pt x="754" y="108"/>
                </a:lnTo>
                <a:lnTo>
                  <a:pt x="734" y="116"/>
                </a:lnTo>
                <a:lnTo>
                  <a:pt x="716" y="126"/>
                </a:lnTo>
                <a:lnTo>
                  <a:pt x="698" y="136"/>
                </a:lnTo>
                <a:lnTo>
                  <a:pt x="684" y="148"/>
                </a:lnTo>
                <a:lnTo>
                  <a:pt x="674" y="160"/>
                </a:lnTo>
                <a:lnTo>
                  <a:pt x="664" y="176"/>
                </a:lnTo>
                <a:lnTo>
                  <a:pt x="658" y="190"/>
                </a:lnTo>
                <a:lnTo>
                  <a:pt x="656" y="206"/>
                </a:lnTo>
                <a:lnTo>
                  <a:pt x="656" y="224"/>
                </a:lnTo>
                <a:lnTo>
                  <a:pt x="656" y="224"/>
                </a:lnTo>
                <a:lnTo>
                  <a:pt x="662" y="254"/>
                </a:lnTo>
                <a:lnTo>
                  <a:pt x="668" y="278"/>
                </a:lnTo>
                <a:lnTo>
                  <a:pt x="674" y="294"/>
                </a:lnTo>
                <a:lnTo>
                  <a:pt x="680" y="306"/>
                </a:lnTo>
                <a:lnTo>
                  <a:pt x="686" y="312"/>
                </a:lnTo>
                <a:lnTo>
                  <a:pt x="690" y="316"/>
                </a:lnTo>
                <a:lnTo>
                  <a:pt x="694" y="318"/>
                </a:lnTo>
                <a:lnTo>
                  <a:pt x="694" y="318"/>
                </a:lnTo>
                <a:lnTo>
                  <a:pt x="686" y="318"/>
                </a:lnTo>
                <a:lnTo>
                  <a:pt x="666" y="314"/>
                </a:lnTo>
                <a:lnTo>
                  <a:pt x="652" y="310"/>
                </a:lnTo>
                <a:lnTo>
                  <a:pt x="638" y="304"/>
                </a:lnTo>
                <a:lnTo>
                  <a:pt x="622" y="296"/>
                </a:lnTo>
                <a:lnTo>
                  <a:pt x="608" y="286"/>
                </a:lnTo>
                <a:lnTo>
                  <a:pt x="608" y="286"/>
                </a:lnTo>
                <a:lnTo>
                  <a:pt x="596" y="274"/>
                </a:lnTo>
                <a:lnTo>
                  <a:pt x="586" y="262"/>
                </a:lnTo>
                <a:lnTo>
                  <a:pt x="580" y="252"/>
                </a:lnTo>
                <a:lnTo>
                  <a:pt x="574" y="244"/>
                </a:lnTo>
                <a:lnTo>
                  <a:pt x="570" y="230"/>
                </a:lnTo>
                <a:lnTo>
                  <a:pt x="570" y="226"/>
                </a:lnTo>
                <a:lnTo>
                  <a:pt x="570" y="226"/>
                </a:lnTo>
                <a:lnTo>
                  <a:pt x="562" y="242"/>
                </a:lnTo>
                <a:lnTo>
                  <a:pt x="554" y="258"/>
                </a:lnTo>
                <a:lnTo>
                  <a:pt x="546" y="282"/>
                </a:lnTo>
                <a:lnTo>
                  <a:pt x="540" y="308"/>
                </a:lnTo>
                <a:lnTo>
                  <a:pt x="538" y="338"/>
                </a:lnTo>
                <a:lnTo>
                  <a:pt x="538" y="352"/>
                </a:lnTo>
                <a:lnTo>
                  <a:pt x="538" y="368"/>
                </a:lnTo>
                <a:lnTo>
                  <a:pt x="542" y="384"/>
                </a:lnTo>
                <a:lnTo>
                  <a:pt x="546" y="400"/>
                </a:lnTo>
                <a:lnTo>
                  <a:pt x="546" y="400"/>
                </a:lnTo>
                <a:lnTo>
                  <a:pt x="558" y="428"/>
                </a:lnTo>
                <a:lnTo>
                  <a:pt x="572" y="450"/>
                </a:lnTo>
                <a:lnTo>
                  <a:pt x="586" y="468"/>
                </a:lnTo>
                <a:lnTo>
                  <a:pt x="600" y="482"/>
                </a:lnTo>
                <a:lnTo>
                  <a:pt x="612" y="490"/>
                </a:lnTo>
                <a:lnTo>
                  <a:pt x="622" y="496"/>
                </a:lnTo>
                <a:lnTo>
                  <a:pt x="630" y="500"/>
                </a:lnTo>
                <a:lnTo>
                  <a:pt x="630" y="500"/>
                </a:lnTo>
                <a:lnTo>
                  <a:pt x="612" y="496"/>
                </a:lnTo>
                <a:lnTo>
                  <a:pt x="592" y="490"/>
                </a:lnTo>
                <a:lnTo>
                  <a:pt x="568" y="480"/>
                </a:lnTo>
                <a:lnTo>
                  <a:pt x="554" y="472"/>
                </a:lnTo>
                <a:lnTo>
                  <a:pt x="542" y="462"/>
                </a:lnTo>
                <a:lnTo>
                  <a:pt x="530" y="452"/>
                </a:lnTo>
                <a:lnTo>
                  <a:pt x="518" y="438"/>
                </a:lnTo>
                <a:lnTo>
                  <a:pt x="506" y="422"/>
                </a:lnTo>
                <a:lnTo>
                  <a:pt x="496" y="404"/>
                </a:lnTo>
                <a:lnTo>
                  <a:pt x="488" y="384"/>
                </a:lnTo>
                <a:lnTo>
                  <a:pt x="480" y="360"/>
                </a:lnTo>
                <a:lnTo>
                  <a:pt x="480" y="360"/>
                </a:lnTo>
                <a:lnTo>
                  <a:pt x="474" y="336"/>
                </a:lnTo>
                <a:lnTo>
                  <a:pt x="472" y="314"/>
                </a:lnTo>
                <a:lnTo>
                  <a:pt x="470" y="292"/>
                </a:lnTo>
                <a:lnTo>
                  <a:pt x="470" y="274"/>
                </a:lnTo>
                <a:lnTo>
                  <a:pt x="472" y="240"/>
                </a:lnTo>
                <a:lnTo>
                  <a:pt x="478" y="212"/>
                </a:lnTo>
                <a:lnTo>
                  <a:pt x="484" y="192"/>
                </a:lnTo>
                <a:lnTo>
                  <a:pt x="490" y="176"/>
                </a:lnTo>
                <a:lnTo>
                  <a:pt x="498" y="164"/>
                </a:lnTo>
                <a:lnTo>
                  <a:pt x="498" y="164"/>
                </a:lnTo>
                <a:lnTo>
                  <a:pt x="486" y="166"/>
                </a:lnTo>
                <a:lnTo>
                  <a:pt x="474" y="166"/>
                </a:lnTo>
                <a:lnTo>
                  <a:pt x="456" y="166"/>
                </a:lnTo>
                <a:lnTo>
                  <a:pt x="438" y="164"/>
                </a:lnTo>
                <a:lnTo>
                  <a:pt x="418" y="160"/>
                </a:lnTo>
                <a:lnTo>
                  <a:pt x="398" y="154"/>
                </a:lnTo>
                <a:lnTo>
                  <a:pt x="378" y="142"/>
                </a:lnTo>
                <a:lnTo>
                  <a:pt x="378" y="142"/>
                </a:lnTo>
                <a:lnTo>
                  <a:pt x="362" y="128"/>
                </a:lnTo>
                <a:lnTo>
                  <a:pt x="348" y="116"/>
                </a:lnTo>
                <a:lnTo>
                  <a:pt x="340" y="104"/>
                </a:lnTo>
                <a:lnTo>
                  <a:pt x="334" y="92"/>
                </a:lnTo>
                <a:lnTo>
                  <a:pt x="328" y="76"/>
                </a:lnTo>
                <a:lnTo>
                  <a:pt x="326" y="70"/>
                </a:lnTo>
                <a:lnTo>
                  <a:pt x="326" y="70"/>
                </a:lnTo>
                <a:lnTo>
                  <a:pt x="332" y="74"/>
                </a:lnTo>
                <a:lnTo>
                  <a:pt x="352" y="86"/>
                </a:lnTo>
                <a:lnTo>
                  <a:pt x="366" y="92"/>
                </a:lnTo>
                <a:lnTo>
                  <a:pt x="382" y="96"/>
                </a:lnTo>
                <a:lnTo>
                  <a:pt x="402" y="100"/>
                </a:lnTo>
                <a:lnTo>
                  <a:pt x="426" y="102"/>
                </a:lnTo>
                <a:lnTo>
                  <a:pt x="426" y="102"/>
                </a:lnTo>
                <a:lnTo>
                  <a:pt x="450" y="100"/>
                </a:lnTo>
                <a:lnTo>
                  <a:pt x="474" y="96"/>
                </a:lnTo>
                <a:lnTo>
                  <a:pt x="498" y="90"/>
                </a:lnTo>
                <a:lnTo>
                  <a:pt x="520" y="82"/>
                </a:lnTo>
                <a:lnTo>
                  <a:pt x="568" y="62"/>
                </a:lnTo>
                <a:lnTo>
                  <a:pt x="618" y="42"/>
                </a:lnTo>
                <a:lnTo>
                  <a:pt x="644" y="30"/>
                </a:lnTo>
                <a:lnTo>
                  <a:pt x="670" y="22"/>
                </a:lnTo>
                <a:lnTo>
                  <a:pt x="700" y="14"/>
                </a:lnTo>
                <a:lnTo>
                  <a:pt x="728" y="6"/>
                </a:lnTo>
                <a:lnTo>
                  <a:pt x="760" y="2"/>
                </a:lnTo>
                <a:lnTo>
                  <a:pt x="792" y="0"/>
                </a:lnTo>
                <a:lnTo>
                  <a:pt x="828" y="2"/>
                </a:lnTo>
                <a:lnTo>
                  <a:pt x="864" y="6"/>
                </a:lnTo>
                <a:lnTo>
                  <a:pt x="864" y="6"/>
                </a:lnTo>
                <a:lnTo>
                  <a:pt x="900" y="12"/>
                </a:lnTo>
                <a:lnTo>
                  <a:pt x="934" y="20"/>
                </a:lnTo>
                <a:lnTo>
                  <a:pt x="964" y="30"/>
                </a:lnTo>
                <a:lnTo>
                  <a:pt x="992" y="40"/>
                </a:lnTo>
                <a:lnTo>
                  <a:pt x="1018" y="52"/>
                </a:lnTo>
                <a:lnTo>
                  <a:pt x="1042" y="64"/>
                </a:lnTo>
                <a:lnTo>
                  <a:pt x="1064" y="76"/>
                </a:lnTo>
                <a:lnTo>
                  <a:pt x="1084" y="90"/>
                </a:lnTo>
                <a:lnTo>
                  <a:pt x="1102" y="106"/>
                </a:lnTo>
                <a:lnTo>
                  <a:pt x="1120" y="120"/>
                </a:lnTo>
                <a:lnTo>
                  <a:pt x="1134" y="138"/>
                </a:lnTo>
                <a:lnTo>
                  <a:pt x="1150" y="154"/>
                </a:lnTo>
                <a:lnTo>
                  <a:pt x="1176" y="190"/>
                </a:lnTo>
                <a:lnTo>
                  <a:pt x="1200" y="228"/>
                </a:lnTo>
                <a:lnTo>
                  <a:pt x="1200" y="228"/>
                </a:lnTo>
                <a:lnTo>
                  <a:pt x="1208" y="242"/>
                </a:lnTo>
                <a:lnTo>
                  <a:pt x="1216" y="258"/>
                </a:lnTo>
                <a:lnTo>
                  <a:pt x="1226" y="290"/>
                </a:lnTo>
                <a:lnTo>
                  <a:pt x="1232" y="322"/>
                </a:lnTo>
                <a:lnTo>
                  <a:pt x="1234" y="356"/>
                </a:lnTo>
                <a:lnTo>
                  <a:pt x="1234" y="390"/>
                </a:lnTo>
                <a:lnTo>
                  <a:pt x="1232" y="424"/>
                </a:lnTo>
                <a:lnTo>
                  <a:pt x="1226" y="456"/>
                </a:lnTo>
                <a:lnTo>
                  <a:pt x="1220" y="488"/>
                </a:lnTo>
                <a:lnTo>
                  <a:pt x="1212" y="518"/>
                </a:lnTo>
                <a:lnTo>
                  <a:pt x="1202" y="544"/>
                </a:lnTo>
                <a:lnTo>
                  <a:pt x="1186" y="590"/>
                </a:lnTo>
                <a:lnTo>
                  <a:pt x="1174" y="620"/>
                </a:lnTo>
                <a:lnTo>
                  <a:pt x="1168" y="632"/>
                </a:lnTo>
                <a:lnTo>
                  <a:pt x="1168" y="632"/>
                </a:lnTo>
                <a:lnTo>
                  <a:pt x="1242" y="584"/>
                </a:lnTo>
                <a:lnTo>
                  <a:pt x="1424" y="472"/>
                </a:lnTo>
                <a:lnTo>
                  <a:pt x="1536" y="404"/>
                </a:lnTo>
                <a:lnTo>
                  <a:pt x="1652" y="338"/>
                </a:lnTo>
                <a:lnTo>
                  <a:pt x="1762" y="276"/>
                </a:lnTo>
                <a:lnTo>
                  <a:pt x="1814" y="250"/>
                </a:lnTo>
                <a:lnTo>
                  <a:pt x="1862" y="226"/>
                </a:lnTo>
                <a:lnTo>
                  <a:pt x="1862" y="226"/>
                </a:lnTo>
                <a:lnTo>
                  <a:pt x="1910" y="206"/>
                </a:lnTo>
                <a:lnTo>
                  <a:pt x="1960" y="190"/>
                </a:lnTo>
                <a:lnTo>
                  <a:pt x="2012" y="176"/>
                </a:lnTo>
                <a:lnTo>
                  <a:pt x="2066" y="164"/>
                </a:lnTo>
                <a:lnTo>
                  <a:pt x="2120" y="156"/>
                </a:lnTo>
                <a:lnTo>
                  <a:pt x="2176" y="152"/>
                </a:lnTo>
                <a:lnTo>
                  <a:pt x="2232" y="152"/>
                </a:lnTo>
                <a:lnTo>
                  <a:pt x="2288" y="154"/>
                </a:lnTo>
                <a:lnTo>
                  <a:pt x="2342" y="158"/>
                </a:lnTo>
                <a:lnTo>
                  <a:pt x="2396" y="168"/>
                </a:lnTo>
                <a:lnTo>
                  <a:pt x="2446" y="180"/>
                </a:lnTo>
                <a:lnTo>
                  <a:pt x="2494" y="194"/>
                </a:lnTo>
                <a:lnTo>
                  <a:pt x="2538" y="214"/>
                </a:lnTo>
                <a:lnTo>
                  <a:pt x="2558" y="224"/>
                </a:lnTo>
                <a:lnTo>
                  <a:pt x="2578" y="236"/>
                </a:lnTo>
                <a:lnTo>
                  <a:pt x="2596" y="248"/>
                </a:lnTo>
                <a:lnTo>
                  <a:pt x="2614" y="262"/>
                </a:lnTo>
                <a:lnTo>
                  <a:pt x="2630" y="276"/>
                </a:lnTo>
                <a:lnTo>
                  <a:pt x="2644" y="292"/>
                </a:lnTo>
                <a:lnTo>
                  <a:pt x="2644" y="292"/>
                </a:lnTo>
                <a:lnTo>
                  <a:pt x="2664" y="316"/>
                </a:lnTo>
                <a:lnTo>
                  <a:pt x="2680" y="340"/>
                </a:lnTo>
                <a:lnTo>
                  <a:pt x="2696" y="364"/>
                </a:lnTo>
                <a:lnTo>
                  <a:pt x="2708" y="386"/>
                </a:lnTo>
                <a:lnTo>
                  <a:pt x="2718" y="410"/>
                </a:lnTo>
                <a:lnTo>
                  <a:pt x="2726" y="432"/>
                </a:lnTo>
                <a:lnTo>
                  <a:pt x="2730" y="454"/>
                </a:lnTo>
                <a:lnTo>
                  <a:pt x="2734" y="476"/>
                </a:lnTo>
                <a:lnTo>
                  <a:pt x="2736" y="498"/>
                </a:lnTo>
                <a:lnTo>
                  <a:pt x="2738" y="518"/>
                </a:lnTo>
                <a:lnTo>
                  <a:pt x="2736" y="540"/>
                </a:lnTo>
                <a:lnTo>
                  <a:pt x="2734" y="560"/>
                </a:lnTo>
                <a:lnTo>
                  <a:pt x="2730" y="578"/>
                </a:lnTo>
                <a:lnTo>
                  <a:pt x="2726" y="598"/>
                </a:lnTo>
                <a:lnTo>
                  <a:pt x="2714" y="632"/>
                </a:lnTo>
                <a:lnTo>
                  <a:pt x="2700" y="666"/>
                </a:lnTo>
                <a:lnTo>
                  <a:pt x="2684" y="694"/>
                </a:lnTo>
                <a:lnTo>
                  <a:pt x="2666" y="720"/>
                </a:lnTo>
                <a:lnTo>
                  <a:pt x="2650" y="742"/>
                </a:lnTo>
                <a:lnTo>
                  <a:pt x="2624" y="772"/>
                </a:lnTo>
                <a:lnTo>
                  <a:pt x="2614" y="782"/>
                </a:lnTo>
                <a:lnTo>
                  <a:pt x="2614" y="782"/>
                </a:lnTo>
                <a:lnTo>
                  <a:pt x="2612" y="800"/>
                </a:lnTo>
                <a:lnTo>
                  <a:pt x="2610" y="818"/>
                </a:lnTo>
                <a:lnTo>
                  <a:pt x="2610" y="840"/>
                </a:lnTo>
                <a:lnTo>
                  <a:pt x="2614" y="862"/>
                </a:lnTo>
                <a:lnTo>
                  <a:pt x="2618" y="872"/>
                </a:lnTo>
                <a:lnTo>
                  <a:pt x="2622" y="882"/>
                </a:lnTo>
                <a:lnTo>
                  <a:pt x="2628" y="890"/>
                </a:lnTo>
                <a:lnTo>
                  <a:pt x="2636" y="896"/>
                </a:lnTo>
                <a:lnTo>
                  <a:pt x="2646" y="900"/>
                </a:lnTo>
                <a:lnTo>
                  <a:pt x="2658" y="902"/>
                </a:lnTo>
                <a:lnTo>
                  <a:pt x="2658" y="902"/>
                </a:lnTo>
                <a:lnTo>
                  <a:pt x="2670" y="902"/>
                </a:lnTo>
                <a:lnTo>
                  <a:pt x="2678" y="900"/>
                </a:lnTo>
                <a:lnTo>
                  <a:pt x="2686" y="898"/>
                </a:lnTo>
                <a:lnTo>
                  <a:pt x="2692" y="894"/>
                </a:lnTo>
                <a:lnTo>
                  <a:pt x="2696" y="890"/>
                </a:lnTo>
                <a:lnTo>
                  <a:pt x="2698" y="886"/>
                </a:lnTo>
                <a:lnTo>
                  <a:pt x="2700" y="874"/>
                </a:lnTo>
                <a:lnTo>
                  <a:pt x="2700" y="864"/>
                </a:lnTo>
                <a:lnTo>
                  <a:pt x="2696" y="854"/>
                </a:lnTo>
                <a:lnTo>
                  <a:pt x="2692" y="844"/>
                </a:lnTo>
                <a:lnTo>
                  <a:pt x="2692" y="844"/>
                </a:lnTo>
                <a:lnTo>
                  <a:pt x="2704" y="844"/>
                </a:lnTo>
                <a:lnTo>
                  <a:pt x="2714" y="846"/>
                </a:lnTo>
                <a:lnTo>
                  <a:pt x="2728" y="850"/>
                </a:lnTo>
                <a:lnTo>
                  <a:pt x="2740" y="858"/>
                </a:lnTo>
                <a:lnTo>
                  <a:pt x="2744" y="864"/>
                </a:lnTo>
                <a:lnTo>
                  <a:pt x="2748" y="870"/>
                </a:lnTo>
                <a:lnTo>
                  <a:pt x="2752" y="878"/>
                </a:lnTo>
                <a:lnTo>
                  <a:pt x="2754" y="888"/>
                </a:lnTo>
                <a:lnTo>
                  <a:pt x="2754" y="900"/>
                </a:lnTo>
                <a:lnTo>
                  <a:pt x="2752" y="912"/>
                </a:lnTo>
                <a:lnTo>
                  <a:pt x="2752" y="912"/>
                </a:lnTo>
                <a:lnTo>
                  <a:pt x="2748" y="924"/>
                </a:lnTo>
                <a:lnTo>
                  <a:pt x="2742" y="936"/>
                </a:lnTo>
                <a:lnTo>
                  <a:pt x="2736" y="944"/>
                </a:lnTo>
                <a:lnTo>
                  <a:pt x="2726" y="952"/>
                </a:lnTo>
                <a:lnTo>
                  <a:pt x="2716" y="958"/>
                </a:lnTo>
                <a:lnTo>
                  <a:pt x="2706" y="962"/>
                </a:lnTo>
                <a:lnTo>
                  <a:pt x="2694" y="964"/>
                </a:lnTo>
                <a:lnTo>
                  <a:pt x="2682" y="964"/>
                </a:lnTo>
                <a:lnTo>
                  <a:pt x="2670" y="964"/>
                </a:lnTo>
                <a:lnTo>
                  <a:pt x="2658" y="962"/>
                </a:lnTo>
                <a:lnTo>
                  <a:pt x="2646" y="958"/>
                </a:lnTo>
                <a:lnTo>
                  <a:pt x="2636" y="952"/>
                </a:lnTo>
                <a:lnTo>
                  <a:pt x="2626" y="946"/>
                </a:lnTo>
                <a:lnTo>
                  <a:pt x="2616" y="938"/>
                </a:lnTo>
                <a:lnTo>
                  <a:pt x="2610" y="928"/>
                </a:lnTo>
                <a:lnTo>
                  <a:pt x="2604" y="918"/>
                </a:lnTo>
                <a:lnTo>
                  <a:pt x="2604" y="918"/>
                </a:lnTo>
                <a:lnTo>
                  <a:pt x="2596" y="896"/>
                </a:lnTo>
                <a:lnTo>
                  <a:pt x="2592" y="874"/>
                </a:lnTo>
                <a:lnTo>
                  <a:pt x="2588" y="852"/>
                </a:lnTo>
                <a:lnTo>
                  <a:pt x="2588" y="834"/>
                </a:lnTo>
                <a:lnTo>
                  <a:pt x="2588" y="804"/>
                </a:lnTo>
                <a:lnTo>
                  <a:pt x="2588" y="794"/>
                </a:lnTo>
                <a:lnTo>
                  <a:pt x="2588" y="794"/>
                </a:lnTo>
                <a:lnTo>
                  <a:pt x="2582" y="796"/>
                </a:lnTo>
                <a:lnTo>
                  <a:pt x="2564" y="804"/>
                </a:lnTo>
                <a:lnTo>
                  <a:pt x="2534" y="812"/>
                </a:lnTo>
                <a:lnTo>
                  <a:pt x="2516" y="816"/>
                </a:lnTo>
                <a:lnTo>
                  <a:pt x="2496" y="820"/>
                </a:lnTo>
                <a:lnTo>
                  <a:pt x="2474" y="820"/>
                </a:lnTo>
                <a:lnTo>
                  <a:pt x="2450" y="822"/>
                </a:lnTo>
                <a:lnTo>
                  <a:pt x="2424" y="820"/>
                </a:lnTo>
                <a:lnTo>
                  <a:pt x="2396" y="816"/>
                </a:lnTo>
                <a:lnTo>
                  <a:pt x="2366" y="810"/>
                </a:lnTo>
                <a:lnTo>
                  <a:pt x="2336" y="802"/>
                </a:lnTo>
                <a:lnTo>
                  <a:pt x="2304" y="790"/>
                </a:lnTo>
                <a:lnTo>
                  <a:pt x="2270" y="774"/>
                </a:lnTo>
                <a:lnTo>
                  <a:pt x="2270" y="774"/>
                </a:lnTo>
                <a:lnTo>
                  <a:pt x="2254" y="764"/>
                </a:lnTo>
                <a:lnTo>
                  <a:pt x="2238" y="754"/>
                </a:lnTo>
                <a:lnTo>
                  <a:pt x="2224" y="742"/>
                </a:lnTo>
                <a:lnTo>
                  <a:pt x="2210" y="728"/>
                </a:lnTo>
                <a:lnTo>
                  <a:pt x="2198" y="716"/>
                </a:lnTo>
                <a:lnTo>
                  <a:pt x="2186" y="700"/>
                </a:lnTo>
                <a:lnTo>
                  <a:pt x="2176" y="684"/>
                </a:lnTo>
                <a:lnTo>
                  <a:pt x="2168" y="668"/>
                </a:lnTo>
                <a:lnTo>
                  <a:pt x="2152" y="634"/>
                </a:lnTo>
                <a:lnTo>
                  <a:pt x="2140" y="600"/>
                </a:lnTo>
                <a:lnTo>
                  <a:pt x="2134" y="562"/>
                </a:lnTo>
                <a:lnTo>
                  <a:pt x="2130" y="526"/>
                </a:lnTo>
                <a:lnTo>
                  <a:pt x="2132" y="490"/>
                </a:lnTo>
                <a:lnTo>
                  <a:pt x="2136" y="456"/>
                </a:lnTo>
                <a:lnTo>
                  <a:pt x="2140" y="440"/>
                </a:lnTo>
                <a:lnTo>
                  <a:pt x="2146" y="424"/>
                </a:lnTo>
                <a:lnTo>
                  <a:pt x="2152" y="408"/>
                </a:lnTo>
                <a:lnTo>
                  <a:pt x="2160" y="394"/>
                </a:lnTo>
                <a:lnTo>
                  <a:pt x="2168" y="380"/>
                </a:lnTo>
                <a:lnTo>
                  <a:pt x="2178" y="368"/>
                </a:lnTo>
                <a:lnTo>
                  <a:pt x="2190" y="356"/>
                </a:lnTo>
                <a:lnTo>
                  <a:pt x="2202" y="346"/>
                </a:lnTo>
                <a:lnTo>
                  <a:pt x="2214" y="336"/>
                </a:lnTo>
                <a:lnTo>
                  <a:pt x="2228" y="328"/>
                </a:lnTo>
                <a:lnTo>
                  <a:pt x="2244" y="322"/>
                </a:lnTo>
                <a:lnTo>
                  <a:pt x="2260" y="318"/>
                </a:lnTo>
                <a:lnTo>
                  <a:pt x="2260" y="318"/>
                </a:lnTo>
                <a:lnTo>
                  <a:pt x="2292" y="312"/>
                </a:lnTo>
                <a:lnTo>
                  <a:pt x="2322" y="312"/>
                </a:lnTo>
                <a:lnTo>
                  <a:pt x="2348" y="316"/>
                </a:lnTo>
                <a:lnTo>
                  <a:pt x="2370" y="324"/>
                </a:lnTo>
                <a:lnTo>
                  <a:pt x="2392" y="334"/>
                </a:lnTo>
                <a:lnTo>
                  <a:pt x="2410" y="348"/>
                </a:lnTo>
                <a:lnTo>
                  <a:pt x="2426" y="364"/>
                </a:lnTo>
                <a:lnTo>
                  <a:pt x="2440" y="380"/>
                </a:lnTo>
                <a:lnTo>
                  <a:pt x="2450" y="398"/>
                </a:lnTo>
                <a:lnTo>
                  <a:pt x="2460" y="416"/>
                </a:lnTo>
                <a:lnTo>
                  <a:pt x="2468" y="432"/>
                </a:lnTo>
                <a:lnTo>
                  <a:pt x="2474" y="448"/>
                </a:lnTo>
                <a:lnTo>
                  <a:pt x="2480" y="474"/>
                </a:lnTo>
                <a:lnTo>
                  <a:pt x="2482" y="488"/>
                </a:lnTo>
                <a:lnTo>
                  <a:pt x="2482" y="488"/>
                </a:lnTo>
                <a:lnTo>
                  <a:pt x="2480" y="506"/>
                </a:lnTo>
                <a:lnTo>
                  <a:pt x="2480" y="518"/>
                </a:lnTo>
                <a:lnTo>
                  <a:pt x="2480" y="530"/>
                </a:lnTo>
                <a:lnTo>
                  <a:pt x="2484" y="542"/>
                </a:lnTo>
                <a:lnTo>
                  <a:pt x="2490" y="552"/>
                </a:lnTo>
                <a:lnTo>
                  <a:pt x="2500" y="560"/>
                </a:lnTo>
                <a:lnTo>
                  <a:pt x="2506" y="564"/>
                </a:lnTo>
                <a:lnTo>
                  <a:pt x="2514" y="566"/>
                </a:lnTo>
                <a:lnTo>
                  <a:pt x="2514" y="566"/>
                </a:lnTo>
                <a:lnTo>
                  <a:pt x="2524" y="568"/>
                </a:lnTo>
                <a:lnTo>
                  <a:pt x="2532" y="568"/>
                </a:lnTo>
                <a:lnTo>
                  <a:pt x="2540" y="566"/>
                </a:lnTo>
                <a:lnTo>
                  <a:pt x="2548" y="564"/>
                </a:lnTo>
                <a:lnTo>
                  <a:pt x="2558" y="558"/>
                </a:lnTo>
                <a:lnTo>
                  <a:pt x="2568" y="550"/>
                </a:lnTo>
                <a:lnTo>
                  <a:pt x="2572" y="540"/>
                </a:lnTo>
                <a:lnTo>
                  <a:pt x="2576" y="532"/>
                </a:lnTo>
                <a:lnTo>
                  <a:pt x="2578" y="524"/>
                </a:lnTo>
                <a:lnTo>
                  <a:pt x="2578" y="524"/>
                </a:lnTo>
                <a:lnTo>
                  <a:pt x="2580" y="532"/>
                </a:lnTo>
                <a:lnTo>
                  <a:pt x="2582" y="542"/>
                </a:lnTo>
                <a:lnTo>
                  <a:pt x="2584" y="552"/>
                </a:lnTo>
                <a:lnTo>
                  <a:pt x="2582" y="566"/>
                </a:lnTo>
                <a:lnTo>
                  <a:pt x="2578" y="578"/>
                </a:lnTo>
                <a:lnTo>
                  <a:pt x="2572" y="590"/>
                </a:lnTo>
                <a:lnTo>
                  <a:pt x="2566" y="596"/>
                </a:lnTo>
                <a:lnTo>
                  <a:pt x="2558" y="600"/>
                </a:lnTo>
                <a:lnTo>
                  <a:pt x="2558" y="600"/>
                </a:lnTo>
                <a:lnTo>
                  <a:pt x="2548" y="604"/>
                </a:lnTo>
                <a:lnTo>
                  <a:pt x="2538" y="608"/>
                </a:lnTo>
                <a:lnTo>
                  <a:pt x="2528" y="610"/>
                </a:lnTo>
                <a:lnTo>
                  <a:pt x="2518" y="610"/>
                </a:lnTo>
                <a:lnTo>
                  <a:pt x="2500" y="610"/>
                </a:lnTo>
                <a:lnTo>
                  <a:pt x="2484" y="606"/>
                </a:lnTo>
                <a:lnTo>
                  <a:pt x="2470" y="600"/>
                </a:lnTo>
                <a:lnTo>
                  <a:pt x="2460" y="594"/>
                </a:lnTo>
                <a:lnTo>
                  <a:pt x="2450" y="588"/>
                </a:lnTo>
                <a:lnTo>
                  <a:pt x="2450" y="588"/>
                </a:lnTo>
                <a:lnTo>
                  <a:pt x="2446" y="596"/>
                </a:lnTo>
                <a:lnTo>
                  <a:pt x="2444" y="604"/>
                </a:lnTo>
                <a:lnTo>
                  <a:pt x="2440" y="616"/>
                </a:lnTo>
                <a:lnTo>
                  <a:pt x="2440" y="626"/>
                </a:lnTo>
                <a:lnTo>
                  <a:pt x="2440" y="638"/>
                </a:lnTo>
                <a:lnTo>
                  <a:pt x="2444" y="650"/>
                </a:lnTo>
                <a:lnTo>
                  <a:pt x="2448" y="654"/>
                </a:lnTo>
                <a:lnTo>
                  <a:pt x="2454" y="658"/>
                </a:lnTo>
                <a:lnTo>
                  <a:pt x="2454" y="658"/>
                </a:lnTo>
                <a:lnTo>
                  <a:pt x="2470" y="666"/>
                </a:lnTo>
                <a:lnTo>
                  <a:pt x="2486" y="670"/>
                </a:lnTo>
                <a:lnTo>
                  <a:pt x="2500" y="668"/>
                </a:lnTo>
                <a:lnTo>
                  <a:pt x="2512" y="666"/>
                </a:lnTo>
                <a:lnTo>
                  <a:pt x="2520" y="660"/>
                </a:lnTo>
                <a:lnTo>
                  <a:pt x="2528" y="656"/>
                </a:lnTo>
                <a:lnTo>
                  <a:pt x="2534" y="650"/>
                </a:lnTo>
                <a:lnTo>
                  <a:pt x="2534" y="650"/>
                </a:lnTo>
                <a:lnTo>
                  <a:pt x="2532" y="658"/>
                </a:lnTo>
                <a:lnTo>
                  <a:pt x="2530" y="668"/>
                </a:lnTo>
                <a:lnTo>
                  <a:pt x="2524" y="678"/>
                </a:lnTo>
                <a:lnTo>
                  <a:pt x="2516" y="690"/>
                </a:lnTo>
                <a:lnTo>
                  <a:pt x="2502" y="698"/>
                </a:lnTo>
                <a:lnTo>
                  <a:pt x="2494" y="702"/>
                </a:lnTo>
                <a:lnTo>
                  <a:pt x="2486" y="704"/>
                </a:lnTo>
                <a:lnTo>
                  <a:pt x="2474" y="706"/>
                </a:lnTo>
                <a:lnTo>
                  <a:pt x="2462" y="706"/>
                </a:lnTo>
                <a:lnTo>
                  <a:pt x="2462" y="706"/>
                </a:lnTo>
                <a:lnTo>
                  <a:pt x="2444" y="704"/>
                </a:lnTo>
                <a:lnTo>
                  <a:pt x="2430" y="698"/>
                </a:lnTo>
                <a:lnTo>
                  <a:pt x="2418" y="692"/>
                </a:lnTo>
                <a:lnTo>
                  <a:pt x="2406" y="682"/>
                </a:lnTo>
                <a:lnTo>
                  <a:pt x="2398" y="672"/>
                </a:lnTo>
                <a:lnTo>
                  <a:pt x="2392" y="660"/>
                </a:lnTo>
                <a:lnTo>
                  <a:pt x="2386" y="648"/>
                </a:lnTo>
                <a:lnTo>
                  <a:pt x="2382" y="634"/>
                </a:lnTo>
                <a:lnTo>
                  <a:pt x="2376" y="610"/>
                </a:lnTo>
                <a:lnTo>
                  <a:pt x="2374" y="588"/>
                </a:lnTo>
                <a:lnTo>
                  <a:pt x="2374" y="566"/>
                </a:lnTo>
                <a:lnTo>
                  <a:pt x="2374" y="566"/>
                </a:lnTo>
                <a:lnTo>
                  <a:pt x="2368" y="566"/>
                </a:lnTo>
                <a:lnTo>
                  <a:pt x="2352" y="564"/>
                </a:lnTo>
                <a:lnTo>
                  <a:pt x="2342" y="560"/>
                </a:lnTo>
                <a:lnTo>
                  <a:pt x="2330" y="554"/>
                </a:lnTo>
                <a:lnTo>
                  <a:pt x="2318" y="546"/>
                </a:lnTo>
                <a:lnTo>
                  <a:pt x="2306" y="534"/>
                </a:lnTo>
                <a:lnTo>
                  <a:pt x="2306" y="534"/>
                </a:lnTo>
                <a:lnTo>
                  <a:pt x="2296" y="520"/>
                </a:lnTo>
                <a:lnTo>
                  <a:pt x="2290" y="504"/>
                </a:lnTo>
                <a:lnTo>
                  <a:pt x="2288" y="490"/>
                </a:lnTo>
                <a:lnTo>
                  <a:pt x="2290" y="476"/>
                </a:lnTo>
                <a:lnTo>
                  <a:pt x="2290" y="462"/>
                </a:lnTo>
                <a:lnTo>
                  <a:pt x="2294" y="452"/>
                </a:lnTo>
                <a:lnTo>
                  <a:pt x="2296" y="444"/>
                </a:lnTo>
                <a:lnTo>
                  <a:pt x="2296" y="444"/>
                </a:lnTo>
                <a:lnTo>
                  <a:pt x="2298" y="454"/>
                </a:lnTo>
                <a:lnTo>
                  <a:pt x="2302" y="464"/>
                </a:lnTo>
                <a:lnTo>
                  <a:pt x="2308" y="476"/>
                </a:lnTo>
                <a:lnTo>
                  <a:pt x="2316" y="486"/>
                </a:lnTo>
                <a:lnTo>
                  <a:pt x="2322" y="490"/>
                </a:lnTo>
                <a:lnTo>
                  <a:pt x="2328" y="494"/>
                </a:lnTo>
                <a:lnTo>
                  <a:pt x="2336" y="498"/>
                </a:lnTo>
                <a:lnTo>
                  <a:pt x="2344" y="498"/>
                </a:lnTo>
                <a:lnTo>
                  <a:pt x="2354" y="500"/>
                </a:lnTo>
                <a:lnTo>
                  <a:pt x="2366" y="498"/>
                </a:lnTo>
                <a:lnTo>
                  <a:pt x="2366" y="498"/>
                </a:lnTo>
                <a:lnTo>
                  <a:pt x="2376" y="494"/>
                </a:lnTo>
                <a:lnTo>
                  <a:pt x="2386" y="490"/>
                </a:lnTo>
                <a:lnTo>
                  <a:pt x="2392" y="484"/>
                </a:lnTo>
                <a:lnTo>
                  <a:pt x="2398" y="478"/>
                </a:lnTo>
                <a:lnTo>
                  <a:pt x="2402" y="470"/>
                </a:lnTo>
                <a:lnTo>
                  <a:pt x="2402" y="460"/>
                </a:lnTo>
                <a:lnTo>
                  <a:pt x="2402" y="452"/>
                </a:lnTo>
                <a:lnTo>
                  <a:pt x="2402" y="442"/>
                </a:lnTo>
                <a:lnTo>
                  <a:pt x="2398" y="432"/>
                </a:lnTo>
                <a:lnTo>
                  <a:pt x="2394" y="422"/>
                </a:lnTo>
                <a:lnTo>
                  <a:pt x="2382" y="404"/>
                </a:lnTo>
                <a:lnTo>
                  <a:pt x="2366" y="386"/>
                </a:lnTo>
                <a:lnTo>
                  <a:pt x="2358" y="380"/>
                </a:lnTo>
                <a:lnTo>
                  <a:pt x="2348" y="374"/>
                </a:lnTo>
                <a:lnTo>
                  <a:pt x="2348" y="374"/>
                </a:lnTo>
                <a:lnTo>
                  <a:pt x="2338" y="370"/>
                </a:lnTo>
                <a:lnTo>
                  <a:pt x="2324" y="366"/>
                </a:lnTo>
                <a:lnTo>
                  <a:pt x="2312" y="364"/>
                </a:lnTo>
                <a:lnTo>
                  <a:pt x="2296" y="366"/>
                </a:lnTo>
                <a:lnTo>
                  <a:pt x="2282" y="368"/>
                </a:lnTo>
                <a:lnTo>
                  <a:pt x="2266" y="372"/>
                </a:lnTo>
                <a:lnTo>
                  <a:pt x="2252" y="376"/>
                </a:lnTo>
                <a:lnTo>
                  <a:pt x="2236" y="384"/>
                </a:lnTo>
                <a:lnTo>
                  <a:pt x="2222" y="394"/>
                </a:lnTo>
                <a:lnTo>
                  <a:pt x="2210" y="406"/>
                </a:lnTo>
                <a:lnTo>
                  <a:pt x="2198" y="420"/>
                </a:lnTo>
                <a:lnTo>
                  <a:pt x="2188" y="436"/>
                </a:lnTo>
                <a:lnTo>
                  <a:pt x="2180" y="456"/>
                </a:lnTo>
                <a:lnTo>
                  <a:pt x="2174" y="476"/>
                </a:lnTo>
                <a:lnTo>
                  <a:pt x="2170" y="500"/>
                </a:lnTo>
                <a:lnTo>
                  <a:pt x="2170" y="526"/>
                </a:lnTo>
                <a:lnTo>
                  <a:pt x="2170" y="526"/>
                </a:lnTo>
                <a:lnTo>
                  <a:pt x="2172" y="552"/>
                </a:lnTo>
                <a:lnTo>
                  <a:pt x="2176" y="578"/>
                </a:lnTo>
                <a:lnTo>
                  <a:pt x="2184" y="604"/>
                </a:lnTo>
                <a:lnTo>
                  <a:pt x="2192" y="628"/>
                </a:lnTo>
                <a:lnTo>
                  <a:pt x="2202" y="650"/>
                </a:lnTo>
                <a:lnTo>
                  <a:pt x="2214" y="670"/>
                </a:lnTo>
                <a:lnTo>
                  <a:pt x="2228" y="690"/>
                </a:lnTo>
                <a:lnTo>
                  <a:pt x="2244" y="708"/>
                </a:lnTo>
                <a:lnTo>
                  <a:pt x="2262" y="724"/>
                </a:lnTo>
                <a:lnTo>
                  <a:pt x="2282" y="738"/>
                </a:lnTo>
                <a:lnTo>
                  <a:pt x="2302" y="750"/>
                </a:lnTo>
                <a:lnTo>
                  <a:pt x="2324" y="760"/>
                </a:lnTo>
                <a:lnTo>
                  <a:pt x="2348" y="768"/>
                </a:lnTo>
                <a:lnTo>
                  <a:pt x="2372" y="774"/>
                </a:lnTo>
                <a:lnTo>
                  <a:pt x="2398" y="776"/>
                </a:lnTo>
                <a:lnTo>
                  <a:pt x="2426" y="778"/>
                </a:lnTo>
                <a:lnTo>
                  <a:pt x="2426" y="778"/>
                </a:lnTo>
                <a:lnTo>
                  <a:pt x="2452" y="776"/>
                </a:lnTo>
                <a:lnTo>
                  <a:pt x="2478" y="774"/>
                </a:lnTo>
                <a:lnTo>
                  <a:pt x="2502" y="770"/>
                </a:lnTo>
                <a:lnTo>
                  <a:pt x="2524" y="766"/>
                </a:lnTo>
                <a:lnTo>
                  <a:pt x="2546" y="760"/>
                </a:lnTo>
                <a:lnTo>
                  <a:pt x="2566" y="752"/>
                </a:lnTo>
                <a:lnTo>
                  <a:pt x="2584" y="742"/>
                </a:lnTo>
                <a:lnTo>
                  <a:pt x="2600" y="732"/>
                </a:lnTo>
                <a:lnTo>
                  <a:pt x="2614" y="720"/>
                </a:lnTo>
                <a:lnTo>
                  <a:pt x="2628" y="708"/>
                </a:lnTo>
                <a:lnTo>
                  <a:pt x="2640" y="692"/>
                </a:lnTo>
                <a:lnTo>
                  <a:pt x="2652" y="678"/>
                </a:lnTo>
                <a:lnTo>
                  <a:pt x="2660" y="660"/>
                </a:lnTo>
                <a:lnTo>
                  <a:pt x="2668" y="642"/>
                </a:lnTo>
                <a:lnTo>
                  <a:pt x="2674" y="622"/>
                </a:lnTo>
                <a:lnTo>
                  <a:pt x="2680" y="602"/>
                </a:lnTo>
                <a:lnTo>
                  <a:pt x="2680" y="602"/>
                </a:lnTo>
                <a:lnTo>
                  <a:pt x="2684" y="580"/>
                </a:lnTo>
                <a:lnTo>
                  <a:pt x="2686" y="554"/>
                </a:lnTo>
                <a:lnTo>
                  <a:pt x="2684" y="528"/>
                </a:lnTo>
                <a:lnTo>
                  <a:pt x="2682" y="498"/>
                </a:lnTo>
                <a:lnTo>
                  <a:pt x="2676" y="470"/>
                </a:lnTo>
                <a:lnTo>
                  <a:pt x="2666" y="440"/>
                </a:lnTo>
                <a:lnTo>
                  <a:pt x="2652" y="410"/>
                </a:lnTo>
                <a:lnTo>
                  <a:pt x="2634" y="380"/>
                </a:lnTo>
                <a:lnTo>
                  <a:pt x="2612" y="352"/>
                </a:lnTo>
                <a:lnTo>
                  <a:pt x="2586" y="324"/>
                </a:lnTo>
                <a:lnTo>
                  <a:pt x="2570" y="312"/>
                </a:lnTo>
                <a:lnTo>
                  <a:pt x="2554" y="300"/>
                </a:lnTo>
                <a:lnTo>
                  <a:pt x="2536" y="288"/>
                </a:lnTo>
                <a:lnTo>
                  <a:pt x="2518" y="276"/>
                </a:lnTo>
                <a:lnTo>
                  <a:pt x="2496" y="266"/>
                </a:lnTo>
                <a:lnTo>
                  <a:pt x="2474" y="256"/>
                </a:lnTo>
                <a:lnTo>
                  <a:pt x="2450" y="246"/>
                </a:lnTo>
                <a:lnTo>
                  <a:pt x="2424" y="238"/>
                </a:lnTo>
                <a:lnTo>
                  <a:pt x="2398" y="232"/>
                </a:lnTo>
                <a:lnTo>
                  <a:pt x="2368" y="226"/>
                </a:lnTo>
                <a:lnTo>
                  <a:pt x="2338" y="220"/>
                </a:lnTo>
                <a:lnTo>
                  <a:pt x="2306" y="216"/>
                </a:lnTo>
                <a:lnTo>
                  <a:pt x="2306" y="216"/>
                </a:lnTo>
                <a:lnTo>
                  <a:pt x="2270" y="212"/>
                </a:lnTo>
                <a:lnTo>
                  <a:pt x="2236" y="212"/>
                </a:lnTo>
                <a:lnTo>
                  <a:pt x="2202" y="212"/>
                </a:lnTo>
                <a:lnTo>
                  <a:pt x="2168" y="214"/>
                </a:lnTo>
                <a:lnTo>
                  <a:pt x="2134" y="218"/>
                </a:lnTo>
                <a:lnTo>
                  <a:pt x="2102" y="224"/>
                </a:lnTo>
                <a:lnTo>
                  <a:pt x="2070" y="230"/>
                </a:lnTo>
                <a:lnTo>
                  <a:pt x="2038" y="236"/>
                </a:lnTo>
                <a:lnTo>
                  <a:pt x="1976" y="254"/>
                </a:lnTo>
                <a:lnTo>
                  <a:pt x="1918" y="274"/>
                </a:lnTo>
                <a:lnTo>
                  <a:pt x="1864" y="296"/>
                </a:lnTo>
                <a:lnTo>
                  <a:pt x="1814" y="320"/>
                </a:lnTo>
                <a:lnTo>
                  <a:pt x="1766" y="346"/>
                </a:lnTo>
                <a:lnTo>
                  <a:pt x="1726" y="370"/>
                </a:lnTo>
                <a:lnTo>
                  <a:pt x="1690" y="392"/>
                </a:lnTo>
                <a:lnTo>
                  <a:pt x="1660" y="412"/>
                </a:lnTo>
                <a:lnTo>
                  <a:pt x="1616" y="444"/>
                </a:lnTo>
                <a:lnTo>
                  <a:pt x="1602" y="456"/>
                </a:lnTo>
                <a:lnTo>
                  <a:pt x="1602" y="456"/>
                </a:lnTo>
                <a:lnTo>
                  <a:pt x="1616" y="456"/>
                </a:lnTo>
                <a:lnTo>
                  <a:pt x="1630" y="456"/>
                </a:lnTo>
                <a:lnTo>
                  <a:pt x="1646" y="458"/>
                </a:lnTo>
                <a:lnTo>
                  <a:pt x="1664" y="462"/>
                </a:lnTo>
                <a:lnTo>
                  <a:pt x="1684" y="468"/>
                </a:lnTo>
                <a:lnTo>
                  <a:pt x="1702" y="476"/>
                </a:lnTo>
                <a:lnTo>
                  <a:pt x="1710" y="482"/>
                </a:lnTo>
                <a:lnTo>
                  <a:pt x="1716" y="490"/>
                </a:lnTo>
                <a:lnTo>
                  <a:pt x="1716" y="490"/>
                </a:lnTo>
                <a:lnTo>
                  <a:pt x="1728" y="504"/>
                </a:lnTo>
                <a:lnTo>
                  <a:pt x="1740" y="516"/>
                </a:lnTo>
                <a:lnTo>
                  <a:pt x="1752" y="526"/>
                </a:lnTo>
                <a:lnTo>
                  <a:pt x="1766" y="534"/>
                </a:lnTo>
                <a:lnTo>
                  <a:pt x="1778" y="540"/>
                </a:lnTo>
                <a:lnTo>
                  <a:pt x="1794" y="546"/>
                </a:lnTo>
                <a:lnTo>
                  <a:pt x="1810" y="550"/>
                </a:lnTo>
                <a:lnTo>
                  <a:pt x="1828" y="552"/>
                </a:lnTo>
                <a:lnTo>
                  <a:pt x="1828" y="552"/>
                </a:lnTo>
                <a:lnTo>
                  <a:pt x="1848" y="554"/>
                </a:lnTo>
                <a:lnTo>
                  <a:pt x="1866" y="554"/>
                </a:lnTo>
                <a:lnTo>
                  <a:pt x="1882" y="552"/>
                </a:lnTo>
                <a:lnTo>
                  <a:pt x="1898" y="548"/>
                </a:lnTo>
                <a:lnTo>
                  <a:pt x="1910" y="542"/>
                </a:lnTo>
                <a:lnTo>
                  <a:pt x="1920" y="534"/>
                </a:lnTo>
                <a:lnTo>
                  <a:pt x="1924" y="528"/>
                </a:lnTo>
                <a:lnTo>
                  <a:pt x="1926" y="522"/>
                </a:lnTo>
                <a:lnTo>
                  <a:pt x="1928" y="506"/>
                </a:lnTo>
                <a:lnTo>
                  <a:pt x="1928" y="506"/>
                </a:lnTo>
                <a:lnTo>
                  <a:pt x="1928" y="498"/>
                </a:lnTo>
                <a:lnTo>
                  <a:pt x="1926" y="492"/>
                </a:lnTo>
                <a:lnTo>
                  <a:pt x="1922" y="486"/>
                </a:lnTo>
                <a:lnTo>
                  <a:pt x="1918" y="480"/>
                </a:lnTo>
                <a:lnTo>
                  <a:pt x="1910" y="474"/>
                </a:lnTo>
                <a:lnTo>
                  <a:pt x="1900" y="470"/>
                </a:lnTo>
                <a:lnTo>
                  <a:pt x="1888" y="470"/>
                </a:lnTo>
                <a:lnTo>
                  <a:pt x="1880" y="468"/>
                </a:lnTo>
                <a:lnTo>
                  <a:pt x="1870" y="470"/>
                </a:lnTo>
                <a:lnTo>
                  <a:pt x="1870" y="470"/>
                </a:lnTo>
                <a:lnTo>
                  <a:pt x="1880" y="466"/>
                </a:lnTo>
                <a:lnTo>
                  <a:pt x="1892" y="464"/>
                </a:lnTo>
                <a:lnTo>
                  <a:pt x="1904" y="462"/>
                </a:lnTo>
                <a:lnTo>
                  <a:pt x="1920" y="462"/>
                </a:lnTo>
                <a:lnTo>
                  <a:pt x="1934" y="464"/>
                </a:lnTo>
                <a:lnTo>
                  <a:pt x="1940" y="468"/>
                </a:lnTo>
                <a:lnTo>
                  <a:pt x="1946" y="472"/>
                </a:lnTo>
                <a:lnTo>
                  <a:pt x="1952" y="478"/>
                </a:lnTo>
                <a:lnTo>
                  <a:pt x="1956" y="484"/>
                </a:lnTo>
                <a:lnTo>
                  <a:pt x="1956" y="484"/>
                </a:lnTo>
                <a:lnTo>
                  <a:pt x="1960" y="492"/>
                </a:lnTo>
                <a:lnTo>
                  <a:pt x="1962" y="500"/>
                </a:lnTo>
                <a:lnTo>
                  <a:pt x="1964" y="516"/>
                </a:lnTo>
                <a:lnTo>
                  <a:pt x="1960" y="534"/>
                </a:lnTo>
                <a:lnTo>
                  <a:pt x="1954" y="552"/>
                </a:lnTo>
                <a:lnTo>
                  <a:pt x="1942" y="570"/>
                </a:lnTo>
                <a:lnTo>
                  <a:pt x="1928" y="584"/>
                </a:lnTo>
                <a:lnTo>
                  <a:pt x="1908" y="598"/>
                </a:lnTo>
                <a:lnTo>
                  <a:pt x="1886" y="608"/>
                </a:lnTo>
                <a:lnTo>
                  <a:pt x="1886" y="608"/>
                </a:lnTo>
                <a:lnTo>
                  <a:pt x="1864" y="614"/>
                </a:lnTo>
                <a:lnTo>
                  <a:pt x="1844" y="618"/>
                </a:lnTo>
                <a:lnTo>
                  <a:pt x="1828" y="618"/>
                </a:lnTo>
                <a:lnTo>
                  <a:pt x="1816" y="616"/>
                </a:lnTo>
                <a:lnTo>
                  <a:pt x="1806" y="614"/>
                </a:lnTo>
                <a:lnTo>
                  <a:pt x="1800" y="610"/>
                </a:lnTo>
                <a:lnTo>
                  <a:pt x="1794" y="608"/>
                </a:lnTo>
                <a:lnTo>
                  <a:pt x="1794" y="608"/>
                </a:lnTo>
                <a:lnTo>
                  <a:pt x="1796" y="634"/>
                </a:lnTo>
                <a:lnTo>
                  <a:pt x="1796" y="664"/>
                </a:lnTo>
                <a:lnTo>
                  <a:pt x="1792" y="700"/>
                </a:lnTo>
                <a:lnTo>
                  <a:pt x="1788" y="720"/>
                </a:lnTo>
                <a:lnTo>
                  <a:pt x="1784" y="742"/>
                </a:lnTo>
                <a:lnTo>
                  <a:pt x="1778" y="762"/>
                </a:lnTo>
                <a:lnTo>
                  <a:pt x="1770" y="784"/>
                </a:lnTo>
                <a:lnTo>
                  <a:pt x="1760" y="806"/>
                </a:lnTo>
                <a:lnTo>
                  <a:pt x="1748" y="826"/>
                </a:lnTo>
                <a:lnTo>
                  <a:pt x="1734" y="846"/>
                </a:lnTo>
                <a:lnTo>
                  <a:pt x="1718" y="866"/>
                </a:lnTo>
                <a:lnTo>
                  <a:pt x="1718" y="866"/>
                </a:lnTo>
                <a:lnTo>
                  <a:pt x="1700" y="882"/>
                </a:lnTo>
                <a:lnTo>
                  <a:pt x="1682" y="896"/>
                </a:lnTo>
                <a:lnTo>
                  <a:pt x="1664" y="906"/>
                </a:lnTo>
                <a:lnTo>
                  <a:pt x="1646" y="916"/>
                </a:lnTo>
                <a:lnTo>
                  <a:pt x="1630" y="922"/>
                </a:lnTo>
                <a:lnTo>
                  <a:pt x="1614" y="926"/>
                </a:lnTo>
                <a:lnTo>
                  <a:pt x="1598" y="928"/>
                </a:lnTo>
                <a:lnTo>
                  <a:pt x="1584" y="928"/>
                </a:lnTo>
                <a:lnTo>
                  <a:pt x="1558" y="928"/>
                </a:lnTo>
                <a:lnTo>
                  <a:pt x="1540" y="924"/>
                </a:lnTo>
                <a:lnTo>
                  <a:pt x="1522" y="918"/>
                </a:lnTo>
                <a:lnTo>
                  <a:pt x="1522" y="918"/>
                </a:lnTo>
                <a:lnTo>
                  <a:pt x="1544" y="916"/>
                </a:lnTo>
                <a:lnTo>
                  <a:pt x="1566" y="914"/>
                </a:lnTo>
                <a:lnTo>
                  <a:pt x="1594" y="906"/>
                </a:lnTo>
                <a:lnTo>
                  <a:pt x="1608" y="902"/>
                </a:lnTo>
                <a:lnTo>
                  <a:pt x="1622" y="896"/>
                </a:lnTo>
                <a:lnTo>
                  <a:pt x="1638" y="888"/>
                </a:lnTo>
                <a:lnTo>
                  <a:pt x="1652" y="878"/>
                </a:lnTo>
                <a:lnTo>
                  <a:pt x="1664" y="868"/>
                </a:lnTo>
                <a:lnTo>
                  <a:pt x="1676" y="856"/>
                </a:lnTo>
                <a:lnTo>
                  <a:pt x="1686" y="840"/>
                </a:lnTo>
                <a:lnTo>
                  <a:pt x="1694" y="824"/>
                </a:lnTo>
                <a:lnTo>
                  <a:pt x="1694" y="824"/>
                </a:lnTo>
                <a:lnTo>
                  <a:pt x="1700" y="806"/>
                </a:lnTo>
                <a:lnTo>
                  <a:pt x="1706" y="788"/>
                </a:lnTo>
                <a:lnTo>
                  <a:pt x="1710" y="754"/>
                </a:lnTo>
                <a:lnTo>
                  <a:pt x="1712" y="722"/>
                </a:lnTo>
                <a:lnTo>
                  <a:pt x="1712" y="694"/>
                </a:lnTo>
                <a:lnTo>
                  <a:pt x="1708" y="670"/>
                </a:lnTo>
                <a:lnTo>
                  <a:pt x="1704" y="652"/>
                </a:lnTo>
                <a:lnTo>
                  <a:pt x="1700" y="636"/>
                </a:lnTo>
                <a:lnTo>
                  <a:pt x="1700" y="636"/>
                </a:lnTo>
                <a:lnTo>
                  <a:pt x="1690" y="646"/>
                </a:lnTo>
                <a:lnTo>
                  <a:pt x="1678" y="658"/>
                </a:lnTo>
                <a:lnTo>
                  <a:pt x="1664" y="670"/>
                </a:lnTo>
                <a:lnTo>
                  <a:pt x="1642" y="682"/>
                </a:lnTo>
                <a:lnTo>
                  <a:pt x="1620" y="692"/>
                </a:lnTo>
                <a:lnTo>
                  <a:pt x="1606" y="694"/>
                </a:lnTo>
                <a:lnTo>
                  <a:pt x="1592" y="696"/>
                </a:lnTo>
                <a:lnTo>
                  <a:pt x="1576" y="698"/>
                </a:lnTo>
                <a:lnTo>
                  <a:pt x="1560" y="696"/>
                </a:lnTo>
                <a:lnTo>
                  <a:pt x="1560" y="696"/>
                </a:lnTo>
                <a:lnTo>
                  <a:pt x="1546" y="692"/>
                </a:lnTo>
                <a:lnTo>
                  <a:pt x="1532" y="688"/>
                </a:lnTo>
                <a:lnTo>
                  <a:pt x="1524" y="684"/>
                </a:lnTo>
                <a:lnTo>
                  <a:pt x="1516" y="678"/>
                </a:lnTo>
                <a:lnTo>
                  <a:pt x="1510" y="670"/>
                </a:lnTo>
                <a:lnTo>
                  <a:pt x="1508" y="664"/>
                </a:lnTo>
                <a:lnTo>
                  <a:pt x="1506" y="656"/>
                </a:lnTo>
                <a:lnTo>
                  <a:pt x="1506" y="648"/>
                </a:lnTo>
                <a:lnTo>
                  <a:pt x="1506" y="634"/>
                </a:lnTo>
                <a:lnTo>
                  <a:pt x="1510" y="622"/>
                </a:lnTo>
                <a:lnTo>
                  <a:pt x="1516" y="610"/>
                </a:lnTo>
                <a:lnTo>
                  <a:pt x="1516" y="610"/>
                </a:lnTo>
                <a:lnTo>
                  <a:pt x="1516" y="618"/>
                </a:lnTo>
                <a:lnTo>
                  <a:pt x="1518" y="628"/>
                </a:lnTo>
                <a:lnTo>
                  <a:pt x="1520" y="640"/>
                </a:lnTo>
                <a:lnTo>
                  <a:pt x="1526" y="650"/>
                </a:lnTo>
                <a:lnTo>
                  <a:pt x="1536" y="660"/>
                </a:lnTo>
                <a:lnTo>
                  <a:pt x="1542" y="664"/>
                </a:lnTo>
                <a:lnTo>
                  <a:pt x="1548" y="668"/>
                </a:lnTo>
                <a:lnTo>
                  <a:pt x="1556" y="670"/>
                </a:lnTo>
                <a:lnTo>
                  <a:pt x="1566" y="672"/>
                </a:lnTo>
                <a:lnTo>
                  <a:pt x="1566" y="672"/>
                </a:lnTo>
                <a:lnTo>
                  <a:pt x="1576" y="672"/>
                </a:lnTo>
                <a:lnTo>
                  <a:pt x="1586" y="670"/>
                </a:lnTo>
                <a:lnTo>
                  <a:pt x="1596" y="668"/>
                </a:lnTo>
                <a:lnTo>
                  <a:pt x="1604" y="664"/>
                </a:lnTo>
                <a:lnTo>
                  <a:pt x="1612" y="658"/>
                </a:lnTo>
                <a:lnTo>
                  <a:pt x="1620" y="652"/>
                </a:lnTo>
                <a:lnTo>
                  <a:pt x="1626" y="646"/>
                </a:lnTo>
                <a:lnTo>
                  <a:pt x="1632" y="638"/>
                </a:lnTo>
                <a:lnTo>
                  <a:pt x="1638" y="628"/>
                </a:lnTo>
                <a:lnTo>
                  <a:pt x="1642" y="618"/>
                </a:lnTo>
                <a:lnTo>
                  <a:pt x="1644" y="608"/>
                </a:lnTo>
                <a:lnTo>
                  <a:pt x="1646" y="596"/>
                </a:lnTo>
                <a:lnTo>
                  <a:pt x="1646" y="584"/>
                </a:lnTo>
                <a:lnTo>
                  <a:pt x="1646" y="572"/>
                </a:lnTo>
                <a:lnTo>
                  <a:pt x="1642" y="560"/>
                </a:lnTo>
                <a:lnTo>
                  <a:pt x="1638" y="546"/>
                </a:lnTo>
                <a:lnTo>
                  <a:pt x="1638" y="546"/>
                </a:lnTo>
                <a:lnTo>
                  <a:pt x="1632" y="534"/>
                </a:lnTo>
                <a:lnTo>
                  <a:pt x="1624" y="524"/>
                </a:lnTo>
                <a:lnTo>
                  <a:pt x="1616" y="516"/>
                </a:lnTo>
                <a:lnTo>
                  <a:pt x="1606" y="510"/>
                </a:lnTo>
                <a:lnTo>
                  <a:pt x="1596" y="506"/>
                </a:lnTo>
                <a:lnTo>
                  <a:pt x="1586" y="502"/>
                </a:lnTo>
                <a:lnTo>
                  <a:pt x="1564" y="500"/>
                </a:lnTo>
                <a:lnTo>
                  <a:pt x="1544" y="502"/>
                </a:lnTo>
                <a:lnTo>
                  <a:pt x="1526" y="506"/>
                </a:lnTo>
                <a:lnTo>
                  <a:pt x="1510" y="510"/>
                </a:lnTo>
                <a:lnTo>
                  <a:pt x="1510" y="510"/>
                </a:lnTo>
                <a:lnTo>
                  <a:pt x="1468" y="536"/>
                </a:lnTo>
                <a:lnTo>
                  <a:pt x="1418" y="568"/>
                </a:lnTo>
                <a:lnTo>
                  <a:pt x="1352" y="606"/>
                </a:lnTo>
                <a:lnTo>
                  <a:pt x="1270" y="652"/>
                </a:lnTo>
                <a:lnTo>
                  <a:pt x="1174" y="702"/>
                </a:lnTo>
                <a:lnTo>
                  <a:pt x="1066" y="754"/>
                </a:lnTo>
                <a:lnTo>
                  <a:pt x="1008" y="780"/>
                </a:lnTo>
                <a:lnTo>
                  <a:pt x="948" y="806"/>
                </a:lnTo>
                <a:lnTo>
                  <a:pt x="948" y="806"/>
                </a:lnTo>
                <a:lnTo>
                  <a:pt x="888" y="830"/>
                </a:lnTo>
                <a:lnTo>
                  <a:pt x="832" y="850"/>
                </a:lnTo>
                <a:lnTo>
                  <a:pt x="778" y="868"/>
                </a:lnTo>
                <a:lnTo>
                  <a:pt x="728" y="884"/>
                </a:lnTo>
                <a:lnTo>
                  <a:pt x="680" y="896"/>
                </a:lnTo>
                <a:lnTo>
                  <a:pt x="634" y="906"/>
                </a:lnTo>
                <a:lnTo>
                  <a:pt x="590" y="914"/>
                </a:lnTo>
                <a:lnTo>
                  <a:pt x="550" y="920"/>
                </a:lnTo>
                <a:lnTo>
                  <a:pt x="508" y="922"/>
                </a:lnTo>
                <a:lnTo>
                  <a:pt x="470" y="926"/>
                </a:lnTo>
                <a:lnTo>
                  <a:pt x="396" y="926"/>
                </a:lnTo>
                <a:lnTo>
                  <a:pt x="324" y="924"/>
                </a:lnTo>
                <a:lnTo>
                  <a:pt x="252" y="920"/>
                </a:lnTo>
                <a:lnTo>
                  <a:pt x="252" y="920"/>
                </a:lnTo>
                <a:lnTo>
                  <a:pt x="218" y="916"/>
                </a:lnTo>
                <a:lnTo>
                  <a:pt x="186" y="912"/>
                </a:lnTo>
                <a:lnTo>
                  <a:pt x="158" y="908"/>
                </a:lnTo>
                <a:lnTo>
                  <a:pt x="132" y="902"/>
                </a:lnTo>
                <a:lnTo>
                  <a:pt x="88" y="890"/>
                </a:lnTo>
                <a:lnTo>
                  <a:pt x="54" y="876"/>
                </a:lnTo>
                <a:lnTo>
                  <a:pt x="30" y="864"/>
                </a:lnTo>
                <a:lnTo>
                  <a:pt x="12" y="852"/>
                </a:lnTo>
                <a:lnTo>
                  <a:pt x="0" y="842"/>
                </a:lnTo>
                <a:lnTo>
                  <a:pt x="0" y="8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08578" name="Group 34"/>
          <p:cNvGrpSpPr>
            <a:grpSpLocks/>
          </p:cNvGrpSpPr>
          <p:nvPr/>
        </p:nvGrpSpPr>
        <p:grpSpPr bwMode="auto">
          <a:xfrm>
            <a:off x="1403350" y="5516563"/>
            <a:ext cx="1403350" cy="317500"/>
            <a:chOff x="567" y="3304"/>
            <a:chExt cx="4490" cy="1016"/>
          </a:xfrm>
        </p:grpSpPr>
        <p:pic>
          <p:nvPicPr>
            <p:cNvPr id="108579" name="Picture 35" descr="Untitled-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598"/>
              <a:ext cx="4490" cy="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580" name="AutoShape 36"/>
            <p:cNvSpPr>
              <a:spLocks noChangeArrowheads="1"/>
            </p:cNvSpPr>
            <p:nvPr/>
          </p:nvSpPr>
          <p:spPr bwMode="auto">
            <a:xfrm rot="10800000">
              <a:off x="567" y="3394"/>
              <a:ext cx="4490" cy="612"/>
            </a:xfrm>
            <a:custGeom>
              <a:avLst/>
              <a:gdLst>
                <a:gd name="G0" fmla="+- 1361 0 0"/>
                <a:gd name="G1" fmla="+- 21600 0 1361"/>
                <a:gd name="G2" fmla="*/ 1361 1 2"/>
                <a:gd name="G3" fmla="+- 21600 0 G2"/>
                <a:gd name="G4" fmla="+/ 1361 21600 2"/>
                <a:gd name="G5" fmla="+/ G1 0 2"/>
                <a:gd name="G6" fmla="*/ 21600 21600 1361"/>
                <a:gd name="G7" fmla="*/ G6 1 2"/>
                <a:gd name="G8" fmla="+- 21600 0 G7"/>
                <a:gd name="G9" fmla="*/ 21600 1 2"/>
                <a:gd name="G10" fmla="+- 1361 0 G9"/>
                <a:gd name="G11" fmla="?: G10 G8 0"/>
                <a:gd name="G12" fmla="?: G10 G7 21600"/>
                <a:gd name="T0" fmla="*/ 20919 w 21600"/>
                <a:gd name="T1" fmla="*/ 10800 h 21600"/>
                <a:gd name="T2" fmla="*/ 10800 w 21600"/>
                <a:gd name="T3" fmla="*/ 21600 h 21600"/>
                <a:gd name="T4" fmla="*/ 681 w 21600"/>
                <a:gd name="T5" fmla="*/ 10800 h 21600"/>
                <a:gd name="T6" fmla="*/ 10800 w 21600"/>
                <a:gd name="T7" fmla="*/ 0 h 21600"/>
                <a:gd name="T8" fmla="*/ 2481 w 21600"/>
                <a:gd name="T9" fmla="*/ 2481 h 21600"/>
                <a:gd name="T10" fmla="*/ 19119 w 21600"/>
                <a:gd name="T11" fmla="*/ 1911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361" y="21600"/>
                  </a:lnTo>
                  <a:lnTo>
                    <a:pt x="20239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508656"/>
                </a:gs>
                <a:gs pos="50000">
                  <a:srgbClr val="E2EEE4"/>
                </a:gs>
                <a:gs pos="100000">
                  <a:srgbClr val="508656"/>
                </a:gs>
              </a:gsLst>
              <a:lin ang="18900000" scaled="1"/>
            </a:gradFill>
            <a:ln w="19050" cap="rnd" algn="ctr">
              <a:prstDash val="sysDot"/>
              <a:miter lim="800000"/>
              <a:headEnd/>
              <a:tailEnd/>
            </a:ln>
            <a:effectLst/>
            <a:scene3d>
              <a:camera prst="legacyObliqueBottom"/>
              <a:lightRig rig="legacyFlat4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5EA06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08581" name="Oval 37"/>
            <p:cNvSpPr>
              <a:spLocks noChangeArrowheads="1"/>
            </p:cNvSpPr>
            <p:nvPr/>
          </p:nvSpPr>
          <p:spPr bwMode="auto">
            <a:xfrm>
              <a:off x="3492" y="3757"/>
              <a:ext cx="1451" cy="36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582" name="Oval 38"/>
            <p:cNvSpPr>
              <a:spLocks noChangeArrowheads="1"/>
            </p:cNvSpPr>
            <p:nvPr/>
          </p:nvSpPr>
          <p:spPr bwMode="auto">
            <a:xfrm>
              <a:off x="725" y="3304"/>
              <a:ext cx="1339" cy="2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8583" name="Group 39"/>
          <p:cNvGrpSpPr>
            <a:grpSpLocks/>
          </p:cNvGrpSpPr>
          <p:nvPr/>
        </p:nvGrpSpPr>
        <p:grpSpPr bwMode="auto">
          <a:xfrm>
            <a:off x="-504825" y="5624513"/>
            <a:ext cx="2339975" cy="530225"/>
            <a:chOff x="567" y="3304"/>
            <a:chExt cx="4490" cy="1016"/>
          </a:xfrm>
        </p:grpSpPr>
        <p:pic>
          <p:nvPicPr>
            <p:cNvPr id="108584" name="Picture 40" descr="Untitled-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598"/>
              <a:ext cx="4490" cy="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585" name="AutoShape 41"/>
            <p:cNvSpPr>
              <a:spLocks noChangeArrowheads="1"/>
            </p:cNvSpPr>
            <p:nvPr/>
          </p:nvSpPr>
          <p:spPr bwMode="auto">
            <a:xfrm rot="10800000">
              <a:off x="567" y="3394"/>
              <a:ext cx="4490" cy="612"/>
            </a:xfrm>
            <a:custGeom>
              <a:avLst/>
              <a:gdLst>
                <a:gd name="G0" fmla="+- 1361 0 0"/>
                <a:gd name="G1" fmla="+- 21600 0 1361"/>
                <a:gd name="G2" fmla="*/ 1361 1 2"/>
                <a:gd name="G3" fmla="+- 21600 0 G2"/>
                <a:gd name="G4" fmla="+/ 1361 21600 2"/>
                <a:gd name="G5" fmla="+/ G1 0 2"/>
                <a:gd name="G6" fmla="*/ 21600 21600 1361"/>
                <a:gd name="G7" fmla="*/ G6 1 2"/>
                <a:gd name="G8" fmla="+- 21600 0 G7"/>
                <a:gd name="G9" fmla="*/ 21600 1 2"/>
                <a:gd name="G10" fmla="+- 1361 0 G9"/>
                <a:gd name="G11" fmla="?: G10 G8 0"/>
                <a:gd name="G12" fmla="?: G10 G7 21600"/>
                <a:gd name="T0" fmla="*/ 20919 w 21600"/>
                <a:gd name="T1" fmla="*/ 10800 h 21600"/>
                <a:gd name="T2" fmla="*/ 10800 w 21600"/>
                <a:gd name="T3" fmla="*/ 21600 h 21600"/>
                <a:gd name="T4" fmla="*/ 681 w 21600"/>
                <a:gd name="T5" fmla="*/ 10800 h 21600"/>
                <a:gd name="T6" fmla="*/ 10800 w 21600"/>
                <a:gd name="T7" fmla="*/ 0 h 21600"/>
                <a:gd name="T8" fmla="*/ 2481 w 21600"/>
                <a:gd name="T9" fmla="*/ 2481 h 21600"/>
                <a:gd name="T10" fmla="*/ 19119 w 21600"/>
                <a:gd name="T11" fmla="*/ 1911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361" y="21600"/>
                  </a:lnTo>
                  <a:lnTo>
                    <a:pt x="20239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4A638C"/>
                </a:gs>
                <a:gs pos="50000">
                  <a:srgbClr val="E2E8EE"/>
                </a:gs>
                <a:gs pos="100000">
                  <a:srgbClr val="4A638C"/>
                </a:gs>
              </a:gsLst>
              <a:lin ang="18900000" scaled="1"/>
            </a:gradFill>
            <a:ln w="19050" cap="rnd" algn="ctr">
              <a:prstDash val="sysDot"/>
              <a:miter lim="800000"/>
              <a:headEnd/>
              <a:tailEnd/>
            </a:ln>
            <a:effectLst/>
            <a:scene3d>
              <a:camera prst="legacyObliqueBottom"/>
              <a:lightRig rig="legacyFlat4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5C7D9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08586" name="Oval 42"/>
            <p:cNvSpPr>
              <a:spLocks noChangeArrowheads="1"/>
            </p:cNvSpPr>
            <p:nvPr/>
          </p:nvSpPr>
          <p:spPr bwMode="auto">
            <a:xfrm>
              <a:off x="3492" y="3757"/>
              <a:ext cx="1451" cy="36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587" name="Oval 43"/>
            <p:cNvSpPr>
              <a:spLocks noChangeArrowheads="1"/>
            </p:cNvSpPr>
            <p:nvPr/>
          </p:nvSpPr>
          <p:spPr bwMode="auto">
            <a:xfrm>
              <a:off x="725" y="3304"/>
              <a:ext cx="1339" cy="2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8588" name="Group 44"/>
          <p:cNvGrpSpPr>
            <a:grpSpLocks/>
          </p:cNvGrpSpPr>
          <p:nvPr/>
        </p:nvGrpSpPr>
        <p:grpSpPr bwMode="auto">
          <a:xfrm>
            <a:off x="7019925" y="5624513"/>
            <a:ext cx="1765300" cy="400050"/>
            <a:chOff x="567" y="3304"/>
            <a:chExt cx="4490" cy="1016"/>
          </a:xfrm>
        </p:grpSpPr>
        <p:pic>
          <p:nvPicPr>
            <p:cNvPr id="108589" name="Picture 45" descr="Untitled-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598"/>
              <a:ext cx="4490" cy="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590" name="AutoShape 46"/>
            <p:cNvSpPr>
              <a:spLocks noChangeArrowheads="1"/>
            </p:cNvSpPr>
            <p:nvPr/>
          </p:nvSpPr>
          <p:spPr bwMode="auto">
            <a:xfrm rot="10800000">
              <a:off x="567" y="3394"/>
              <a:ext cx="4490" cy="612"/>
            </a:xfrm>
            <a:custGeom>
              <a:avLst/>
              <a:gdLst>
                <a:gd name="G0" fmla="+- 1361 0 0"/>
                <a:gd name="G1" fmla="+- 21600 0 1361"/>
                <a:gd name="G2" fmla="*/ 1361 1 2"/>
                <a:gd name="G3" fmla="+- 21600 0 G2"/>
                <a:gd name="G4" fmla="+/ 1361 21600 2"/>
                <a:gd name="G5" fmla="+/ G1 0 2"/>
                <a:gd name="G6" fmla="*/ 21600 21600 1361"/>
                <a:gd name="G7" fmla="*/ G6 1 2"/>
                <a:gd name="G8" fmla="+- 21600 0 G7"/>
                <a:gd name="G9" fmla="*/ 21600 1 2"/>
                <a:gd name="G10" fmla="+- 1361 0 G9"/>
                <a:gd name="G11" fmla="?: G10 G8 0"/>
                <a:gd name="G12" fmla="?: G10 G7 21600"/>
                <a:gd name="T0" fmla="*/ 20919 w 21600"/>
                <a:gd name="T1" fmla="*/ 10800 h 21600"/>
                <a:gd name="T2" fmla="*/ 10800 w 21600"/>
                <a:gd name="T3" fmla="*/ 21600 h 21600"/>
                <a:gd name="T4" fmla="*/ 681 w 21600"/>
                <a:gd name="T5" fmla="*/ 10800 h 21600"/>
                <a:gd name="T6" fmla="*/ 10800 w 21600"/>
                <a:gd name="T7" fmla="*/ 0 h 21600"/>
                <a:gd name="T8" fmla="*/ 2481 w 21600"/>
                <a:gd name="T9" fmla="*/ 2481 h 21600"/>
                <a:gd name="T10" fmla="*/ 19119 w 21600"/>
                <a:gd name="T11" fmla="*/ 1911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361" y="21600"/>
                  </a:lnTo>
                  <a:lnTo>
                    <a:pt x="20239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805656"/>
                </a:gs>
                <a:gs pos="50000">
                  <a:srgbClr val="EEE2E2"/>
                </a:gs>
                <a:gs pos="100000">
                  <a:srgbClr val="805656"/>
                </a:gs>
              </a:gsLst>
              <a:lin ang="18900000" scaled="1"/>
            </a:gradFill>
            <a:ln w="19050" cap="rnd" algn="ctr">
              <a:prstDash val="sysDot"/>
              <a:miter lim="800000"/>
              <a:headEnd/>
              <a:tailEnd/>
            </a:ln>
            <a:effectLst/>
            <a:scene3d>
              <a:camera prst="legacyObliqueBottom"/>
              <a:lightRig rig="legacyFlat4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99595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08591" name="Oval 47"/>
            <p:cNvSpPr>
              <a:spLocks noChangeArrowheads="1"/>
            </p:cNvSpPr>
            <p:nvPr/>
          </p:nvSpPr>
          <p:spPr bwMode="auto">
            <a:xfrm>
              <a:off x="3492" y="3757"/>
              <a:ext cx="1451" cy="36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592" name="Oval 48"/>
            <p:cNvSpPr>
              <a:spLocks noChangeArrowheads="1"/>
            </p:cNvSpPr>
            <p:nvPr/>
          </p:nvSpPr>
          <p:spPr bwMode="auto">
            <a:xfrm>
              <a:off x="725" y="3304"/>
              <a:ext cx="1339" cy="2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8593" name="Group 49"/>
          <p:cNvGrpSpPr>
            <a:grpSpLocks/>
          </p:cNvGrpSpPr>
          <p:nvPr/>
        </p:nvGrpSpPr>
        <p:grpSpPr bwMode="auto">
          <a:xfrm>
            <a:off x="8064500" y="3608388"/>
            <a:ext cx="1403350" cy="317500"/>
            <a:chOff x="567" y="3304"/>
            <a:chExt cx="4490" cy="1016"/>
          </a:xfrm>
        </p:grpSpPr>
        <p:pic>
          <p:nvPicPr>
            <p:cNvPr id="108594" name="Picture 50" descr="Untitled-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598"/>
              <a:ext cx="4490" cy="7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595" name="AutoShape 51"/>
            <p:cNvSpPr>
              <a:spLocks noChangeArrowheads="1"/>
            </p:cNvSpPr>
            <p:nvPr/>
          </p:nvSpPr>
          <p:spPr bwMode="auto">
            <a:xfrm rot="10800000">
              <a:off x="567" y="3394"/>
              <a:ext cx="4490" cy="612"/>
            </a:xfrm>
            <a:custGeom>
              <a:avLst/>
              <a:gdLst>
                <a:gd name="G0" fmla="+- 1361 0 0"/>
                <a:gd name="G1" fmla="+- 21600 0 1361"/>
                <a:gd name="G2" fmla="*/ 1361 1 2"/>
                <a:gd name="G3" fmla="+- 21600 0 G2"/>
                <a:gd name="G4" fmla="+/ 1361 21600 2"/>
                <a:gd name="G5" fmla="+/ G1 0 2"/>
                <a:gd name="G6" fmla="*/ 21600 21600 1361"/>
                <a:gd name="G7" fmla="*/ G6 1 2"/>
                <a:gd name="G8" fmla="+- 21600 0 G7"/>
                <a:gd name="G9" fmla="*/ 21600 1 2"/>
                <a:gd name="G10" fmla="+- 1361 0 G9"/>
                <a:gd name="G11" fmla="?: G10 G8 0"/>
                <a:gd name="G12" fmla="?: G10 G7 21600"/>
                <a:gd name="T0" fmla="*/ 20919 w 21600"/>
                <a:gd name="T1" fmla="*/ 10800 h 21600"/>
                <a:gd name="T2" fmla="*/ 10800 w 21600"/>
                <a:gd name="T3" fmla="*/ 21600 h 21600"/>
                <a:gd name="T4" fmla="*/ 681 w 21600"/>
                <a:gd name="T5" fmla="*/ 10800 h 21600"/>
                <a:gd name="T6" fmla="*/ 10800 w 21600"/>
                <a:gd name="T7" fmla="*/ 0 h 21600"/>
                <a:gd name="T8" fmla="*/ 2481 w 21600"/>
                <a:gd name="T9" fmla="*/ 2481 h 21600"/>
                <a:gd name="T10" fmla="*/ 19119 w 21600"/>
                <a:gd name="T11" fmla="*/ 1911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361" y="21600"/>
                  </a:lnTo>
                  <a:lnTo>
                    <a:pt x="20239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508656"/>
                </a:gs>
                <a:gs pos="50000">
                  <a:srgbClr val="E2EEE4"/>
                </a:gs>
                <a:gs pos="100000">
                  <a:srgbClr val="508656"/>
                </a:gs>
              </a:gsLst>
              <a:lin ang="18900000" scaled="1"/>
            </a:gradFill>
            <a:ln w="19050" cap="rnd" algn="ctr">
              <a:prstDash val="sysDot"/>
              <a:miter lim="800000"/>
              <a:headEnd/>
              <a:tailEnd/>
            </a:ln>
            <a:effectLst/>
            <a:scene3d>
              <a:camera prst="legacyObliqueBottom"/>
              <a:lightRig rig="legacyFlat4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5EA06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08596" name="Oval 52"/>
            <p:cNvSpPr>
              <a:spLocks noChangeArrowheads="1"/>
            </p:cNvSpPr>
            <p:nvPr/>
          </p:nvSpPr>
          <p:spPr bwMode="auto">
            <a:xfrm>
              <a:off x="3492" y="3757"/>
              <a:ext cx="1451" cy="36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597" name="Oval 53"/>
            <p:cNvSpPr>
              <a:spLocks noChangeArrowheads="1"/>
            </p:cNvSpPr>
            <p:nvPr/>
          </p:nvSpPr>
          <p:spPr bwMode="auto">
            <a:xfrm>
              <a:off x="725" y="3304"/>
              <a:ext cx="1339" cy="27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8598" name="Group 54"/>
          <p:cNvGrpSpPr>
            <a:grpSpLocks/>
          </p:cNvGrpSpPr>
          <p:nvPr/>
        </p:nvGrpSpPr>
        <p:grpSpPr bwMode="auto">
          <a:xfrm>
            <a:off x="358775" y="3644900"/>
            <a:ext cx="828675" cy="258763"/>
            <a:chOff x="226" y="2296"/>
            <a:chExt cx="522" cy="163"/>
          </a:xfrm>
        </p:grpSpPr>
        <p:pic>
          <p:nvPicPr>
            <p:cNvPr id="108599" name="Picture 55" descr="Untitled-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" y="2375"/>
              <a:ext cx="522" cy="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600" name="AutoShape 56"/>
            <p:cNvSpPr>
              <a:spLocks noChangeArrowheads="1"/>
            </p:cNvSpPr>
            <p:nvPr/>
          </p:nvSpPr>
          <p:spPr bwMode="auto">
            <a:xfrm rot="10800000">
              <a:off x="226" y="2306"/>
              <a:ext cx="522" cy="72"/>
            </a:xfrm>
            <a:custGeom>
              <a:avLst/>
              <a:gdLst>
                <a:gd name="G0" fmla="+- 1361 0 0"/>
                <a:gd name="G1" fmla="+- 21600 0 1361"/>
                <a:gd name="G2" fmla="*/ 1361 1 2"/>
                <a:gd name="G3" fmla="+- 21600 0 G2"/>
                <a:gd name="G4" fmla="+/ 1361 21600 2"/>
                <a:gd name="G5" fmla="+/ G1 0 2"/>
                <a:gd name="G6" fmla="*/ 21600 21600 1361"/>
                <a:gd name="G7" fmla="*/ G6 1 2"/>
                <a:gd name="G8" fmla="+- 21600 0 G7"/>
                <a:gd name="G9" fmla="*/ 21600 1 2"/>
                <a:gd name="G10" fmla="+- 1361 0 G9"/>
                <a:gd name="G11" fmla="?: G10 G8 0"/>
                <a:gd name="G12" fmla="?: G10 G7 21600"/>
                <a:gd name="T0" fmla="*/ 20919 w 21600"/>
                <a:gd name="T1" fmla="*/ 10800 h 21600"/>
                <a:gd name="T2" fmla="*/ 10800 w 21600"/>
                <a:gd name="T3" fmla="*/ 21600 h 21600"/>
                <a:gd name="T4" fmla="*/ 681 w 21600"/>
                <a:gd name="T5" fmla="*/ 10800 h 21600"/>
                <a:gd name="T6" fmla="*/ 10800 w 21600"/>
                <a:gd name="T7" fmla="*/ 0 h 21600"/>
                <a:gd name="T8" fmla="*/ 2481 w 21600"/>
                <a:gd name="T9" fmla="*/ 2481 h 21600"/>
                <a:gd name="T10" fmla="*/ 19119 w 21600"/>
                <a:gd name="T11" fmla="*/ 1911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361" y="21600"/>
                  </a:lnTo>
                  <a:lnTo>
                    <a:pt x="20239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4A638C"/>
                </a:gs>
                <a:gs pos="50000">
                  <a:srgbClr val="E2E8EE"/>
                </a:gs>
                <a:gs pos="100000">
                  <a:srgbClr val="4A638C"/>
                </a:gs>
              </a:gsLst>
              <a:lin ang="18900000" scaled="1"/>
            </a:gradFill>
            <a:ln w="19050" cap="rnd" algn="ctr">
              <a:prstDash val="sysDot"/>
              <a:miter lim="800000"/>
              <a:headEnd/>
              <a:tailEnd/>
            </a:ln>
            <a:effectLst/>
            <a:scene3d>
              <a:camera prst="legacyObliqueBottom"/>
              <a:lightRig rig="legacyFlat4" dir="b"/>
            </a:scene3d>
            <a:sp3d extrusionH="49200" prstMaterial="legacyMatte">
              <a:bevelT w="13500" h="13500" prst="angle"/>
              <a:bevelB w="13500" h="13500" prst="angle"/>
              <a:extrusionClr>
                <a:srgbClr val="5C7D9E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sp>
          <p:nvSpPr>
            <p:cNvPr id="108601" name="Oval 57"/>
            <p:cNvSpPr>
              <a:spLocks noChangeArrowheads="1"/>
            </p:cNvSpPr>
            <p:nvPr/>
          </p:nvSpPr>
          <p:spPr bwMode="auto">
            <a:xfrm>
              <a:off x="566" y="2349"/>
              <a:ext cx="169" cy="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602" name="Oval 58"/>
            <p:cNvSpPr>
              <a:spLocks noChangeArrowheads="1"/>
            </p:cNvSpPr>
            <p:nvPr/>
          </p:nvSpPr>
          <p:spPr bwMode="auto">
            <a:xfrm>
              <a:off x="244" y="2296"/>
              <a:ext cx="156" cy="3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8f3d4f7a55d993499834f32718dd3e565b8"/>
</p:tagLst>
</file>

<file path=ppt/theme/theme1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29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굴림</vt:lpstr>
      <vt:lpstr>Arial</vt:lpstr>
      <vt:lpstr>1_기본 디자인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TZ-固定图形;XG-渐变;KJ-3D;DH-静态</cp:keywords>
  <dc:description>PPTfans.cn</dc:description>
  <cp:revision>74</cp:revision>
  <dcterms:created xsi:type="dcterms:W3CDTF">2007-10-24T08:29:54Z</dcterms:created>
  <dcterms:modified xsi:type="dcterms:W3CDTF">2012-08-15T10:18:21Z</dcterms:modified>
  <cp:category>UDi-逻辑图示</cp:category>
</cp:coreProperties>
</file>