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20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-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3428992" y="2214554"/>
            <a:ext cx="2590440" cy="2562231"/>
            <a:chOff x="-1428792" y="-142900"/>
            <a:chExt cx="1795971" cy="1776413"/>
          </a:xfrm>
        </p:grpSpPr>
        <p:sp>
          <p:nvSpPr>
            <p:cNvPr id="48" name="Freeform 8"/>
            <p:cNvSpPr>
              <a:spLocks/>
            </p:cNvSpPr>
            <p:nvPr/>
          </p:nvSpPr>
          <p:spPr bwMode="auto">
            <a:xfrm>
              <a:off x="-1428792" y="-142900"/>
              <a:ext cx="1782763" cy="1776413"/>
            </a:xfrm>
            <a:custGeom>
              <a:avLst/>
              <a:gdLst/>
              <a:ahLst/>
              <a:cxnLst>
                <a:cxn ang="0">
                  <a:pos x="348" y="14"/>
                </a:cxn>
                <a:cxn ang="0">
                  <a:pos x="421" y="63"/>
                </a:cxn>
                <a:cxn ang="0">
                  <a:pos x="469" y="86"/>
                </a:cxn>
                <a:cxn ang="0">
                  <a:pos x="506" y="64"/>
                </a:cxn>
                <a:cxn ang="0">
                  <a:pos x="1123" y="579"/>
                </a:cxn>
                <a:cxn ang="0">
                  <a:pos x="1062" y="609"/>
                </a:cxn>
                <a:cxn ang="0">
                  <a:pos x="1034" y="644"/>
                </a:cxn>
                <a:cxn ang="0">
                  <a:pos x="1052" y="690"/>
                </a:cxn>
                <a:cxn ang="0">
                  <a:pos x="1107" y="771"/>
                </a:cxn>
                <a:cxn ang="0">
                  <a:pos x="1120" y="815"/>
                </a:cxn>
                <a:cxn ang="0">
                  <a:pos x="1088" y="835"/>
                </a:cxn>
                <a:cxn ang="0">
                  <a:pos x="1015" y="832"/>
                </a:cxn>
                <a:cxn ang="0">
                  <a:pos x="952" y="829"/>
                </a:cxn>
                <a:cxn ang="0">
                  <a:pos x="914" y="844"/>
                </a:cxn>
                <a:cxn ang="0">
                  <a:pos x="907" y="904"/>
                </a:cxn>
                <a:cxn ang="0">
                  <a:pos x="914" y="981"/>
                </a:cxn>
                <a:cxn ang="0">
                  <a:pos x="907" y="1030"/>
                </a:cxn>
                <a:cxn ang="0">
                  <a:pos x="873" y="1039"/>
                </a:cxn>
                <a:cxn ang="0">
                  <a:pos x="823" y="1011"/>
                </a:cxn>
                <a:cxn ang="0">
                  <a:pos x="743" y="960"/>
                </a:cxn>
                <a:cxn ang="0">
                  <a:pos x="704" y="963"/>
                </a:cxn>
                <a:cxn ang="0">
                  <a:pos x="671" y="1014"/>
                </a:cxn>
                <a:cxn ang="0">
                  <a:pos x="640" y="1079"/>
                </a:cxn>
                <a:cxn ang="0">
                  <a:pos x="605" y="1118"/>
                </a:cxn>
                <a:cxn ang="0">
                  <a:pos x="568" y="1097"/>
                </a:cxn>
                <a:cxn ang="0">
                  <a:pos x="537" y="1036"/>
                </a:cxn>
                <a:cxn ang="0">
                  <a:pos x="500" y="969"/>
                </a:cxn>
                <a:cxn ang="0">
                  <a:pos x="462" y="957"/>
                </a:cxn>
                <a:cxn ang="0">
                  <a:pos x="411" y="985"/>
                </a:cxn>
                <a:cxn ang="0">
                  <a:pos x="340" y="1033"/>
                </a:cxn>
                <a:cxn ang="0">
                  <a:pos x="299" y="1039"/>
                </a:cxn>
                <a:cxn ang="0">
                  <a:pos x="284" y="1000"/>
                </a:cxn>
                <a:cxn ang="0">
                  <a:pos x="288" y="926"/>
                </a:cxn>
                <a:cxn ang="0">
                  <a:pos x="290" y="865"/>
                </a:cxn>
                <a:cxn ang="0">
                  <a:pos x="269" y="833"/>
                </a:cxn>
                <a:cxn ang="0">
                  <a:pos x="215" y="829"/>
                </a:cxn>
                <a:cxn ang="0">
                  <a:pos x="149" y="835"/>
                </a:cxn>
                <a:cxn ang="0">
                  <a:pos x="95" y="831"/>
                </a:cxn>
                <a:cxn ang="0">
                  <a:pos x="78" y="802"/>
                </a:cxn>
                <a:cxn ang="0">
                  <a:pos x="102" y="753"/>
                </a:cxn>
                <a:cxn ang="0">
                  <a:pos x="155" y="673"/>
                </a:cxn>
                <a:cxn ang="0">
                  <a:pos x="161" y="631"/>
                </a:cxn>
                <a:cxn ang="0">
                  <a:pos x="116" y="598"/>
                </a:cxn>
                <a:cxn ang="0">
                  <a:pos x="50" y="568"/>
                </a:cxn>
                <a:cxn ang="0">
                  <a:pos x="4" y="534"/>
                </a:cxn>
                <a:cxn ang="0">
                  <a:pos x="14" y="496"/>
                </a:cxn>
                <a:cxn ang="0">
                  <a:pos x="72" y="464"/>
                </a:cxn>
                <a:cxn ang="0">
                  <a:pos x="143" y="428"/>
                </a:cxn>
                <a:cxn ang="0">
                  <a:pos x="163" y="392"/>
                </a:cxn>
                <a:cxn ang="0">
                  <a:pos x="140" y="343"/>
                </a:cxn>
                <a:cxn ang="0">
                  <a:pos x="91" y="271"/>
                </a:cxn>
                <a:cxn ang="0">
                  <a:pos x="78" y="227"/>
                </a:cxn>
                <a:cxn ang="0">
                  <a:pos x="110" y="207"/>
                </a:cxn>
                <a:cxn ang="0">
                  <a:pos x="171" y="209"/>
                </a:cxn>
                <a:cxn ang="0">
                  <a:pos x="236" y="214"/>
                </a:cxn>
                <a:cxn ang="0">
                  <a:pos x="280" y="203"/>
                </a:cxn>
                <a:cxn ang="0">
                  <a:pos x="291" y="159"/>
                </a:cxn>
                <a:cxn ang="0">
                  <a:pos x="286" y="94"/>
                </a:cxn>
                <a:cxn ang="0">
                  <a:pos x="285" y="33"/>
                </a:cxn>
                <a:cxn ang="0">
                  <a:pos x="305" y="1"/>
                </a:cxn>
              </a:cxnLst>
              <a:rect l="0" t="0" r="r" b="b"/>
              <a:pathLst>
                <a:path w="1123" h="1119">
                  <a:moveTo>
                    <a:pt x="311" y="0"/>
                  </a:moveTo>
                  <a:lnTo>
                    <a:pt x="317" y="1"/>
                  </a:lnTo>
                  <a:lnTo>
                    <a:pt x="324" y="2"/>
                  </a:lnTo>
                  <a:lnTo>
                    <a:pt x="332" y="5"/>
                  </a:lnTo>
                  <a:lnTo>
                    <a:pt x="340" y="9"/>
                  </a:lnTo>
                  <a:lnTo>
                    <a:pt x="348" y="14"/>
                  </a:lnTo>
                  <a:lnTo>
                    <a:pt x="357" y="19"/>
                  </a:lnTo>
                  <a:lnTo>
                    <a:pt x="366" y="25"/>
                  </a:lnTo>
                  <a:lnTo>
                    <a:pt x="375" y="31"/>
                  </a:lnTo>
                  <a:lnTo>
                    <a:pt x="384" y="37"/>
                  </a:lnTo>
                  <a:lnTo>
                    <a:pt x="411" y="57"/>
                  </a:lnTo>
                  <a:lnTo>
                    <a:pt x="421" y="63"/>
                  </a:lnTo>
                  <a:lnTo>
                    <a:pt x="429" y="68"/>
                  </a:lnTo>
                  <a:lnTo>
                    <a:pt x="438" y="74"/>
                  </a:lnTo>
                  <a:lnTo>
                    <a:pt x="446" y="78"/>
                  </a:lnTo>
                  <a:lnTo>
                    <a:pt x="454" y="82"/>
                  </a:lnTo>
                  <a:lnTo>
                    <a:pt x="462" y="85"/>
                  </a:lnTo>
                  <a:lnTo>
                    <a:pt x="469" y="86"/>
                  </a:lnTo>
                  <a:lnTo>
                    <a:pt x="476" y="87"/>
                  </a:lnTo>
                  <a:lnTo>
                    <a:pt x="482" y="86"/>
                  </a:lnTo>
                  <a:lnTo>
                    <a:pt x="489" y="83"/>
                  </a:lnTo>
                  <a:lnTo>
                    <a:pt x="495" y="79"/>
                  </a:lnTo>
                  <a:lnTo>
                    <a:pt x="500" y="72"/>
                  </a:lnTo>
                  <a:lnTo>
                    <a:pt x="506" y="64"/>
                  </a:lnTo>
                  <a:lnTo>
                    <a:pt x="512" y="56"/>
                  </a:lnTo>
                  <a:lnTo>
                    <a:pt x="517" y="46"/>
                  </a:lnTo>
                  <a:lnTo>
                    <a:pt x="523" y="35"/>
                  </a:lnTo>
                  <a:lnTo>
                    <a:pt x="528" y="24"/>
                  </a:lnTo>
                  <a:lnTo>
                    <a:pt x="534" y="12"/>
                  </a:lnTo>
                  <a:lnTo>
                    <a:pt x="1123" y="579"/>
                  </a:lnTo>
                  <a:lnTo>
                    <a:pt x="1112" y="584"/>
                  </a:lnTo>
                  <a:lnTo>
                    <a:pt x="1101" y="589"/>
                  </a:lnTo>
                  <a:lnTo>
                    <a:pt x="1091" y="594"/>
                  </a:lnTo>
                  <a:lnTo>
                    <a:pt x="1081" y="599"/>
                  </a:lnTo>
                  <a:lnTo>
                    <a:pt x="1071" y="604"/>
                  </a:lnTo>
                  <a:lnTo>
                    <a:pt x="1062" y="609"/>
                  </a:lnTo>
                  <a:lnTo>
                    <a:pt x="1054" y="615"/>
                  </a:lnTo>
                  <a:lnTo>
                    <a:pt x="1047" y="620"/>
                  </a:lnTo>
                  <a:lnTo>
                    <a:pt x="1041" y="626"/>
                  </a:lnTo>
                  <a:lnTo>
                    <a:pt x="1037" y="631"/>
                  </a:lnTo>
                  <a:lnTo>
                    <a:pt x="1035" y="638"/>
                  </a:lnTo>
                  <a:lnTo>
                    <a:pt x="1034" y="644"/>
                  </a:lnTo>
                  <a:lnTo>
                    <a:pt x="1034" y="650"/>
                  </a:lnTo>
                  <a:lnTo>
                    <a:pt x="1036" y="657"/>
                  </a:lnTo>
                  <a:lnTo>
                    <a:pt x="1039" y="665"/>
                  </a:lnTo>
                  <a:lnTo>
                    <a:pt x="1042" y="673"/>
                  </a:lnTo>
                  <a:lnTo>
                    <a:pt x="1047" y="682"/>
                  </a:lnTo>
                  <a:lnTo>
                    <a:pt x="1052" y="690"/>
                  </a:lnTo>
                  <a:lnTo>
                    <a:pt x="1058" y="699"/>
                  </a:lnTo>
                  <a:lnTo>
                    <a:pt x="1064" y="708"/>
                  </a:lnTo>
                  <a:lnTo>
                    <a:pt x="1090" y="745"/>
                  </a:lnTo>
                  <a:lnTo>
                    <a:pt x="1096" y="753"/>
                  </a:lnTo>
                  <a:lnTo>
                    <a:pt x="1102" y="762"/>
                  </a:lnTo>
                  <a:lnTo>
                    <a:pt x="1107" y="771"/>
                  </a:lnTo>
                  <a:lnTo>
                    <a:pt x="1111" y="779"/>
                  </a:lnTo>
                  <a:lnTo>
                    <a:pt x="1115" y="787"/>
                  </a:lnTo>
                  <a:lnTo>
                    <a:pt x="1118" y="795"/>
                  </a:lnTo>
                  <a:lnTo>
                    <a:pt x="1120" y="802"/>
                  </a:lnTo>
                  <a:lnTo>
                    <a:pt x="1120" y="808"/>
                  </a:lnTo>
                  <a:lnTo>
                    <a:pt x="1120" y="815"/>
                  </a:lnTo>
                  <a:lnTo>
                    <a:pt x="1118" y="820"/>
                  </a:lnTo>
                  <a:lnTo>
                    <a:pt x="1114" y="825"/>
                  </a:lnTo>
                  <a:lnTo>
                    <a:pt x="1109" y="828"/>
                  </a:lnTo>
                  <a:lnTo>
                    <a:pt x="1103" y="831"/>
                  </a:lnTo>
                  <a:lnTo>
                    <a:pt x="1096" y="833"/>
                  </a:lnTo>
                  <a:lnTo>
                    <a:pt x="1088" y="835"/>
                  </a:lnTo>
                  <a:lnTo>
                    <a:pt x="1079" y="835"/>
                  </a:lnTo>
                  <a:lnTo>
                    <a:pt x="1069" y="836"/>
                  </a:lnTo>
                  <a:lnTo>
                    <a:pt x="1059" y="835"/>
                  </a:lnTo>
                  <a:lnTo>
                    <a:pt x="1049" y="835"/>
                  </a:lnTo>
                  <a:lnTo>
                    <a:pt x="1027" y="833"/>
                  </a:lnTo>
                  <a:lnTo>
                    <a:pt x="1015" y="832"/>
                  </a:lnTo>
                  <a:lnTo>
                    <a:pt x="1004" y="831"/>
                  </a:lnTo>
                  <a:lnTo>
                    <a:pt x="993" y="830"/>
                  </a:lnTo>
                  <a:lnTo>
                    <a:pt x="982" y="829"/>
                  </a:lnTo>
                  <a:lnTo>
                    <a:pt x="972" y="829"/>
                  </a:lnTo>
                  <a:lnTo>
                    <a:pt x="962" y="828"/>
                  </a:lnTo>
                  <a:lnTo>
                    <a:pt x="952" y="829"/>
                  </a:lnTo>
                  <a:lnTo>
                    <a:pt x="943" y="829"/>
                  </a:lnTo>
                  <a:lnTo>
                    <a:pt x="935" y="831"/>
                  </a:lnTo>
                  <a:lnTo>
                    <a:pt x="928" y="833"/>
                  </a:lnTo>
                  <a:lnTo>
                    <a:pt x="923" y="836"/>
                  </a:lnTo>
                  <a:lnTo>
                    <a:pt x="918" y="839"/>
                  </a:lnTo>
                  <a:lnTo>
                    <a:pt x="914" y="844"/>
                  </a:lnTo>
                  <a:lnTo>
                    <a:pt x="911" y="850"/>
                  </a:lnTo>
                  <a:lnTo>
                    <a:pt x="909" y="857"/>
                  </a:lnTo>
                  <a:lnTo>
                    <a:pt x="908" y="865"/>
                  </a:lnTo>
                  <a:lnTo>
                    <a:pt x="907" y="874"/>
                  </a:lnTo>
                  <a:lnTo>
                    <a:pt x="907" y="893"/>
                  </a:lnTo>
                  <a:lnTo>
                    <a:pt x="907" y="904"/>
                  </a:lnTo>
                  <a:lnTo>
                    <a:pt x="909" y="926"/>
                  </a:lnTo>
                  <a:lnTo>
                    <a:pt x="910" y="937"/>
                  </a:lnTo>
                  <a:lnTo>
                    <a:pt x="911" y="948"/>
                  </a:lnTo>
                  <a:lnTo>
                    <a:pt x="912" y="959"/>
                  </a:lnTo>
                  <a:lnTo>
                    <a:pt x="913" y="970"/>
                  </a:lnTo>
                  <a:lnTo>
                    <a:pt x="914" y="981"/>
                  </a:lnTo>
                  <a:lnTo>
                    <a:pt x="914" y="991"/>
                  </a:lnTo>
                  <a:lnTo>
                    <a:pt x="914" y="1000"/>
                  </a:lnTo>
                  <a:lnTo>
                    <a:pt x="913" y="1009"/>
                  </a:lnTo>
                  <a:lnTo>
                    <a:pt x="912" y="1017"/>
                  </a:lnTo>
                  <a:lnTo>
                    <a:pt x="910" y="1024"/>
                  </a:lnTo>
                  <a:lnTo>
                    <a:pt x="907" y="1030"/>
                  </a:lnTo>
                  <a:lnTo>
                    <a:pt x="903" y="1035"/>
                  </a:lnTo>
                  <a:lnTo>
                    <a:pt x="898" y="1039"/>
                  </a:lnTo>
                  <a:lnTo>
                    <a:pt x="893" y="1041"/>
                  </a:lnTo>
                  <a:lnTo>
                    <a:pt x="887" y="1042"/>
                  </a:lnTo>
                  <a:lnTo>
                    <a:pt x="880" y="1041"/>
                  </a:lnTo>
                  <a:lnTo>
                    <a:pt x="873" y="1039"/>
                  </a:lnTo>
                  <a:lnTo>
                    <a:pt x="865" y="1036"/>
                  </a:lnTo>
                  <a:lnTo>
                    <a:pt x="857" y="1033"/>
                  </a:lnTo>
                  <a:lnTo>
                    <a:pt x="849" y="1028"/>
                  </a:lnTo>
                  <a:lnTo>
                    <a:pt x="841" y="1023"/>
                  </a:lnTo>
                  <a:lnTo>
                    <a:pt x="832" y="1017"/>
                  </a:lnTo>
                  <a:lnTo>
                    <a:pt x="823" y="1011"/>
                  </a:lnTo>
                  <a:lnTo>
                    <a:pt x="786" y="985"/>
                  </a:lnTo>
                  <a:lnTo>
                    <a:pt x="777" y="979"/>
                  </a:lnTo>
                  <a:lnTo>
                    <a:pt x="768" y="973"/>
                  </a:lnTo>
                  <a:lnTo>
                    <a:pt x="760" y="968"/>
                  </a:lnTo>
                  <a:lnTo>
                    <a:pt x="751" y="964"/>
                  </a:lnTo>
                  <a:lnTo>
                    <a:pt x="743" y="960"/>
                  </a:lnTo>
                  <a:lnTo>
                    <a:pt x="736" y="957"/>
                  </a:lnTo>
                  <a:lnTo>
                    <a:pt x="729" y="956"/>
                  </a:lnTo>
                  <a:lnTo>
                    <a:pt x="722" y="955"/>
                  </a:lnTo>
                  <a:lnTo>
                    <a:pt x="716" y="956"/>
                  </a:lnTo>
                  <a:lnTo>
                    <a:pt x="710" y="959"/>
                  </a:lnTo>
                  <a:lnTo>
                    <a:pt x="704" y="963"/>
                  </a:lnTo>
                  <a:lnTo>
                    <a:pt x="698" y="969"/>
                  </a:lnTo>
                  <a:lnTo>
                    <a:pt x="692" y="976"/>
                  </a:lnTo>
                  <a:lnTo>
                    <a:pt x="687" y="984"/>
                  </a:lnTo>
                  <a:lnTo>
                    <a:pt x="682" y="993"/>
                  </a:lnTo>
                  <a:lnTo>
                    <a:pt x="676" y="1003"/>
                  </a:lnTo>
                  <a:lnTo>
                    <a:pt x="671" y="1014"/>
                  </a:lnTo>
                  <a:lnTo>
                    <a:pt x="666" y="1025"/>
                  </a:lnTo>
                  <a:lnTo>
                    <a:pt x="661" y="1036"/>
                  </a:lnTo>
                  <a:lnTo>
                    <a:pt x="656" y="1047"/>
                  </a:lnTo>
                  <a:lnTo>
                    <a:pt x="651" y="1058"/>
                  </a:lnTo>
                  <a:lnTo>
                    <a:pt x="646" y="1069"/>
                  </a:lnTo>
                  <a:lnTo>
                    <a:pt x="640" y="1079"/>
                  </a:lnTo>
                  <a:lnTo>
                    <a:pt x="635" y="1089"/>
                  </a:lnTo>
                  <a:lnTo>
                    <a:pt x="629" y="1097"/>
                  </a:lnTo>
                  <a:lnTo>
                    <a:pt x="624" y="1105"/>
                  </a:lnTo>
                  <a:lnTo>
                    <a:pt x="618" y="1110"/>
                  </a:lnTo>
                  <a:lnTo>
                    <a:pt x="612" y="1115"/>
                  </a:lnTo>
                  <a:lnTo>
                    <a:pt x="605" y="1118"/>
                  </a:lnTo>
                  <a:lnTo>
                    <a:pt x="599" y="1119"/>
                  </a:lnTo>
                  <a:lnTo>
                    <a:pt x="592" y="1118"/>
                  </a:lnTo>
                  <a:lnTo>
                    <a:pt x="586" y="1115"/>
                  </a:lnTo>
                  <a:lnTo>
                    <a:pt x="580" y="1110"/>
                  </a:lnTo>
                  <a:lnTo>
                    <a:pt x="574" y="1105"/>
                  </a:lnTo>
                  <a:lnTo>
                    <a:pt x="568" y="1097"/>
                  </a:lnTo>
                  <a:lnTo>
                    <a:pt x="563" y="1089"/>
                  </a:lnTo>
                  <a:lnTo>
                    <a:pt x="557" y="1079"/>
                  </a:lnTo>
                  <a:lnTo>
                    <a:pt x="552" y="1069"/>
                  </a:lnTo>
                  <a:lnTo>
                    <a:pt x="547" y="1058"/>
                  </a:lnTo>
                  <a:lnTo>
                    <a:pt x="541" y="1047"/>
                  </a:lnTo>
                  <a:lnTo>
                    <a:pt x="537" y="1036"/>
                  </a:lnTo>
                  <a:lnTo>
                    <a:pt x="526" y="1014"/>
                  </a:lnTo>
                  <a:lnTo>
                    <a:pt x="521" y="1003"/>
                  </a:lnTo>
                  <a:lnTo>
                    <a:pt x="516" y="993"/>
                  </a:lnTo>
                  <a:lnTo>
                    <a:pt x="511" y="984"/>
                  </a:lnTo>
                  <a:lnTo>
                    <a:pt x="505" y="976"/>
                  </a:lnTo>
                  <a:lnTo>
                    <a:pt x="500" y="969"/>
                  </a:lnTo>
                  <a:lnTo>
                    <a:pt x="494" y="963"/>
                  </a:lnTo>
                  <a:lnTo>
                    <a:pt x="488" y="959"/>
                  </a:lnTo>
                  <a:lnTo>
                    <a:pt x="482" y="956"/>
                  </a:lnTo>
                  <a:lnTo>
                    <a:pt x="476" y="955"/>
                  </a:lnTo>
                  <a:lnTo>
                    <a:pt x="469" y="956"/>
                  </a:lnTo>
                  <a:lnTo>
                    <a:pt x="462" y="957"/>
                  </a:lnTo>
                  <a:lnTo>
                    <a:pt x="454" y="960"/>
                  </a:lnTo>
                  <a:lnTo>
                    <a:pt x="446" y="964"/>
                  </a:lnTo>
                  <a:lnTo>
                    <a:pt x="438" y="968"/>
                  </a:lnTo>
                  <a:lnTo>
                    <a:pt x="429" y="973"/>
                  </a:lnTo>
                  <a:lnTo>
                    <a:pt x="421" y="979"/>
                  </a:lnTo>
                  <a:lnTo>
                    <a:pt x="411" y="985"/>
                  </a:lnTo>
                  <a:lnTo>
                    <a:pt x="384" y="1005"/>
                  </a:lnTo>
                  <a:lnTo>
                    <a:pt x="375" y="1011"/>
                  </a:lnTo>
                  <a:lnTo>
                    <a:pt x="366" y="1017"/>
                  </a:lnTo>
                  <a:lnTo>
                    <a:pt x="357" y="1023"/>
                  </a:lnTo>
                  <a:lnTo>
                    <a:pt x="348" y="1028"/>
                  </a:lnTo>
                  <a:lnTo>
                    <a:pt x="340" y="1033"/>
                  </a:lnTo>
                  <a:lnTo>
                    <a:pt x="332" y="1036"/>
                  </a:lnTo>
                  <a:lnTo>
                    <a:pt x="324" y="1039"/>
                  </a:lnTo>
                  <a:lnTo>
                    <a:pt x="317" y="1041"/>
                  </a:lnTo>
                  <a:lnTo>
                    <a:pt x="311" y="1042"/>
                  </a:lnTo>
                  <a:lnTo>
                    <a:pt x="305" y="1041"/>
                  </a:lnTo>
                  <a:lnTo>
                    <a:pt x="299" y="1039"/>
                  </a:lnTo>
                  <a:lnTo>
                    <a:pt x="295" y="1035"/>
                  </a:lnTo>
                  <a:lnTo>
                    <a:pt x="291" y="1030"/>
                  </a:lnTo>
                  <a:lnTo>
                    <a:pt x="288" y="1024"/>
                  </a:lnTo>
                  <a:lnTo>
                    <a:pt x="286" y="1017"/>
                  </a:lnTo>
                  <a:lnTo>
                    <a:pt x="285" y="1009"/>
                  </a:lnTo>
                  <a:lnTo>
                    <a:pt x="284" y="1000"/>
                  </a:lnTo>
                  <a:lnTo>
                    <a:pt x="284" y="991"/>
                  </a:lnTo>
                  <a:lnTo>
                    <a:pt x="284" y="981"/>
                  </a:lnTo>
                  <a:lnTo>
                    <a:pt x="284" y="970"/>
                  </a:lnTo>
                  <a:lnTo>
                    <a:pt x="286" y="948"/>
                  </a:lnTo>
                  <a:lnTo>
                    <a:pt x="287" y="937"/>
                  </a:lnTo>
                  <a:lnTo>
                    <a:pt x="288" y="926"/>
                  </a:lnTo>
                  <a:lnTo>
                    <a:pt x="290" y="915"/>
                  </a:lnTo>
                  <a:lnTo>
                    <a:pt x="290" y="904"/>
                  </a:lnTo>
                  <a:lnTo>
                    <a:pt x="291" y="893"/>
                  </a:lnTo>
                  <a:lnTo>
                    <a:pt x="291" y="883"/>
                  </a:lnTo>
                  <a:lnTo>
                    <a:pt x="291" y="874"/>
                  </a:lnTo>
                  <a:lnTo>
                    <a:pt x="290" y="865"/>
                  </a:lnTo>
                  <a:lnTo>
                    <a:pt x="289" y="857"/>
                  </a:lnTo>
                  <a:lnTo>
                    <a:pt x="287" y="850"/>
                  </a:lnTo>
                  <a:lnTo>
                    <a:pt x="284" y="844"/>
                  </a:lnTo>
                  <a:lnTo>
                    <a:pt x="280" y="839"/>
                  </a:lnTo>
                  <a:lnTo>
                    <a:pt x="275" y="836"/>
                  </a:lnTo>
                  <a:lnTo>
                    <a:pt x="269" y="833"/>
                  </a:lnTo>
                  <a:lnTo>
                    <a:pt x="262" y="831"/>
                  </a:lnTo>
                  <a:lnTo>
                    <a:pt x="254" y="829"/>
                  </a:lnTo>
                  <a:lnTo>
                    <a:pt x="245" y="829"/>
                  </a:lnTo>
                  <a:lnTo>
                    <a:pt x="236" y="828"/>
                  </a:lnTo>
                  <a:lnTo>
                    <a:pt x="226" y="829"/>
                  </a:lnTo>
                  <a:lnTo>
                    <a:pt x="215" y="829"/>
                  </a:lnTo>
                  <a:lnTo>
                    <a:pt x="204" y="830"/>
                  </a:lnTo>
                  <a:lnTo>
                    <a:pt x="193" y="831"/>
                  </a:lnTo>
                  <a:lnTo>
                    <a:pt x="182" y="832"/>
                  </a:lnTo>
                  <a:lnTo>
                    <a:pt x="171" y="833"/>
                  </a:lnTo>
                  <a:lnTo>
                    <a:pt x="160" y="834"/>
                  </a:lnTo>
                  <a:lnTo>
                    <a:pt x="149" y="835"/>
                  </a:lnTo>
                  <a:lnTo>
                    <a:pt x="138" y="835"/>
                  </a:lnTo>
                  <a:lnTo>
                    <a:pt x="128" y="836"/>
                  </a:lnTo>
                  <a:lnTo>
                    <a:pt x="119" y="835"/>
                  </a:lnTo>
                  <a:lnTo>
                    <a:pt x="110" y="835"/>
                  </a:lnTo>
                  <a:lnTo>
                    <a:pt x="102" y="833"/>
                  </a:lnTo>
                  <a:lnTo>
                    <a:pt x="95" y="831"/>
                  </a:lnTo>
                  <a:lnTo>
                    <a:pt x="89" y="828"/>
                  </a:lnTo>
                  <a:lnTo>
                    <a:pt x="84" y="825"/>
                  </a:lnTo>
                  <a:lnTo>
                    <a:pt x="80" y="820"/>
                  </a:lnTo>
                  <a:lnTo>
                    <a:pt x="78" y="815"/>
                  </a:lnTo>
                  <a:lnTo>
                    <a:pt x="77" y="808"/>
                  </a:lnTo>
                  <a:lnTo>
                    <a:pt x="78" y="802"/>
                  </a:lnTo>
                  <a:lnTo>
                    <a:pt x="80" y="795"/>
                  </a:lnTo>
                  <a:lnTo>
                    <a:pt x="83" y="787"/>
                  </a:lnTo>
                  <a:lnTo>
                    <a:pt x="86" y="779"/>
                  </a:lnTo>
                  <a:lnTo>
                    <a:pt x="91" y="771"/>
                  </a:lnTo>
                  <a:lnTo>
                    <a:pt x="96" y="762"/>
                  </a:lnTo>
                  <a:lnTo>
                    <a:pt x="102" y="753"/>
                  </a:lnTo>
                  <a:lnTo>
                    <a:pt x="108" y="745"/>
                  </a:lnTo>
                  <a:lnTo>
                    <a:pt x="134" y="708"/>
                  </a:lnTo>
                  <a:lnTo>
                    <a:pt x="140" y="699"/>
                  </a:lnTo>
                  <a:lnTo>
                    <a:pt x="146" y="690"/>
                  </a:lnTo>
                  <a:lnTo>
                    <a:pt x="151" y="682"/>
                  </a:lnTo>
                  <a:lnTo>
                    <a:pt x="155" y="673"/>
                  </a:lnTo>
                  <a:lnTo>
                    <a:pt x="159" y="665"/>
                  </a:lnTo>
                  <a:lnTo>
                    <a:pt x="162" y="657"/>
                  </a:lnTo>
                  <a:lnTo>
                    <a:pt x="163" y="650"/>
                  </a:lnTo>
                  <a:lnTo>
                    <a:pt x="164" y="644"/>
                  </a:lnTo>
                  <a:lnTo>
                    <a:pt x="163" y="638"/>
                  </a:lnTo>
                  <a:lnTo>
                    <a:pt x="161" y="631"/>
                  </a:lnTo>
                  <a:lnTo>
                    <a:pt x="156" y="626"/>
                  </a:lnTo>
                  <a:lnTo>
                    <a:pt x="151" y="620"/>
                  </a:lnTo>
                  <a:lnTo>
                    <a:pt x="143" y="614"/>
                  </a:lnTo>
                  <a:lnTo>
                    <a:pt x="135" y="609"/>
                  </a:lnTo>
                  <a:lnTo>
                    <a:pt x="126" y="604"/>
                  </a:lnTo>
                  <a:lnTo>
                    <a:pt x="116" y="598"/>
                  </a:lnTo>
                  <a:lnTo>
                    <a:pt x="105" y="593"/>
                  </a:lnTo>
                  <a:lnTo>
                    <a:pt x="94" y="588"/>
                  </a:lnTo>
                  <a:lnTo>
                    <a:pt x="83" y="583"/>
                  </a:lnTo>
                  <a:lnTo>
                    <a:pt x="72" y="578"/>
                  </a:lnTo>
                  <a:lnTo>
                    <a:pt x="61" y="573"/>
                  </a:lnTo>
                  <a:lnTo>
                    <a:pt x="50" y="568"/>
                  </a:lnTo>
                  <a:lnTo>
                    <a:pt x="40" y="562"/>
                  </a:lnTo>
                  <a:lnTo>
                    <a:pt x="30" y="557"/>
                  </a:lnTo>
                  <a:lnTo>
                    <a:pt x="22" y="551"/>
                  </a:lnTo>
                  <a:lnTo>
                    <a:pt x="14" y="546"/>
                  </a:lnTo>
                  <a:lnTo>
                    <a:pt x="9" y="540"/>
                  </a:lnTo>
                  <a:lnTo>
                    <a:pt x="4" y="534"/>
                  </a:lnTo>
                  <a:lnTo>
                    <a:pt x="1" y="528"/>
                  </a:lnTo>
                  <a:lnTo>
                    <a:pt x="0" y="521"/>
                  </a:lnTo>
                  <a:lnTo>
                    <a:pt x="1" y="514"/>
                  </a:lnTo>
                  <a:lnTo>
                    <a:pt x="4" y="508"/>
                  </a:lnTo>
                  <a:lnTo>
                    <a:pt x="9" y="502"/>
                  </a:lnTo>
                  <a:lnTo>
                    <a:pt x="14" y="496"/>
                  </a:lnTo>
                  <a:lnTo>
                    <a:pt x="22" y="490"/>
                  </a:lnTo>
                  <a:lnTo>
                    <a:pt x="30" y="485"/>
                  </a:lnTo>
                  <a:lnTo>
                    <a:pt x="40" y="480"/>
                  </a:lnTo>
                  <a:lnTo>
                    <a:pt x="50" y="474"/>
                  </a:lnTo>
                  <a:lnTo>
                    <a:pt x="61" y="469"/>
                  </a:lnTo>
                  <a:lnTo>
                    <a:pt x="72" y="464"/>
                  </a:lnTo>
                  <a:lnTo>
                    <a:pt x="83" y="459"/>
                  </a:lnTo>
                  <a:lnTo>
                    <a:pt x="105" y="448"/>
                  </a:lnTo>
                  <a:lnTo>
                    <a:pt x="116" y="443"/>
                  </a:lnTo>
                  <a:lnTo>
                    <a:pt x="126" y="438"/>
                  </a:lnTo>
                  <a:lnTo>
                    <a:pt x="135" y="433"/>
                  </a:lnTo>
                  <a:lnTo>
                    <a:pt x="143" y="428"/>
                  </a:lnTo>
                  <a:lnTo>
                    <a:pt x="151" y="422"/>
                  </a:lnTo>
                  <a:lnTo>
                    <a:pt x="156" y="416"/>
                  </a:lnTo>
                  <a:lnTo>
                    <a:pt x="161" y="410"/>
                  </a:lnTo>
                  <a:lnTo>
                    <a:pt x="163" y="404"/>
                  </a:lnTo>
                  <a:lnTo>
                    <a:pt x="164" y="398"/>
                  </a:lnTo>
                  <a:lnTo>
                    <a:pt x="163" y="392"/>
                  </a:lnTo>
                  <a:lnTo>
                    <a:pt x="162" y="384"/>
                  </a:lnTo>
                  <a:lnTo>
                    <a:pt x="159" y="377"/>
                  </a:lnTo>
                  <a:lnTo>
                    <a:pt x="155" y="369"/>
                  </a:lnTo>
                  <a:lnTo>
                    <a:pt x="151" y="360"/>
                  </a:lnTo>
                  <a:lnTo>
                    <a:pt x="146" y="352"/>
                  </a:lnTo>
                  <a:lnTo>
                    <a:pt x="140" y="343"/>
                  </a:lnTo>
                  <a:lnTo>
                    <a:pt x="134" y="334"/>
                  </a:lnTo>
                  <a:lnTo>
                    <a:pt x="114" y="306"/>
                  </a:lnTo>
                  <a:lnTo>
                    <a:pt x="108" y="297"/>
                  </a:lnTo>
                  <a:lnTo>
                    <a:pt x="102" y="288"/>
                  </a:lnTo>
                  <a:lnTo>
                    <a:pt x="96" y="279"/>
                  </a:lnTo>
                  <a:lnTo>
                    <a:pt x="91" y="271"/>
                  </a:lnTo>
                  <a:lnTo>
                    <a:pt x="86" y="263"/>
                  </a:lnTo>
                  <a:lnTo>
                    <a:pt x="83" y="255"/>
                  </a:lnTo>
                  <a:lnTo>
                    <a:pt x="80" y="247"/>
                  </a:lnTo>
                  <a:lnTo>
                    <a:pt x="78" y="240"/>
                  </a:lnTo>
                  <a:lnTo>
                    <a:pt x="77" y="234"/>
                  </a:lnTo>
                  <a:lnTo>
                    <a:pt x="78" y="227"/>
                  </a:lnTo>
                  <a:lnTo>
                    <a:pt x="80" y="222"/>
                  </a:lnTo>
                  <a:lnTo>
                    <a:pt x="84" y="217"/>
                  </a:lnTo>
                  <a:lnTo>
                    <a:pt x="89" y="214"/>
                  </a:lnTo>
                  <a:lnTo>
                    <a:pt x="95" y="211"/>
                  </a:lnTo>
                  <a:lnTo>
                    <a:pt x="102" y="209"/>
                  </a:lnTo>
                  <a:lnTo>
                    <a:pt x="110" y="207"/>
                  </a:lnTo>
                  <a:lnTo>
                    <a:pt x="119" y="207"/>
                  </a:lnTo>
                  <a:lnTo>
                    <a:pt x="128" y="206"/>
                  </a:lnTo>
                  <a:lnTo>
                    <a:pt x="138" y="207"/>
                  </a:lnTo>
                  <a:lnTo>
                    <a:pt x="149" y="207"/>
                  </a:lnTo>
                  <a:lnTo>
                    <a:pt x="160" y="208"/>
                  </a:lnTo>
                  <a:lnTo>
                    <a:pt x="171" y="209"/>
                  </a:lnTo>
                  <a:lnTo>
                    <a:pt x="182" y="210"/>
                  </a:lnTo>
                  <a:lnTo>
                    <a:pt x="193" y="211"/>
                  </a:lnTo>
                  <a:lnTo>
                    <a:pt x="204" y="212"/>
                  </a:lnTo>
                  <a:lnTo>
                    <a:pt x="215" y="213"/>
                  </a:lnTo>
                  <a:lnTo>
                    <a:pt x="226" y="213"/>
                  </a:lnTo>
                  <a:lnTo>
                    <a:pt x="236" y="214"/>
                  </a:lnTo>
                  <a:lnTo>
                    <a:pt x="245" y="213"/>
                  </a:lnTo>
                  <a:lnTo>
                    <a:pt x="254" y="213"/>
                  </a:lnTo>
                  <a:lnTo>
                    <a:pt x="262" y="211"/>
                  </a:lnTo>
                  <a:lnTo>
                    <a:pt x="269" y="209"/>
                  </a:lnTo>
                  <a:lnTo>
                    <a:pt x="275" y="206"/>
                  </a:lnTo>
                  <a:lnTo>
                    <a:pt x="280" y="203"/>
                  </a:lnTo>
                  <a:lnTo>
                    <a:pt x="284" y="198"/>
                  </a:lnTo>
                  <a:lnTo>
                    <a:pt x="287" y="192"/>
                  </a:lnTo>
                  <a:lnTo>
                    <a:pt x="289" y="185"/>
                  </a:lnTo>
                  <a:lnTo>
                    <a:pt x="290" y="177"/>
                  </a:lnTo>
                  <a:lnTo>
                    <a:pt x="291" y="168"/>
                  </a:lnTo>
                  <a:lnTo>
                    <a:pt x="291" y="159"/>
                  </a:lnTo>
                  <a:lnTo>
                    <a:pt x="291" y="149"/>
                  </a:lnTo>
                  <a:lnTo>
                    <a:pt x="290" y="138"/>
                  </a:lnTo>
                  <a:lnTo>
                    <a:pt x="290" y="127"/>
                  </a:lnTo>
                  <a:lnTo>
                    <a:pt x="288" y="116"/>
                  </a:lnTo>
                  <a:lnTo>
                    <a:pt x="287" y="105"/>
                  </a:lnTo>
                  <a:lnTo>
                    <a:pt x="286" y="94"/>
                  </a:lnTo>
                  <a:lnTo>
                    <a:pt x="285" y="83"/>
                  </a:lnTo>
                  <a:lnTo>
                    <a:pt x="284" y="72"/>
                  </a:lnTo>
                  <a:lnTo>
                    <a:pt x="284" y="61"/>
                  </a:lnTo>
                  <a:lnTo>
                    <a:pt x="284" y="51"/>
                  </a:lnTo>
                  <a:lnTo>
                    <a:pt x="284" y="42"/>
                  </a:lnTo>
                  <a:lnTo>
                    <a:pt x="285" y="33"/>
                  </a:lnTo>
                  <a:lnTo>
                    <a:pt x="286" y="25"/>
                  </a:lnTo>
                  <a:lnTo>
                    <a:pt x="288" y="18"/>
                  </a:lnTo>
                  <a:lnTo>
                    <a:pt x="291" y="12"/>
                  </a:lnTo>
                  <a:lnTo>
                    <a:pt x="295" y="7"/>
                  </a:lnTo>
                  <a:lnTo>
                    <a:pt x="299" y="3"/>
                  </a:lnTo>
                  <a:lnTo>
                    <a:pt x="305" y="1"/>
                  </a:lnTo>
                  <a:lnTo>
                    <a:pt x="311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tx1">
                    <a:lumMod val="50000"/>
                    <a:lumOff val="50000"/>
                  </a:schemeClr>
                </a:gs>
                <a:gs pos="34000">
                  <a:schemeClr val="bg1">
                    <a:lumMod val="65000"/>
                  </a:schemeClr>
                </a:gs>
              </a:gsLst>
              <a:lin ang="2700000" scaled="1"/>
              <a:tileRect/>
            </a:gradFill>
            <a:ln w="539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9"/>
            <p:cNvSpPr>
              <a:spLocks/>
            </p:cNvSpPr>
            <p:nvPr/>
          </p:nvSpPr>
          <p:spPr bwMode="auto">
            <a:xfrm>
              <a:off x="-686921" y="-137058"/>
              <a:ext cx="1054100" cy="1041400"/>
            </a:xfrm>
            <a:custGeom>
              <a:avLst/>
              <a:gdLst/>
              <a:ahLst/>
              <a:cxnLst>
                <a:cxn ang="0">
                  <a:pos x="659" y="578"/>
                </a:cxn>
                <a:cxn ang="0">
                  <a:pos x="644" y="609"/>
                </a:cxn>
                <a:cxn ang="0">
                  <a:pos x="629" y="636"/>
                </a:cxn>
                <a:cxn ang="0">
                  <a:pos x="611" y="653"/>
                </a:cxn>
                <a:cxn ang="0">
                  <a:pos x="592" y="656"/>
                </a:cxn>
                <a:cxn ang="0">
                  <a:pos x="574" y="642"/>
                </a:cxn>
                <a:cxn ang="0">
                  <a:pos x="558" y="617"/>
                </a:cxn>
                <a:cxn ang="0">
                  <a:pos x="542" y="585"/>
                </a:cxn>
                <a:cxn ang="0">
                  <a:pos x="527" y="552"/>
                </a:cxn>
                <a:cxn ang="0">
                  <a:pos x="511" y="522"/>
                </a:cxn>
                <a:cxn ang="0">
                  <a:pos x="494" y="500"/>
                </a:cxn>
                <a:cxn ang="0">
                  <a:pos x="476" y="493"/>
                </a:cxn>
                <a:cxn ang="0">
                  <a:pos x="455" y="498"/>
                </a:cxn>
                <a:cxn ang="0">
                  <a:pos x="430" y="511"/>
                </a:cxn>
                <a:cxn ang="0">
                  <a:pos x="375" y="549"/>
                </a:cxn>
                <a:cxn ang="0">
                  <a:pos x="349" y="566"/>
                </a:cxn>
                <a:cxn ang="0">
                  <a:pos x="325" y="577"/>
                </a:cxn>
                <a:cxn ang="0">
                  <a:pos x="305" y="579"/>
                </a:cxn>
                <a:cxn ang="0">
                  <a:pos x="291" y="568"/>
                </a:cxn>
                <a:cxn ang="0">
                  <a:pos x="285" y="546"/>
                </a:cxn>
                <a:cxn ang="0">
                  <a:pos x="284" y="518"/>
                </a:cxn>
                <a:cxn ang="0">
                  <a:pos x="287" y="486"/>
                </a:cxn>
                <a:cxn ang="0">
                  <a:pos x="291" y="441"/>
                </a:cxn>
                <a:cxn ang="0">
                  <a:pos x="290" y="402"/>
                </a:cxn>
                <a:cxn ang="0">
                  <a:pos x="284" y="382"/>
                </a:cxn>
                <a:cxn ang="0">
                  <a:pos x="270" y="370"/>
                </a:cxn>
                <a:cxn ang="0">
                  <a:pos x="246" y="366"/>
                </a:cxn>
                <a:cxn ang="0">
                  <a:pos x="205" y="367"/>
                </a:cxn>
                <a:cxn ang="0">
                  <a:pos x="171" y="370"/>
                </a:cxn>
                <a:cxn ang="0">
                  <a:pos x="139" y="373"/>
                </a:cxn>
                <a:cxn ang="0">
                  <a:pos x="110" y="372"/>
                </a:cxn>
                <a:cxn ang="0">
                  <a:pos x="89" y="366"/>
                </a:cxn>
                <a:cxn ang="0">
                  <a:pos x="78" y="352"/>
                </a:cxn>
                <a:cxn ang="0">
                  <a:pos x="80" y="332"/>
                </a:cxn>
                <a:cxn ang="0">
                  <a:pos x="91" y="308"/>
                </a:cxn>
                <a:cxn ang="0">
                  <a:pos x="108" y="282"/>
                </a:cxn>
                <a:cxn ang="0">
                  <a:pos x="134" y="245"/>
                </a:cxn>
                <a:cxn ang="0">
                  <a:pos x="151" y="219"/>
                </a:cxn>
                <a:cxn ang="0">
                  <a:pos x="162" y="195"/>
                </a:cxn>
                <a:cxn ang="0">
                  <a:pos x="163" y="175"/>
                </a:cxn>
                <a:cxn ang="0">
                  <a:pos x="151" y="157"/>
                </a:cxn>
                <a:cxn ang="0">
                  <a:pos x="126" y="141"/>
                </a:cxn>
                <a:cxn ang="0">
                  <a:pos x="94" y="126"/>
                </a:cxn>
                <a:cxn ang="0">
                  <a:pos x="50" y="105"/>
                </a:cxn>
                <a:cxn ang="0">
                  <a:pos x="22" y="89"/>
                </a:cxn>
                <a:cxn ang="0">
                  <a:pos x="4" y="71"/>
                </a:cxn>
                <a:cxn ang="0">
                  <a:pos x="1" y="52"/>
                </a:cxn>
                <a:cxn ang="0">
                  <a:pos x="13" y="35"/>
                </a:cxn>
                <a:cxn ang="0">
                  <a:pos x="35" y="19"/>
                </a:cxn>
                <a:cxn ang="0">
                  <a:pos x="64" y="5"/>
                </a:cxn>
              </a:cxnLst>
              <a:rect l="0" t="0" r="r" b="b"/>
              <a:pathLst>
                <a:path w="664" h="656">
                  <a:moveTo>
                    <a:pt x="75" y="0"/>
                  </a:moveTo>
                  <a:lnTo>
                    <a:pt x="664" y="567"/>
                  </a:lnTo>
                  <a:lnTo>
                    <a:pt x="659" y="578"/>
                  </a:lnTo>
                  <a:lnTo>
                    <a:pt x="655" y="589"/>
                  </a:lnTo>
                  <a:lnTo>
                    <a:pt x="650" y="599"/>
                  </a:lnTo>
                  <a:lnTo>
                    <a:pt x="644" y="609"/>
                  </a:lnTo>
                  <a:lnTo>
                    <a:pt x="639" y="619"/>
                  </a:lnTo>
                  <a:lnTo>
                    <a:pt x="634" y="628"/>
                  </a:lnTo>
                  <a:lnTo>
                    <a:pt x="629" y="636"/>
                  </a:lnTo>
                  <a:lnTo>
                    <a:pt x="623" y="643"/>
                  </a:lnTo>
                  <a:lnTo>
                    <a:pt x="618" y="648"/>
                  </a:lnTo>
                  <a:lnTo>
                    <a:pt x="611" y="653"/>
                  </a:lnTo>
                  <a:lnTo>
                    <a:pt x="606" y="656"/>
                  </a:lnTo>
                  <a:lnTo>
                    <a:pt x="599" y="656"/>
                  </a:lnTo>
                  <a:lnTo>
                    <a:pt x="592" y="656"/>
                  </a:lnTo>
                  <a:lnTo>
                    <a:pt x="586" y="652"/>
                  </a:lnTo>
                  <a:lnTo>
                    <a:pt x="580" y="648"/>
                  </a:lnTo>
                  <a:lnTo>
                    <a:pt x="574" y="642"/>
                  </a:lnTo>
                  <a:lnTo>
                    <a:pt x="569" y="635"/>
                  </a:lnTo>
                  <a:lnTo>
                    <a:pt x="563" y="626"/>
                  </a:lnTo>
                  <a:lnTo>
                    <a:pt x="558" y="617"/>
                  </a:lnTo>
                  <a:lnTo>
                    <a:pt x="552" y="607"/>
                  </a:lnTo>
                  <a:lnTo>
                    <a:pt x="547" y="596"/>
                  </a:lnTo>
                  <a:lnTo>
                    <a:pt x="542" y="585"/>
                  </a:lnTo>
                  <a:lnTo>
                    <a:pt x="537" y="574"/>
                  </a:lnTo>
                  <a:lnTo>
                    <a:pt x="532" y="563"/>
                  </a:lnTo>
                  <a:lnTo>
                    <a:pt x="527" y="552"/>
                  </a:lnTo>
                  <a:lnTo>
                    <a:pt x="521" y="541"/>
                  </a:lnTo>
                  <a:lnTo>
                    <a:pt x="516" y="531"/>
                  </a:lnTo>
                  <a:lnTo>
                    <a:pt x="511" y="522"/>
                  </a:lnTo>
                  <a:lnTo>
                    <a:pt x="506" y="513"/>
                  </a:lnTo>
                  <a:lnTo>
                    <a:pt x="500" y="506"/>
                  </a:lnTo>
                  <a:lnTo>
                    <a:pt x="494" y="500"/>
                  </a:lnTo>
                  <a:lnTo>
                    <a:pt x="488" y="496"/>
                  </a:lnTo>
                  <a:lnTo>
                    <a:pt x="482" y="494"/>
                  </a:lnTo>
                  <a:lnTo>
                    <a:pt x="476" y="493"/>
                  </a:lnTo>
                  <a:lnTo>
                    <a:pt x="469" y="493"/>
                  </a:lnTo>
                  <a:lnTo>
                    <a:pt x="462" y="495"/>
                  </a:lnTo>
                  <a:lnTo>
                    <a:pt x="455" y="498"/>
                  </a:lnTo>
                  <a:lnTo>
                    <a:pt x="447" y="501"/>
                  </a:lnTo>
                  <a:lnTo>
                    <a:pt x="438" y="506"/>
                  </a:lnTo>
                  <a:lnTo>
                    <a:pt x="430" y="511"/>
                  </a:lnTo>
                  <a:lnTo>
                    <a:pt x="421" y="517"/>
                  </a:lnTo>
                  <a:lnTo>
                    <a:pt x="412" y="523"/>
                  </a:lnTo>
                  <a:lnTo>
                    <a:pt x="375" y="549"/>
                  </a:lnTo>
                  <a:lnTo>
                    <a:pt x="366" y="555"/>
                  </a:lnTo>
                  <a:lnTo>
                    <a:pt x="357" y="560"/>
                  </a:lnTo>
                  <a:lnTo>
                    <a:pt x="349" y="566"/>
                  </a:lnTo>
                  <a:lnTo>
                    <a:pt x="341" y="570"/>
                  </a:lnTo>
                  <a:lnTo>
                    <a:pt x="333" y="574"/>
                  </a:lnTo>
                  <a:lnTo>
                    <a:pt x="325" y="577"/>
                  </a:lnTo>
                  <a:lnTo>
                    <a:pt x="318" y="579"/>
                  </a:lnTo>
                  <a:lnTo>
                    <a:pt x="311" y="579"/>
                  </a:lnTo>
                  <a:lnTo>
                    <a:pt x="305" y="579"/>
                  </a:lnTo>
                  <a:lnTo>
                    <a:pt x="300" y="576"/>
                  </a:lnTo>
                  <a:lnTo>
                    <a:pt x="295" y="573"/>
                  </a:lnTo>
                  <a:lnTo>
                    <a:pt x="291" y="568"/>
                  </a:lnTo>
                  <a:lnTo>
                    <a:pt x="288" y="562"/>
                  </a:lnTo>
                  <a:lnTo>
                    <a:pt x="286" y="555"/>
                  </a:lnTo>
                  <a:lnTo>
                    <a:pt x="285" y="546"/>
                  </a:lnTo>
                  <a:lnTo>
                    <a:pt x="284" y="538"/>
                  </a:lnTo>
                  <a:lnTo>
                    <a:pt x="284" y="528"/>
                  </a:lnTo>
                  <a:lnTo>
                    <a:pt x="284" y="518"/>
                  </a:lnTo>
                  <a:lnTo>
                    <a:pt x="285" y="508"/>
                  </a:lnTo>
                  <a:lnTo>
                    <a:pt x="285" y="497"/>
                  </a:lnTo>
                  <a:lnTo>
                    <a:pt x="287" y="486"/>
                  </a:lnTo>
                  <a:lnTo>
                    <a:pt x="288" y="474"/>
                  </a:lnTo>
                  <a:lnTo>
                    <a:pt x="289" y="463"/>
                  </a:lnTo>
                  <a:lnTo>
                    <a:pt x="291" y="441"/>
                  </a:lnTo>
                  <a:lnTo>
                    <a:pt x="291" y="431"/>
                  </a:lnTo>
                  <a:lnTo>
                    <a:pt x="291" y="411"/>
                  </a:lnTo>
                  <a:lnTo>
                    <a:pt x="290" y="402"/>
                  </a:lnTo>
                  <a:lnTo>
                    <a:pt x="289" y="395"/>
                  </a:lnTo>
                  <a:lnTo>
                    <a:pt x="287" y="387"/>
                  </a:lnTo>
                  <a:lnTo>
                    <a:pt x="284" y="382"/>
                  </a:lnTo>
                  <a:lnTo>
                    <a:pt x="280" y="377"/>
                  </a:lnTo>
                  <a:lnTo>
                    <a:pt x="275" y="373"/>
                  </a:lnTo>
                  <a:lnTo>
                    <a:pt x="270" y="370"/>
                  </a:lnTo>
                  <a:lnTo>
                    <a:pt x="262" y="368"/>
                  </a:lnTo>
                  <a:lnTo>
                    <a:pt x="255" y="367"/>
                  </a:lnTo>
                  <a:lnTo>
                    <a:pt x="246" y="366"/>
                  </a:lnTo>
                  <a:lnTo>
                    <a:pt x="226" y="366"/>
                  </a:lnTo>
                  <a:lnTo>
                    <a:pt x="216" y="366"/>
                  </a:lnTo>
                  <a:lnTo>
                    <a:pt x="205" y="367"/>
                  </a:lnTo>
                  <a:lnTo>
                    <a:pt x="194" y="368"/>
                  </a:lnTo>
                  <a:lnTo>
                    <a:pt x="183" y="369"/>
                  </a:lnTo>
                  <a:lnTo>
                    <a:pt x="171" y="370"/>
                  </a:lnTo>
                  <a:lnTo>
                    <a:pt x="160" y="372"/>
                  </a:lnTo>
                  <a:lnTo>
                    <a:pt x="149" y="372"/>
                  </a:lnTo>
                  <a:lnTo>
                    <a:pt x="139" y="373"/>
                  </a:lnTo>
                  <a:lnTo>
                    <a:pt x="129" y="373"/>
                  </a:lnTo>
                  <a:lnTo>
                    <a:pt x="119" y="373"/>
                  </a:lnTo>
                  <a:lnTo>
                    <a:pt x="110" y="372"/>
                  </a:lnTo>
                  <a:lnTo>
                    <a:pt x="102" y="371"/>
                  </a:lnTo>
                  <a:lnTo>
                    <a:pt x="95" y="369"/>
                  </a:lnTo>
                  <a:lnTo>
                    <a:pt x="89" y="366"/>
                  </a:lnTo>
                  <a:lnTo>
                    <a:pt x="84" y="362"/>
                  </a:lnTo>
                  <a:lnTo>
                    <a:pt x="80" y="358"/>
                  </a:lnTo>
                  <a:lnTo>
                    <a:pt x="78" y="352"/>
                  </a:lnTo>
                  <a:lnTo>
                    <a:pt x="78" y="346"/>
                  </a:lnTo>
                  <a:lnTo>
                    <a:pt x="78" y="339"/>
                  </a:lnTo>
                  <a:lnTo>
                    <a:pt x="80" y="332"/>
                  </a:lnTo>
                  <a:lnTo>
                    <a:pt x="83" y="325"/>
                  </a:lnTo>
                  <a:lnTo>
                    <a:pt x="86" y="317"/>
                  </a:lnTo>
                  <a:lnTo>
                    <a:pt x="91" y="308"/>
                  </a:lnTo>
                  <a:lnTo>
                    <a:pt x="96" y="300"/>
                  </a:lnTo>
                  <a:lnTo>
                    <a:pt x="102" y="291"/>
                  </a:lnTo>
                  <a:lnTo>
                    <a:pt x="108" y="282"/>
                  </a:lnTo>
                  <a:lnTo>
                    <a:pt x="121" y="264"/>
                  </a:lnTo>
                  <a:lnTo>
                    <a:pt x="128" y="255"/>
                  </a:lnTo>
                  <a:lnTo>
                    <a:pt x="134" y="245"/>
                  </a:lnTo>
                  <a:lnTo>
                    <a:pt x="140" y="236"/>
                  </a:lnTo>
                  <a:lnTo>
                    <a:pt x="146" y="228"/>
                  </a:lnTo>
                  <a:lnTo>
                    <a:pt x="151" y="219"/>
                  </a:lnTo>
                  <a:lnTo>
                    <a:pt x="156" y="211"/>
                  </a:lnTo>
                  <a:lnTo>
                    <a:pt x="159" y="203"/>
                  </a:lnTo>
                  <a:lnTo>
                    <a:pt x="162" y="195"/>
                  </a:lnTo>
                  <a:lnTo>
                    <a:pt x="164" y="188"/>
                  </a:lnTo>
                  <a:lnTo>
                    <a:pt x="164" y="181"/>
                  </a:lnTo>
                  <a:lnTo>
                    <a:pt x="163" y="175"/>
                  </a:lnTo>
                  <a:lnTo>
                    <a:pt x="161" y="169"/>
                  </a:lnTo>
                  <a:lnTo>
                    <a:pt x="157" y="163"/>
                  </a:lnTo>
                  <a:lnTo>
                    <a:pt x="151" y="157"/>
                  </a:lnTo>
                  <a:lnTo>
                    <a:pt x="144" y="152"/>
                  </a:lnTo>
                  <a:lnTo>
                    <a:pt x="135" y="146"/>
                  </a:lnTo>
                  <a:lnTo>
                    <a:pt x="126" y="141"/>
                  </a:lnTo>
                  <a:lnTo>
                    <a:pt x="116" y="136"/>
                  </a:lnTo>
                  <a:lnTo>
                    <a:pt x="105" y="131"/>
                  </a:lnTo>
                  <a:lnTo>
                    <a:pt x="94" y="126"/>
                  </a:lnTo>
                  <a:lnTo>
                    <a:pt x="83" y="121"/>
                  </a:lnTo>
                  <a:lnTo>
                    <a:pt x="61" y="110"/>
                  </a:lnTo>
                  <a:lnTo>
                    <a:pt x="50" y="105"/>
                  </a:lnTo>
                  <a:lnTo>
                    <a:pt x="40" y="100"/>
                  </a:lnTo>
                  <a:lnTo>
                    <a:pt x="31" y="94"/>
                  </a:lnTo>
                  <a:lnTo>
                    <a:pt x="22" y="89"/>
                  </a:lnTo>
                  <a:lnTo>
                    <a:pt x="15" y="83"/>
                  </a:lnTo>
                  <a:lnTo>
                    <a:pt x="9" y="77"/>
                  </a:lnTo>
                  <a:lnTo>
                    <a:pt x="4" y="71"/>
                  </a:lnTo>
                  <a:lnTo>
                    <a:pt x="1" y="65"/>
                  </a:lnTo>
                  <a:lnTo>
                    <a:pt x="0" y="58"/>
                  </a:lnTo>
                  <a:lnTo>
                    <a:pt x="1" y="52"/>
                  </a:lnTo>
                  <a:lnTo>
                    <a:pt x="4" y="46"/>
                  </a:lnTo>
                  <a:lnTo>
                    <a:pt x="8" y="41"/>
                  </a:lnTo>
                  <a:lnTo>
                    <a:pt x="13" y="35"/>
                  </a:lnTo>
                  <a:lnTo>
                    <a:pt x="19" y="30"/>
                  </a:lnTo>
                  <a:lnTo>
                    <a:pt x="27" y="25"/>
                  </a:lnTo>
                  <a:lnTo>
                    <a:pt x="35" y="19"/>
                  </a:lnTo>
                  <a:lnTo>
                    <a:pt x="45" y="15"/>
                  </a:lnTo>
                  <a:lnTo>
                    <a:pt x="54" y="10"/>
                  </a:lnTo>
                  <a:lnTo>
                    <a:pt x="64" y="5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5"/>
          <p:cNvGrpSpPr/>
          <p:nvPr/>
        </p:nvGrpSpPr>
        <p:grpSpPr>
          <a:xfrm>
            <a:off x="1542236" y="2189166"/>
            <a:ext cx="1458128" cy="1454148"/>
            <a:chOff x="2371725" y="2324100"/>
            <a:chExt cx="1744663" cy="1739900"/>
          </a:xfrm>
        </p:grpSpPr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/>
          <p:nvPr/>
        </p:nvGrpSpPr>
        <p:grpSpPr>
          <a:xfrm>
            <a:off x="2470930" y="642918"/>
            <a:ext cx="1458128" cy="1454148"/>
            <a:chOff x="2371725" y="2324100"/>
            <a:chExt cx="1744663" cy="1739900"/>
          </a:xfrm>
        </p:grpSpPr>
        <p:sp>
          <p:nvSpPr>
            <p:cNvPr id="20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1"/>
          <p:cNvGrpSpPr/>
          <p:nvPr/>
        </p:nvGrpSpPr>
        <p:grpSpPr>
          <a:xfrm>
            <a:off x="4357686" y="357166"/>
            <a:ext cx="1458128" cy="1454148"/>
            <a:chOff x="2371725" y="2324100"/>
            <a:chExt cx="1744663" cy="1739900"/>
          </a:xfrm>
        </p:grpSpPr>
        <p:sp>
          <p:nvSpPr>
            <p:cNvPr id="23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" name="TextBox 44"/>
          <p:cNvSpPr txBox="1">
            <a:spLocks noChangeArrowheads="1"/>
          </p:cNvSpPr>
          <p:nvPr/>
        </p:nvSpPr>
        <p:spPr bwMode="auto">
          <a:xfrm>
            <a:off x="4042566" y="3357562"/>
            <a:ext cx="12438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1727975" y="2903546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44"/>
          <p:cNvSpPr txBox="1">
            <a:spLocks noChangeArrowheads="1"/>
          </p:cNvSpPr>
          <p:nvPr/>
        </p:nvSpPr>
        <p:spPr bwMode="auto">
          <a:xfrm>
            <a:off x="4543425" y="1062021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44"/>
          <p:cNvSpPr txBox="1">
            <a:spLocks noChangeArrowheads="1"/>
          </p:cNvSpPr>
          <p:nvPr/>
        </p:nvSpPr>
        <p:spPr bwMode="auto">
          <a:xfrm>
            <a:off x="2666194" y="1357298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12"/>
          <p:cNvGrpSpPr/>
          <p:nvPr/>
        </p:nvGrpSpPr>
        <p:grpSpPr>
          <a:xfrm>
            <a:off x="5757078" y="4572008"/>
            <a:ext cx="1458128" cy="1454148"/>
            <a:chOff x="2371725" y="2324100"/>
            <a:chExt cx="1744663" cy="1739900"/>
          </a:xfrm>
        </p:grpSpPr>
        <p:sp>
          <p:nvSpPr>
            <p:cNvPr id="34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tx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" name="TextBox 44"/>
          <p:cNvSpPr txBox="1">
            <a:spLocks noChangeArrowheads="1"/>
          </p:cNvSpPr>
          <p:nvPr/>
        </p:nvSpPr>
        <p:spPr bwMode="auto">
          <a:xfrm>
            <a:off x="5929322" y="5286388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15"/>
          <p:cNvGrpSpPr/>
          <p:nvPr/>
        </p:nvGrpSpPr>
        <p:grpSpPr>
          <a:xfrm>
            <a:off x="6643702" y="2928934"/>
            <a:ext cx="1458128" cy="1454148"/>
            <a:chOff x="2371725" y="2324100"/>
            <a:chExt cx="1744663" cy="1739900"/>
          </a:xfrm>
        </p:grpSpPr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" name="TextBox 44"/>
          <p:cNvSpPr txBox="1">
            <a:spLocks noChangeArrowheads="1"/>
          </p:cNvSpPr>
          <p:nvPr/>
        </p:nvSpPr>
        <p:spPr bwMode="auto">
          <a:xfrm>
            <a:off x="6829441" y="3643314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18"/>
          <p:cNvGrpSpPr/>
          <p:nvPr/>
        </p:nvGrpSpPr>
        <p:grpSpPr>
          <a:xfrm>
            <a:off x="1857356" y="4260868"/>
            <a:ext cx="1458128" cy="1454148"/>
            <a:chOff x="2371725" y="2324100"/>
            <a:chExt cx="1744663" cy="1739900"/>
          </a:xfrm>
        </p:grpSpPr>
        <p:sp>
          <p:nvSpPr>
            <p:cNvPr id="38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0" name="TextBox 44"/>
          <p:cNvSpPr txBox="1">
            <a:spLocks noChangeArrowheads="1"/>
          </p:cNvSpPr>
          <p:nvPr/>
        </p:nvSpPr>
        <p:spPr bwMode="auto">
          <a:xfrm>
            <a:off x="2052620" y="4975248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12"/>
          <p:cNvGrpSpPr/>
          <p:nvPr/>
        </p:nvGrpSpPr>
        <p:grpSpPr>
          <a:xfrm>
            <a:off x="5971392" y="1260472"/>
            <a:ext cx="1458128" cy="1454148"/>
            <a:chOff x="2371725" y="2324100"/>
            <a:chExt cx="1744663" cy="1739900"/>
          </a:xfrm>
        </p:grpSpPr>
        <p:sp>
          <p:nvSpPr>
            <p:cNvPr id="41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tx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3" name="TextBox 44"/>
          <p:cNvSpPr txBox="1">
            <a:spLocks noChangeArrowheads="1"/>
          </p:cNvSpPr>
          <p:nvPr/>
        </p:nvSpPr>
        <p:spPr bwMode="auto">
          <a:xfrm>
            <a:off x="6143636" y="1974852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21"/>
          <p:cNvGrpSpPr/>
          <p:nvPr/>
        </p:nvGrpSpPr>
        <p:grpSpPr>
          <a:xfrm>
            <a:off x="3762369" y="5081599"/>
            <a:ext cx="1458128" cy="1454148"/>
            <a:chOff x="2371725" y="2324100"/>
            <a:chExt cx="1744663" cy="1739900"/>
          </a:xfrm>
        </p:grpSpPr>
        <p:sp>
          <p:nvSpPr>
            <p:cNvPr id="45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TextBox 44"/>
          <p:cNvSpPr txBox="1">
            <a:spLocks noChangeArrowheads="1"/>
          </p:cNvSpPr>
          <p:nvPr/>
        </p:nvSpPr>
        <p:spPr bwMode="auto">
          <a:xfrm>
            <a:off x="3948108" y="5786454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19002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ROUND STICKERS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38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