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33F564-AEA0-4428-9A3B-AD05D62AE9E0}" type="datetime1">
              <a:rPr lang="nb-NO" altLang="zh-CN"/>
              <a:pPr/>
              <a:t>19.07.2012</a:t>
            </a:fld>
            <a:endParaRPr lang="nb-NO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DDFF4-E7FB-4AEC-A824-764897DE3B33}" type="slidenum">
              <a:rPr lang="nb-NO" altLang="zh-CN"/>
              <a:pPr/>
              <a:t>‹#›</a:t>
            </a:fld>
            <a:endParaRPr lang="nb-NO" altLang="zh-CN"/>
          </a:p>
        </p:txBody>
      </p:sp>
    </p:spTree>
    <p:extLst>
      <p:ext uri="{BB962C8B-B14F-4D97-AF65-F5344CB8AC3E}">
        <p14:creationId xmlns:p14="http://schemas.microsoft.com/office/powerpoint/2010/main" val="3397777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title style</a:t>
            </a:r>
            <a:endParaRPr lang="nb-NO" altLang="zh-C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nb-NO" altLang="zh-C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10" charset="0"/>
              </a:defRPr>
            </a:lvl1pPr>
          </a:lstStyle>
          <a:p>
            <a:fld id="{1DFA9C26-B4E8-484E-A33B-E41C27A23DD8}" type="datetime1">
              <a:rPr lang="nb-NO" altLang="zh-CN"/>
              <a:pPr/>
              <a:t>19.07.2012</a:t>
            </a:fld>
            <a:endParaRPr lang="nb-NO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10" charset="0"/>
              </a:defRPr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10" charset="0"/>
              </a:defRPr>
            </a:lvl1pPr>
          </a:lstStyle>
          <a:p>
            <a:fld id="{60F079C8-24A7-40B0-A674-C0A02C682B00}" type="slidenum">
              <a:rPr lang="nb-NO" altLang="zh-CN"/>
              <a:pPr/>
              <a:t>‹#›</a:t>
            </a:fld>
            <a:endParaRPr lang="nb-NO" altLang="zh-CN"/>
          </a:p>
        </p:txBody>
      </p:sp>
    </p:spTree>
    <p:extLst>
      <p:ext uri="{BB962C8B-B14F-4D97-AF65-F5344CB8AC3E}">
        <p14:creationId xmlns:p14="http://schemas.microsoft.com/office/powerpoint/2010/main" val="121099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70"/>
          <p:cNvSpPr/>
          <p:nvPr/>
        </p:nvSpPr>
        <p:spPr>
          <a:xfrm flipV="1">
            <a:off x="0" y="3876675"/>
            <a:ext cx="9144000" cy="250825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  <a:gs pos="37000">
                <a:schemeClr val="bg1"/>
              </a:gs>
            </a:gsLst>
            <a:lin ang="1620000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/>
            <a:endParaRPr lang="da-DK">
              <a:solidFill>
                <a:srgbClr val="FFFFFF"/>
              </a:solidFill>
              <a:latin typeface="Calibri" pitchFamily="-110" charset="0"/>
            </a:endParaRPr>
          </a:p>
        </p:txBody>
      </p:sp>
      <p:grpSp>
        <p:nvGrpSpPr>
          <p:cNvPr id="15363" name="Group 76"/>
          <p:cNvGrpSpPr>
            <a:grpSpLocks/>
          </p:cNvGrpSpPr>
          <p:nvPr/>
        </p:nvGrpSpPr>
        <p:grpSpPr bwMode="auto">
          <a:xfrm>
            <a:off x="633413" y="269875"/>
            <a:ext cx="8116887" cy="6283325"/>
            <a:chOff x="633413" y="270357"/>
            <a:chExt cx="8117680" cy="6282843"/>
          </a:xfrm>
        </p:grpSpPr>
        <p:grpSp>
          <p:nvGrpSpPr>
            <p:cNvPr id="15365" name="Gruppe 91"/>
            <p:cNvGrpSpPr>
              <a:grpSpLocks/>
            </p:cNvGrpSpPr>
            <p:nvPr/>
          </p:nvGrpSpPr>
          <p:grpSpPr bwMode="auto">
            <a:xfrm>
              <a:off x="6734228" y="1471005"/>
              <a:ext cx="628545" cy="627655"/>
              <a:chOff x="1085860" y="2920232"/>
              <a:chExt cx="1413547" cy="1413777"/>
            </a:xfrm>
          </p:grpSpPr>
          <p:sp>
            <p:nvSpPr>
              <p:cNvPr id="71" name="Ellipse 44"/>
              <p:cNvSpPr/>
              <p:nvPr/>
            </p:nvSpPr>
            <p:spPr bwMode="auto">
              <a:xfrm rot="21052097">
                <a:off x="1087081" y="2918903"/>
                <a:ext cx="1413920" cy="141591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/>
                <a:endParaRPr lang="en-US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  <p:sp>
            <p:nvSpPr>
              <p:cNvPr id="72" name="Ellipse 45"/>
              <p:cNvSpPr>
                <a:spLocks noChangeArrowheads="1"/>
              </p:cNvSpPr>
              <p:nvPr/>
            </p:nvSpPr>
            <p:spPr bwMode="auto">
              <a:xfrm>
                <a:off x="1287030" y="2947507"/>
                <a:ext cx="1028306" cy="76874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CF9">
                      <a:alpha val="76999"/>
                    </a:srgbClr>
                  </a:gs>
                </a:gsLst>
                <a:lin ang="16200000"/>
              </a:gradFill>
              <a:ln w="9525" algn="ctr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 defTabSz="914400"/>
                <a:endParaRPr lang="en-US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  <p:sp>
            <p:nvSpPr>
              <p:cNvPr id="73" name="Måne 31"/>
              <p:cNvSpPr/>
              <p:nvPr/>
            </p:nvSpPr>
            <p:spPr bwMode="auto">
              <a:xfrm rot="16200000">
                <a:off x="1486022" y="3317578"/>
                <a:ext cx="622396" cy="1372317"/>
              </a:xfrm>
              <a:prstGeom prst="moon">
                <a:avLst>
                  <a:gd name="adj" fmla="val 18952"/>
                </a:avLst>
              </a:prstGeom>
              <a:gradFill flip="none" rotWithShape="1">
                <a:gsLst>
                  <a:gs pos="24000">
                    <a:sysClr val="windowText" lastClr="000000">
                      <a:alpha val="24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9pPr>
              </a:lstStyle>
              <a:p>
                <a:pPr algn="ctr" defTabSz="914400" eaLnBrk="1" hangingPunct="1"/>
                <a:endParaRPr lang="en-US" sz="1800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</p:grpSp>
        <p:grpSp>
          <p:nvGrpSpPr>
            <p:cNvPr id="15366" name="Gruppe 91"/>
            <p:cNvGrpSpPr>
              <a:grpSpLocks/>
            </p:cNvGrpSpPr>
            <p:nvPr/>
          </p:nvGrpSpPr>
          <p:grpSpPr bwMode="auto">
            <a:xfrm>
              <a:off x="5423638" y="1875045"/>
              <a:ext cx="811324" cy="810175"/>
              <a:chOff x="1085860" y="2920232"/>
              <a:chExt cx="1413547" cy="1413777"/>
            </a:xfrm>
          </p:grpSpPr>
          <p:sp>
            <p:nvSpPr>
              <p:cNvPr id="67" name="Ellipse 44"/>
              <p:cNvSpPr/>
              <p:nvPr/>
            </p:nvSpPr>
            <p:spPr bwMode="auto">
              <a:xfrm rot="21052097">
                <a:off x="1085390" y="2920497"/>
                <a:ext cx="1413491" cy="14127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/>
                <a:endParaRPr lang="en-US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  <p:sp>
            <p:nvSpPr>
              <p:cNvPr id="68" name="Ellipse 45"/>
              <p:cNvSpPr>
                <a:spLocks noChangeArrowheads="1"/>
              </p:cNvSpPr>
              <p:nvPr/>
            </p:nvSpPr>
            <p:spPr bwMode="auto">
              <a:xfrm>
                <a:off x="1284551" y="2950967"/>
                <a:ext cx="1026234" cy="767296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CF9">
                      <a:alpha val="76999"/>
                    </a:srgbClr>
                  </a:gs>
                </a:gsLst>
                <a:lin ang="16200000"/>
              </a:gradFill>
              <a:ln w="9525" algn="ctr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 defTabSz="914400"/>
                <a:endParaRPr lang="en-US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  <p:sp>
            <p:nvSpPr>
              <p:cNvPr id="69" name="Måne 31"/>
              <p:cNvSpPr/>
              <p:nvPr/>
            </p:nvSpPr>
            <p:spPr bwMode="auto">
              <a:xfrm rot="16200000">
                <a:off x="1486022" y="3317578"/>
                <a:ext cx="622396" cy="1372317"/>
              </a:xfrm>
              <a:prstGeom prst="moon">
                <a:avLst>
                  <a:gd name="adj" fmla="val 18952"/>
                </a:avLst>
              </a:prstGeom>
              <a:gradFill flip="none" rotWithShape="1">
                <a:gsLst>
                  <a:gs pos="24000">
                    <a:sysClr val="windowText" lastClr="000000">
                      <a:alpha val="24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9pPr>
              </a:lstStyle>
              <a:p>
                <a:pPr algn="ctr" defTabSz="914400" eaLnBrk="1" hangingPunct="1"/>
                <a:endParaRPr lang="en-US" sz="1800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</p:grpSp>
        <p:cxnSp>
          <p:nvCxnSpPr>
            <p:cNvPr id="54" name="Straight Connector 53"/>
            <p:cNvCxnSpPr>
              <a:cxnSpLocks noChangeShapeType="1"/>
            </p:cNvCxnSpPr>
            <p:nvPr/>
          </p:nvCxnSpPr>
          <p:spPr bwMode="auto">
            <a:xfrm rot="16200000" flipH="1">
              <a:off x="6314876" y="1077501"/>
              <a:ext cx="461928" cy="441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Straight Connector 51"/>
            <p:cNvCxnSpPr>
              <a:cxnSpLocks noChangeShapeType="1"/>
            </p:cNvCxnSpPr>
            <p:nvPr/>
          </p:nvCxnSpPr>
          <p:spPr bwMode="auto">
            <a:xfrm>
              <a:off x="6187031" y="2591104"/>
              <a:ext cx="442955" cy="41430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Straight Connector 50"/>
            <p:cNvCxnSpPr>
              <a:cxnSpLocks noChangeShapeType="1"/>
            </p:cNvCxnSpPr>
            <p:nvPr/>
          </p:nvCxnSpPr>
          <p:spPr bwMode="auto">
            <a:xfrm>
              <a:off x="2814851" y="2846672"/>
              <a:ext cx="644588" cy="47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Straight Connector 47"/>
            <p:cNvCxnSpPr>
              <a:cxnSpLocks noChangeShapeType="1"/>
            </p:cNvCxnSpPr>
            <p:nvPr/>
          </p:nvCxnSpPr>
          <p:spPr bwMode="auto">
            <a:xfrm>
              <a:off x="3743629" y="5105511"/>
              <a:ext cx="644588" cy="63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Ellipse 98"/>
            <p:cNvSpPr/>
            <p:nvPr/>
          </p:nvSpPr>
          <p:spPr bwMode="auto">
            <a:xfrm>
              <a:off x="1219200" y="6084263"/>
              <a:ext cx="2679700" cy="468937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76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pPr algn="ctr" eaLnBrk="1" hangingPunct="1"/>
              <a:endParaRPr lang="en-US" sz="1800">
                <a:solidFill>
                  <a:srgbClr val="FFFFFF"/>
                </a:solidFill>
                <a:latin typeface="Calibri" pitchFamily="-110" charset="0"/>
              </a:endParaRPr>
            </a:p>
          </p:txBody>
        </p:sp>
        <p:sp>
          <p:nvSpPr>
            <p:cNvPr id="4" name="Donut 3"/>
            <p:cNvSpPr>
              <a:spLocks noChangeArrowheads="1"/>
            </p:cNvSpPr>
            <p:nvPr/>
          </p:nvSpPr>
          <p:spPr bwMode="auto">
            <a:xfrm>
              <a:off x="1219257" y="3727667"/>
              <a:ext cx="2591053" cy="2590601"/>
            </a:xfrm>
            <a:custGeom>
              <a:avLst/>
              <a:gdLst>
                <a:gd name="T0" fmla="*/ 1295527 w 2591053"/>
                <a:gd name="T1" fmla="*/ 0 h 2590601"/>
                <a:gd name="T2" fmla="*/ 379451 w 2591053"/>
                <a:gd name="T3" fmla="*/ 379385 h 2590601"/>
                <a:gd name="T4" fmla="*/ 0 w 2591053"/>
                <a:gd name="T5" fmla="*/ 1295301 h 2590601"/>
                <a:gd name="T6" fmla="*/ 379451 w 2591053"/>
                <a:gd name="T7" fmla="*/ 2211216 h 2590601"/>
                <a:gd name="T8" fmla="*/ 1295527 w 2591053"/>
                <a:gd name="T9" fmla="*/ 2590601 h 2590601"/>
                <a:gd name="T10" fmla="*/ 2211602 w 2591053"/>
                <a:gd name="T11" fmla="*/ 2211216 h 2590601"/>
                <a:gd name="T12" fmla="*/ 2591053 w 2591053"/>
                <a:gd name="T13" fmla="*/ 1295301 h 2590601"/>
                <a:gd name="T14" fmla="*/ 2211602 w 2591053"/>
                <a:gd name="T15" fmla="*/ 379385 h 2590601"/>
                <a:gd name="T16" fmla="*/ 3 60000 65536"/>
                <a:gd name="T17" fmla="*/ 3 60000 65536"/>
                <a:gd name="T18" fmla="*/ 2 60000 65536"/>
                <a:gd name="T19" fmla="*/ 1 60000 65536"/>
                <a:gd name="T20" fmla="*/ 1 60000 65536"/>
                <a:gd name="T21" fmla="*/ 1 60000 65536"/>
                <a:gd name="T22" fmla="*/ 0 60000 65536"/>
                <a:gd name="T23" fmla="*/ 3 60000 65536"/>
                <a:gd name="T24" fmla="*/ 379451 w 2591053"/>
                <a:gd name="T25" fmla="*/ 379385 h 2590601"/>
                <a:gd name="T26" fmla="*/ 2211602 w 2591053"/>
                <a:gd name="T27" fmla="*/ 2211216 h 25906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91053" h="2590601">
                  <a:moveTo>
                    <a:pt x="0" y="1295301"/>
                  </a:moveTo>
                  <a:lnTo>
                    <a:pt x="0" y="1295301"/>
                  </a:lnTo>
                  <a:cubicBezTo>
                    <a:pt x="0" y="579926"/>
                    <a:pt x="580027" y="0"/>
                    <a:pt x="1295526" y="0"/>
                  </a:cubicBezTo>
                  <a:cubicBezTo>
                    <a:pt x="2011026" y="0"/>
                    <a:pt x="2591054" y="579926"/>
                    <a:pt x="2591054" y="1295301"/>
                  </a:cubicBezTo>
                  <a:cubicBezTo>
                    <a:pt x="2591054" y="2010675"/>
                    <a:pt x="2011026" y="2590601"/>
                    <a:pt x="1295527" y="2590602"/>
                  </a:cubicBezTo>
                  <a:cubicBezTo>
                    <a:pt x="580027" y="2590602"/>
                    <a:pt x="0" y="2010675"/>
                    <a:pt x="0" y="1295301"/>
                  </a:cubicBezTo>
                  <a:close/>
                  <a:moveTo>
                    <a:pt x="229838" y="1295301"/>
                  </a:moveTo>
                  <a:lnTo>
                    <a:pt x="229838" y="1295301"/>
                  </a:lnTo>
                  <a:cubicBezTo>
                    <a:pt x="229838" y="1883739"/>
                    <a:pt x="706962" y="2360762"/>
                    <a:pt x="1295525" y="2360763"/>
                  </a:cubicBezTo>
                  <a:lnTo>
                    <a:pt x="1295526" y="2360763"/>
                  </a:lnTo>
                  <a:cubicBezTo>
                    <a:pt x="1884089" y="2360762"/>
                    <a:pt x="2361214" y="1883739"/>
                    <a:pt x="2361214" y="1295301"/>
                  </a:cubicBezTo>
                  <a:cubicBezTo>
                    <a:pt x="2361214" y="706862"/>
                    <a:pt x="1884089" y="229839"/>
                    <a:pt x="1295526" y="229839"/>
                  </a:cubicBezTo>
                  <a:lnTo>
                    <a:pt x="1295525" y="229839"/>
                  </a:lnTo>
                  <a:cubicBezTo>
                    <a:pt x="706962" y="229839"/>
                    <a:pt x="229838" y="706862"/>
                    <a:pt x="229838" y="1295300"/>
                  </a:cubicBezTo>
                  <a:close/>
                </a:path>
              </a:pathLst>
            </a:cu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zh-CN" altLang="zh-CN">
                <a:latin typeface="Calibri" pitchFamily="-110" charset="0"/>
              </a:endParaRPr>
            </a:p>
          </p:txBody>
        </p:sp>
        <p:sp>
          <p:nvSpPr>
            <p:cNvPr id="3" name="Donut 2"/>
            <p:cNvSpPr>
              <a:spLocks noChangeArrowheads="1"/>
            </p:cNvSpPr>
            <p:nvPr/>
          </p:nvSpPr>
          <p:spPr bwMode="auto">
            <a:xfrm>
              <a:off x="3353066" y="2279978"/>
              <a:ext cx="1828979" cy="1828660"/>
            </a:xfrm>
            <a:custGeom>
              <a:avLst/>
              <a:gdLst>
                <a:gd name="T0" fmla="*/ 914490 w 1828979"/>
                <a:gd name="T1" fmla="*/ 0 h 1828660"/>
                <a:gd name="T2" fmla="*/ 267848 w 1828979"/>
                <a:gd name="T3" fmla="*/ 267801 h 1828660"/>
                <a:gd name="T4" fmla="*/ 0 w 1828979"/>
                <a:gd name="T5" fmla="*/ 914330 h 1828660"/>
                <a:gd name="T6" fmla="*/ 267848 w 1828979"/>
                <a:gd name="T7" fmla="*/ 1560859 h 1828660"/>
                <a:gd name="T8" fmla="*/ 914490 w 1828979"/>
                <a:gd name="T9" fmla="*/ 1828660 h 1828660"/>
                <a:gd name="T10" fmla="*/ 1561131 w 1828979"/>
                <a:gd name="T11" fmla="*/ 1560859 h 1828660"/>
                <a:gd name="T12" fmla="*/ 1828979 w 1828979"/>
                <a:gd name="T13" fmla="*/ 914330 h 1828660"/>
                <a:gd name="T14" fmla="*/ 1561131 w 1828979"/>
                <a:gd name="T15" fmla="*/ 267801 h 1828660"/>
                <a:gd name="T16" fmla="*/ 3 60000 65536"/>
                <a:gd name="T17" fmla="*/ 3 60000 65536"/>
                <a:gd name="T18" fmla="*/ 2 60000 65536"/>
                <a:gd name="T19" fmla="*/ 1 60000 65536"/>
                <a:gd name="T20" fmla="*/ 1 60000 65536"/>
                <a:gd name="T21" fmla="*/ 1 60000 65536"/>
                <a:gd name="T22" fmla="*/ 0 60000 65536"/>
                <a:gd name="T23" fmla="*/ 3 60000 65536"/>
                <a:gd name="T24" fmla="*/ 267848 w 1828979"/>
                <a:gd name="T25" fmla="*/ 267801 h 1828660"/>
                <a:gd name="T26" fmla="*/ 1561131 w 1828979"/>
                <a:gd name="T27" fmla="*/ 1560859 h 18286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28979" h="1828660">
                  <a:moveTo>
                    <a:pt x="0" y="914330"/>
                  </a:moveTo>
                  <a:lnTo>
                    <a:pt x="0" y="914330"/>
                  </a:lnTo>
                  <a:cubicBezTo>
                    <a:pt x="0" y="409359"/>
                    <a:pt x="409431" y="0"/>
                    <a:pt x="914489" y="0"/>
                  </a:cubicBezTo>
                  <a:cubicBezTo>
                    <a:pt x="1419548" y="0"/>
                    <a:pt x="1828980" y="409359"/>
                    <a:pt x="1828980" y="914330"/>
                  </a:cubicBezTo>
                  <a:cubicBezTo>
                    <a:pt x="1828980" y="1419300"/>
                    <a:pt x="1419548" y="1828659"/>
                    <a:pt x="914490" y="1828660"/>
                  </a:cubicBezTo>
                  <a:cubicBezTo>
                    <a:pt x="409431" y="1828660"/>
                    <a:pt x="0" y="1419300"/>
                    <a:pt x="0" y="914330"/>
                  </a:cubicBezTo>
                  <a:close/>
                  <a:moveTo>
                    <a:pt x="162239" y="914330"/>
                  </a:moveTo>
                  <a:lnTo>
                    <a:pt x="162239" y="914330"/>
                  </a:lnTo>
                  <a:cubicBezTo>
                    <a:pt x="162239" y="1329698"/>
                    <a:pt x="499033" y="1666420"/>
                    <a:pt x="914489" y="1666421"/>
                  </a:cubicBezTo>
                  <a:lnTo>
                    <a:pt x="914490" y="1666421"/>
                  </a:lnTo>
                  <a:cubicBezTo>
                    <a:pt x="1329946" y="1666420"/>
                    <a:pt x="1666741" y="1329698"/>
                    <a:pt x="1666741" y="914330"/>
                  </a:cubicBezTo>
                  <a:cubicBezTo>
                    <a:pt x="1666741" y="498961"/>
                    <a:pt x="1329946" y="162239"/>
                    <a:pt x="914490" y="162239"/>
                  </a:cubicBezTo>
                  <a:lnTo>
                    <a:pt x="914489" y="162239"/>
                  </a:lnTo>
                  <a:cubicBezTo>
                    <a:pt x="499033" y="162239"/>
                    <a:pt x="162239" y="498961"/>
                    <a:pt x="162239" y="914329"/>
                  </a:cubicBezTo>
                  <a:close/>
                </a:path>
              </a:pathLst>
            </a:cu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zh-CN" altLang="zh-CN">
                <a:latin typeface="Calibri" pitchFamily="-110" charset="0"/>
              </a:endParaRPr>
            </a:p>
          </p:txBody>
        </p:sp>
        <p:sp>
          <p:nvSpPr>
            <p:cNvPr id="5" name="Donut 4"/>
            <p:cNvSpPr>
              <a:spLocks noChangeArrowheads="1"/>
            </p:cNvSpPr>
            <p:nvPr/>
          </p:nvSpPr>
          <p:spPr bwMode="auto">
            <a:xfrm>
              <a:off x="5258252" y="1708522"/>
              <a:ext cx="1143112" cy="1142912"/>
            </a:xfrm>
            <a:custGeom>
              <a:avLst/>
              <a:gdLst>
                <a:gd name="T0" fmla="*/ 571556 w 1143112"/>
                <a:gd name="T1" fmla="*/ 0 h 1142912"/>
                <a:gd name="T2" fmla="*/ 167405 w 1143112"/>
                <a:gd name="T3" fmla="*/ 167376 h 1142912"/>
                <a:gd name="T4" fmla="*/ 0 w 1143112"/>
                <a:gd name="T5" fmla="*/ 571456 h 1142912"/>
                <a:gd name="T6" fmla="*/ 167405 w 1143112"/>
                <a:gd name="T7" fmla="*/ 975536 h 1142912"/>
                <a:gd name="T8" fmla="*/ 571556 w 1143112"/>
                <a:gd name="T9" fmla="*/ 1142912 h 1142912"/>
                <a:gd name="T10" fmla="*/ 975707 w 1143112"/>
                <a:gd name="T11" fmla="*/ 975536 h 1142912"/>
                <a:gd name="T12" fmla="*/ 1143112 w 1143112"/>
                <a:gd name="T13" fmla="*/ 571456 h 1142912"/>
                <a:gd name="T14" fmla="*/ 975707 w 1143112"/>
                <a:gd name="T15" fmla="*/ 167376 h 1142912"/>
                <a:gd name="T16" fmla="*/ 3 60000 65536"/>
                <a:gd name="T17" fmla="*/ 3 60000 65536"/>
                <a:gd name="T18" fmla="*/ 2 60000 65536"/>
                <a:gd name="T19" fmla="*/ 1 60000 65536"/>
                <a:gd name="T20" fmla="*/ 1 60000 65536"/>
                <a:gd name="T21" fmla="*/ 1 60000 65536"/>
                <a:gd name="T22" fmla="*/ 0 60000 65536"/>
                <a:gd name="T23" fmla="*/ 3 60000 65536"/>
                <a:gd name="T24" fmla="*/ 167405 w 1143112"/>
                <a:gd name="T25" fmla="*/ 167376 h 1142912"/>
                <a:gd name="T26" fmla="*/ 975707 w 1143112"/>
                <a:gd name="T27" fmla="*/ 975536 h 11429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43112" h="1142912">
                  <a:moveTo>
                    <a:pt x="0" y="571456"/>
                  </a:moveTo>
                  <a:lnTo>
                    <a:pt x="0" y="571456"/>
                  </a:lnTo>
                  <a:cubicBezTo>
                    <a:pt x="0" y="255849"/>
                    <a:pt x="255894" y="0"/>
                    <a:pt x="571555" y="0"/>
                  </a:cubicBezTo>
                  <a:cubicBezTo>
                    <a:pt x="887217" y="0"/>
                    <a:pt x="1143112" y="255849"/>
                    <a:pt x="1143112" y="571456"/>
                  </a:cubicBezTo>
                  <a:cubicBezTo>
                    <a:pt x="1143112" y="887062"/>
                    <a:pt x="887217" y="1142911"/>
                    <a:pt x="571556" y="1142912"/>
                  </a:cubicBezTo>
                  <a:cubicBezTo>
                    <a:pt x="255894" y="1142912"/>
                    <a:pt x="0" y="887062"/>
                    <a:pt x="0" y="571456"/>
                  </a:cubicBezTo>
                  <a:close/>
                  <a:moveTo>
                    <a:pt x="101399" y="571456"/>
                  </a:moveTo>
                  <a:lnTo>
                    <a:pt x="101399" y="571456"/>
                  </a:lnTo>
                  <a:cubicBezTo>
                    <a:pt x="101399" y="831061"/>
                    <a:pt x="311895" y="1041512"/>
                    <a:pt x="571555" y="1041513"/>
                  </a:cubicBezTo>
                  <a:lnTo>
                    <a:pt x="571556" y="1041513"/>
                  </a:lnTo>
                  <a:cubicBezTo>
                    <a:pt x="831216" y="1041512"/>
                    <a:pt x="1041713" y="831061"/>
                    <a:pt x="1041713" y="571456"/>
                  </a:cubicBezTo>
                  <a:cubicBezTo>
                    <a:pt x="1041713" y="311850"/>
                    <a:pt x="831216" y="101399"/>
                    <a:pt x="571556" y="101399"/>
                  </a:cubicBezTo>
                  <a:lnTo>
                    <a:pt x="571555" y="101399"/>
                  </a:lnTo>
                  <a:cubicBezTo>
                    <a:pt x="311895" y="101399"/>
                    <a:pt x="101399" y="311850"/>
                    <a:pt x="101399" y="571455"/>
                  </a:cubicBezTo>
                  <a:close/>
                </a:path>
              </a:pathLst>
            </a:cu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zh-CN" altLang="zh-CN">
                <a:latin typeface="Calibri" pitchFamily="-110" charset="0"/>
              </a:endParaRPr>
            </a:p>
          </p:txBody>
        </p:sp>
        <p:sp>
          <p:nvSpPr>
            <p:cNvPr id="6" name="Donut 5"/>
            <p:cNvSpPr>
              <a:spLocks noChangeArrowheads="1"/>
            </p:cNvSpPr>
            <p:nvPr/>
          </p:nvSpPr>
          <p:spPr bwMode="auto">
            <a:xfrm>
              <a:off x="6629986" y="1365648"/>
              <a:ext cx="838282" cy="838136"/>
            </a:xfrm>
            <a:custGeom>
              <a:avLst/>
              <a:gdLst>
                <a:gd name="T0" fmla="*/ 419141 w 838282"/>
                <a:gd name="T1" fmla="*/ 0 h 838136"/>
                <a:gd name="T2" fmla="*/ 122764 w 838282"/>
                <a:gd name="T3" fmla="*/ 122742 h 838136"/>
                <a:gd name="T4" fmla="*/ 0 w 838282"/>
                <a:gd name="T5" fmla="*/ 419068 h 838136"/>
                <a:gd name="T6" fmla="*/ 122764 w 838282"/>
                <a:gd name="T7" fmla="*/ 715394 h 838136"/>
                <a:gd name="T8" fmla="*/ 419141 w 838282"/>
                <a:gd name="T9" fmla="*/ 838136 h 838136"/>
                <a:gd name="T10" fmla="*/ 715518 w 838282"/>
                <a:gd name="T11" fmla="*/ 715394 h 838136"/>
                <a:gd name="T12" fmla="*/ 838282 w 838282"/>
                <a:gd name="T13" fmla="*/ 419068 h 838136"/>
                <a:gd name="T14" fmla="*/ 715518 w 838282"/>
                <a:gd name="T15" fmla="*/ 122742 h 838136"/>
                <a:gd name="T16" fmla="*/ 3 60000 65536"/>
                <a:gd name="T17" fmla="*/ 3 60000 65536"/>
                <a:gd name="T18" fmla="*/ 2 60000 65536"/>
                <a:gd name="T19" fmla="*/ 1 60000 65536"/>
                <a:gd name="T20" fmla="*/ 1 60000 65536"/>
                <a:gd name="T21" fmla="*/ 1 60000 65536"/>
                <a:gd name="T22" fmla="*/ 0 60000 65536"/>
                <a:gd name="T23" fmla="*/ 3 60000 65536"/>
                <a:gd name="T24" fmla="*/ 122764 w 838282"/>
                <a:gd name="T25" fmla="*/ 122742 h 838136"/>
                <a:gd name="T26" fmla="*/ 715518 w 838282"/>
                <a:gd name="T27" fmla="*/ 715394 h 8381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38282" h="838136">
                  <a:moveTo>
                    <a:pt x="0" y="419068"/>
                  </a:moveTo>
                  <a:lnTo>
                    <a:pt x="0" y="419068"/>
                  </a:lnTo>
                  <a:cubicBezTo>
                    <a:pt x="0" y="187623"/>
                    <a:pt x="187655" y="0"/>
                    <a:pt x="419140" y="0"/>
                  </a:cubicBezTo>
                  <a:cubicBezTo>
                    <a:pt x="650626" y="0"/>
                    <a:pt x="838282" y="187623"/>
                    <a:pt x="838282" y="419068"/>
                  </a:cubicBezTo>
                  <a:cubicBezTo>
                    <a:pt x="838282" y="650512"/>
                    <a:pt x="650626" y="838135"/>
                    <a:pt x="419141" y="838136"/>
                  </a:cubicBezTo>
                  <a:cubicBezTo>
                    <a:pt x="187655" y="838136"/>
                    <a:pt x="0" y="650512"/>
                    <a:pt x="0" y="419068"/>
                  </a:cubicBezTo>
                  <a:close/>
                  <a:moveTo>
                    <a:pt x="74359" y="419068"/>
                  </a:moveTo>
                  <a:lnTo>
                    <a:pt x="74359" y="419068"/>
                  </a:lnTo>
                  <a:cubicBezTo>
                    <a:pt x="74359" y="609445"/>
                    <a:pt x="228723" y="763776"/>
                    <a:pt x="419140" y="763777"/>
                  </a:cubicBezTo>
                  <a:lnTo>
                    <a:pt x="419141" y="763777"/>
                  </a:lnTo>
                  <a:cubicBezTo>
                    <a:pt x="609558" y="763776"/>
                    <a:pt x="763923" y="609445"/>
                    <a:pt x="763923" y="419068"/>
                  </a:cubicBezTo>
                  <a:cubicBezTo>
                    <a:pt x="763923" y="228690"/>
                    <a:pt x="609558" y="74359"/>
                    <a:pt x="419141" y="74359"/>
                  </a:cubicBezTo>
                  <a:lnTo>
                    <a:pt x="419140" y="74359"/>
                  </a:lnTo>
                  <a:cubicBezTo>
                    <a:pt x="228723" y="74359"/>
                    <a:pt x="74359" y="228690"/>
                    <a:pt x="74359" y="419067"/>
                  </a:cubicBezTo>
                  <a:close/>
                </a:path>
              </a:pathLst>
            </a:cu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zh-CN" altLang="zh-CN">
                <a:latin typeface="Calibri" pitchFamily="-110" charset="0"/>
              </a:endParaRPr>
            </a:p>
          </p:txBody>
        </p:sp>
        <p:sp>
          <p:nvSpPr>
            <p:cNvPr id="9" name="Ellipse 98"/>
            <p:cNvSpPr/>
            <p:nvPr/>
          </p:nvSpPr>
          <p:spPr bwMode="auto">
            <a:xfrm>
              <a:off x="3048000" y="4642332"/>
              <a:ext cx="2679700" cy="468937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23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pPr algn="ctr" eaLnBrk="1" hangingPunct="1"/>
              <a:endParaRPr lang="en-US" sz="1800">
                <a:solidFill>
                  <a:srgbClr val="FFFFFF"/>
                </a:solidFill>
                <a:latin typeface="Calibri" pitchFamily="-110" charset="0"/>
              </a:endParaRPr>
            </a:p>
          </p:txBody>
        </p:sp>
        <p:sp>
          <p:nvSpPr>
            <p:cNvPr id="10" name="Ellipse 98"/>
            <p:cNvSpPr/>
            <p:nvPr/>
          </p:nvSpPr>
          <p:spPr bwMode="auto">
            <a:xfrm>
              <a:off x="5181600" y="3823347"/>
              <a:ext cx="1631950" cy="285585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rgbClr val="E6E6E6">
                    <a:lumMod val="10000"/>
                    <a:alpha val="23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defRPr>
              </a:lvl9pPr>
            </a:lstStyle>
            <a:p>
              <a:pPr algn="ctr" eaLnBrk="1" hangingPunct="1"/>
              <a:endParaRPr lang="en-US" sz="1800">
                <a:solidFill>
                  <a:srgbClr val="FFFFFF"/>
                </a:solidFill>
                <a:latin typeface="Calibri" pitchFamily="-110" charset="0"/>
              </a:endParaRPr>
            </a:p>
          </p:txBody>
        </p:sp>
        <p:sp>
          <p:nvSpPr>
            <p:cNvPr id="15384" name="Rektangel 76"/>
            <p:cNvSpPr>
              <a:spLocks noChangeArrowheads="1"/>
            </p:cNvSpPr>
            <p:nvPr/>
          </p:nvSpPr>
          <p:spPr bwMode="auto">
            <a:xfrm>
              <a:off x="5257800" y="2127732"/>
              <a:ext cx="11430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14400">
                <a:spcAft>
                  <a:spcPts val="600"/>
                </a:spcAft>
              </a:pPr>
              <a:r>
                <a:rPr lang="en-US" sz="1000" b="1" noProof="1">
                  <a:solidFill>
                    <a:srgbClr val="FFFFFF"/>
                  </a:solidFill>
                  <a:latin typeface="Calibri" pitchFamily="-110" charset="0"/>
                  <a:cs typeface="Arial" charset="0"/>
                </a:rPr>
                <a:t>Example text</a:t>
              </a:r>
            </a:p>
          </p:txBody>
        </p:sp>
        <p:sp>
          <p:nvSpPr>
            <p:cNvPr id="15385" name="Rektangel 76"/>
            <p:cNvSpPr>
              <a:spLocks noChangeArrowheads="1"/>
            </p:cNvSpPr>
            <p:nvPr/>
          </p:nvSpPr>
          <p:spPr bwMode="auto">
            <a:xfrm>
              <a:off x="6629400" y="1594332"/>
              <a:ext cx="838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14400">
                <a:spcAft>
                  <a:spcPts val="600"/>
                </a:spcAft>
              </a:pPr>
              <a:r>
                <a:rPr lang="en-US" sz="1000" b="1" noProof="1">
                  <a:solidFill>
                    <a:srgbClr val="FFFFFF"/>
                  </a:solidFill>
                  <a:latin typeface="Calibri" pitchFamily="-110" charset="0"/>
                  <a:cs typeface="Arial" charset="0"/>
                </a:rPr>
                <a:t>Example text</a:t>
              </a:r>
            </a:p>
          </p:txBody>
        </p:sp>
        <p:grpSp>
          <p:nvGrpSpPr>
            <p:cNvPr id="15386" name="Group 348"/>
            <p:cNvGrpSpPr>
              <a:grpSpLocks/>
            </p:cNvGrpSpPr>
            <p:nvPr/>
          </p:nvGrpSpPr>
          <p:grpSpPr bwMode="auto">
            <a:xfrm>
              <a:off x="4414840" y="4704244"/>
              <a:ext cx="2566987" cy="1095375"/>
              <a:chOff x="724693" y="5325025"/>
              <a:chExt cx="2568574" cy="1095375"/>
            </a:xfrm>
          </p:grpSpPr>
          <p:sp>
            <p:nvSpPr>
              <p:cNvPr id="16" name="Rounded Rectangle 27"/>
              <p:cNvSpPr>
                <a:spLocks noChangeArrowheads="1"/>
              </p:cNvSpPr>
              <p:nvPr/>
            </p:nvSpPr>
            <p:spPr bwMode="auto">
              <a:xfrm rot="16200000" flipH="1">
                <a:off x="1347439" y="4718181"/>
                <a:ext cx="1079417" cy="2324175"/>
              </a:xfrm>
              <a:prstGeom prst="roundRect">
                <a:avLst>
                  <a:gd name="adj" fmla="val 7870"/>
                </a:avLst>
              </a:prstGeom>
              <a:solidFill>
                <a:srgbClr val="FFFFFF"/>
              </a:solidFill>
              <a:ln w="6350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defTabSz="914400"/>
                <a:endParaRPr lang="zh-CN" altLang="zh-CN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  <p:sp>
            <p:nvSpPr>
              <p:cNvPr id="17" name="Round Same Side Corner Rectangle 16"/>
              <p:cNvSpPr/>
              <p:nvPr/>
            </p:nvSpPr>
            <p:spPr>
              <a:xfrm>
                <a:off x="725060" y="5324686"/>
                <a:ext cx="2324175" cy="314301"/>
              </a:xfrm>
              <a:prstGeom prst="round2SameRect">
                <a:avLst>
                  <a:gd name="adj1" fmla="val 27778"/>
                  <a:gd name="adj2" fmla="val 0"/>
                </a:avLst>
              </a:prstGeom>
              <a:solidFill>
                <a:schemeClr val="tx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/>
                <a:endParaRPr lang="zh-CN" altLang="zh-CN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  <p:sp>
            <p:nvSpPr>
              <p:cNvPr id="15427" name="Rektangel 76"/>
              <p:cNvSpPr>
                <a:spLocks noChangeArrowheads="1"/>
              </p:cNvSpPr>
              <p:nvPr/>
            </p:nvSpPr>
            <p:spPr bwMode="auto">
              <a:xfrm>
                <a:off x="858042" y="5353600"/>
                <a:ext cx="2435225" cy="260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914400">
                  <a:spcAft>
                    <a:spcPts val="600"/>
                  </a:spcAft>
                </a:pPr>
                <a:r>
                  <a:rPr lang="en-US" sz="1100" b="1" noProof="1">
                    <a:solidFill>
                      <a:srgbClr val="FFFFFF"/>
                    </a:solidFill>
                    <a:latin typeface="Calibri" pitchFamily="-110" charset="0"/>
                    <a:cs typeface="Arial" charset="0"/>
                  </a:rPr>
                  <a:t>Example text</a:t>
                </a:r>
              </a:p>
            </p:txBody>
          </p:sp>
          <p:grpSp>
            <p:nvGrpSpPr>
              <p:cNvPr id="15428" name="Group 44"/>
              <p:cNvGrpSpPr>
                <a:grpSpLocks/>
              </p:cNvGrpSpPr>
              <p:nvPr/>
            </p:nvGrpSpPr>
            <p:grpSpPr bwMode="auto">
              <a:xfrm>
                <a:off x="893074" y="5809213"/>
                <a:ext cx="403474" cy="403225"/>
                <a:chOff x="3294182" y="1631156"/>
                <a:chExt cx="460659" cy="460375"/>
              </a:xfrm>
            </p:grpSpPr>
            <p:sp>
              <p:nvSpPr>
                <p:cNvPr id="21" name="Ellipse 53"/>
                <p:cNvSpPr>
                  <a:spLocks noChangeArrowheads="1"/>
                </p:cNvSpPr>
                <p:nvPr/>
              </p:nvSpPr>
              <p:spPr bwMode="auto">
                <a:xfrm>
                  <a:off x="3294617" y="1630726"/>
                  <a:ext cx="460705" cy="460340"/>
                </a:xfrm>
                <a:prstGeom prst="ellipse">
                  <a:avLst/>
                </a:prstGeom>
                <a:solidFill>
                  <a:srgbClr val="FFFFFF">
                    <a:alpha val="61960"/>
                  </a:srgbClr>
                </a:solidFill>
                <a:ln w="9525">
                  <a:solidFill>
                    <a:srgbClr val="FFFFFF"/>
                  </a:solidFill>
                  <a:round/>
                  <a:headEnd/>
                  <a:tailEnd/>
                </a:ln>
                <a:effectLst>
                  <a:outerShdw dist="38100" dir="2700000" algn="tl" rotWithShape="0">
                    <a:srgbClr val="808080">
                      <a:alpha val="39998"/>
                    </a:srgbClr>
                  </a:outerShdw>
                </a:effectLst>
              </p:spPr>
              <p:txBody>
                <a:bodyPr anchor="ctr"/>
                <a:lstStyle/>
                <a:p>
                  <a:pPr algn="ctr"/>
                  <a:endParaRPr lang="zh-CN" altLang="zh-CN">
                    <a:solidFill>
                      <a:srgbClr val="FFFFFF"/>
                    </a:solidFill>
                    <a:latin typeface="Calibri" pitchFamily="-110" charset="0"/>
                  </a:endParaRPr>
                </a:p>
              </p:txBody>
            </p:sp>
            <p:sp>
              <p:nvSpPr>
                <p:cNvPr id="15431" name="Tekstboks 54"/>
                <p:cNvSpPr txBox="1">
                  <a:spLocks noChangeArrowheads="1"/>
                </p:cNvSpPr>
                <p:nvPr/>
              </p:nvSpPr>
              <p:spPr bwMode="auto">
                <a:xfrm>
                  <a:off x="3384687" y="1638406"/>
                  <a:ext cx="344375" cy="4205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9pPr>
                </a:lstStyle>
                <a:p>
                  <a:pPr eaLnBrk="1" hangingPunct="1"/>
                  <a:r>
                    <a:rPr lang="da-DK" sz="1800">
                      <a:solidFill>
                        <a:srgbClr val="151616"/>
                      </a:solidFill>
                      <a:latin typeface="Calibri" pitchFamily="-110" charset="0"/>
                    </a:rPr>
                    <a:t>1</a:t>
                  </a:r>
                </a:p>
              </p:txBody>
            </p:sp>
          </p:grpSp>
          <p:sp>
            <p:nvSpPr>
              <p:cNvPr id="15429" name="Tekstboks 72"/>
              <p:cNvSpPr txBox="1">
                <a:spLocks noChangeArrowheads="1"/>
              </p:cNvSpPr>
              <p:nvPr/>
            </p:nvSpPr>
            <p:spPr bwMode="auto">
              <a:xfrm>
                <a:off x="1371601" y="5821913"/>
                <a:ext cx="1383956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9pPr>
              </a:lstStyle>
              <a:p>
                <a:pPr eaLnBrk="1" hangingPunct="1"/>
                <a:r>
                  <a:rPr lang="en-US" sz="1100">
                    <a:solidFill>
                      <a:srgbClr val="000000"/>
                    </a:solidFill>
                    <a:latin typeface="Calibri" pitchFamily="-110" charset="0"/>
                  </a:rPr>
                  <a:t>This is an example text. Example text. </a:t>
                </a:r>
              </a:p>
              <a:p>
                <a:pPr eaLnBrk="1" hangingPunct="1"/>
                <a:endParaRPr lang="da-DK" sz="1100">
                  <a:solidFill>
                    <a:srgbClr val="000000"/>
                  </a:solidFill>
                  <a:latin typeface="Calibri" pitchFamily="-110" charset="0"/>
                </a:endParaRPr>
              </a:p>
            </p:txBody>
          </p:sp>
        </p:grpSp>
        <p:grpSp>
          <p:nvGrpSpPr>
            <p:cNvPr id="15387" name="Group 348"/>
            <p:cNvGrpSpPr>
              <a:grpSpLocks/>
            </p:cNvGrpSpPr>
            <p:nvPr/>
          </p:nvGrpSpPr>
          <p:grpSpPr bwMode="auto">
            <a:xfrm>
              <a:off x="6184106" y="2875444"/>
              <a:ext cx="2566987" cy="1095375"/>
              <a:chOff x="724693" y="5325025"/>
              <a:chExt cx="2568574" cy="1095375"/>
            </a:xfrm>
          </p:grpSpPr>
          <p:sp>
            <p:nvSpPr>
              <p:cNvPr id="32" name="Rounded Rectangle 27"/>
              <p:cNvSpPr>
                <a:spLocks noChangeArrowheads="1"/>
              </p:cNvSpPr>
              <p:nvPr/>
            </p:nvSpPr>
            <p:spPr bwMode="auto">
              <a:xfrm rot="16200000" flipH="1">
                <a:off x="1346821" y="4718321"/>
                <a:ext cx="1079417" cy="2324175"/>
              </a:xfrm>
              <a:prstGeom prst="roundRect">
                <a:avLst>
                  <a:gd name="adj" fmla="val 7870"/>
                </a:avLst>
              </a:prstGeom>
              <a:solidFill>
                <a:srgbClr val="FFFFFF"/>
              </a:solidFill>
              <a:ln w="6350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defTabSz="914400"/>
                <a:endParaRPr lang="zh-CN" altLang="zh-CN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  <p:sp>
            <p:nvSpPr>
              <p:cNvPr id="33" name="Round Same Side Corner Rectangle 32"/>
              <p:cNvSpPr/>
              <p:nvPr/>
            </p:nvSpPr>
            <p:spPr>
              <a:xfrm>
                <a:off x="724442" y="5324826"/>
                <a:ext cx="2324175" cy="314301"/>
              </a:xfrm>
              <a:prstGeom prst="round2SameRect">
                <a:avLst>
                  <a:gd name="adj1" fmla="val 27778"/>
                  <a:gd name="adj2" fmla="val 0"/>
                </a:avLst>
              </a:prstGeom>
              <a:solidFill>
                <a:schemeClr val="tx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/>
                <a:endParaRPr lang="zh-CN" altLang="zh-CN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  <p:sp>
            <p:nvSpPr>
              <p:cNvPr id="15420" name="Rektangel 76"/>
              <p:cNvSpPr>
                <a:spLocks noChangeArrowheads="1"/>
              </p:cNvSpPr>
              <p:nvPr/>
            </p:nvSpPr>
            <p:spPr bwMode="auto">
              <a:xfrm>
                <a:off x="858042" y="5353600"/>
                <a:ext cx="2435225" cy="260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914400">
                  <a:spcAft>
                    <a:spcPts val="600"/>
                  </a:spcAft>
                </a:pPr>
                <a:r>
                  <a:rPr lang="en-US" sz="1100" b="1" noProof="1">
                    <a:solidFill>
                      <a:srgbClr val="FFFFFF"/>
                    </a:solidFill>
                    <a:latin typeface="Calibri" pitchFamily="-110" charset="0"/>
                    <a:cs typeface="Arial" charset="0"/>
                  </a:rPr>
                  <a:t>Example text</a:t>
                </a:r>
              </a:p>
            </p:txBody>
          </p:sp>
          <p:grpSp>
            <p:nvGrpSpPr>
              <p:cNvPr id="15421" name="Group 44"/>
              <p:cNvGrpSpPr>
                <a:grpSpLocks/>
              </p:cNvGrpSpPr>
              <p:nvPr/>
            </p:nvGrpSpPr>
            <p:grpSpPr bwMode="auto">
              <a:xfrm>
                <a:off x="893074" y="5809213"/>
                <a:ext cx="403474" cy="403225"/>
                <a:chOff x="3294182" y="1631156"/>
                <a:chExt cx="460659" cy="460375"/>
              </a:xfrm>
            </p:grpSpPr>
            <p:sp>
              <p:nvSpPr>
                <p:cNvPr id="37" name="Ellipse 53"/>
                <p:cNvSpPr>
                  <a:spLocks noChangeArrowheads="1"/>
                </p:cNvSpPr>
                <p:nvPr/>
              </p:nvSpPr>
              <p:spPr bwMode="auto">
                <a:xfrm>
                  <a:off x="3293911" y="1630885"/>
                  <a:ext cx="460705" cy="460340"/>
                </a:xfrm>
                <a:prstGeom prst="ellipse">
                  <a:avLst/>
                </a:prstGeom>
                <a:solidFill>
                  <a:srgbClr val="FFFFFF">
                    <a:alpha val="61960"/>
                  </a:srgbClr>
                </a:solidFill>
                <a:ln w="9525">
                  <a:solidFill>
                    <a:srgbClr val="FFFFFF"/>
                  </a:solidFill>
                  <a:round/>
                  <a:headEnd/>
                  <a:tailEnd/>
                </a:ln>
                <a:effectLst>
                  <a:outerShdw dist="38100" dir="2700000" algn="tl" rotWithShape="0">
                    <a:srgbClr val="808080">
                      <a:alpha val="39998"/>
                    </a:srgbClr>
                  </a:outerShdw>
                </a:effectLst>
              </p:spPr>
              <p:txBody>
                <a:bodyPr anchor="ctr"/>
                <a:lstStyle/>
                <a:p>
                  <a:pPr algn="ctr"/>
                  <a:endParaRPr lang="zh-CN" altLang="zh-CN">
                    <a:solidFill>
                      <a:srgbClr val="FFFFFF"/>
                    </a:solidFill>
                    <a:latin typeface="Calibri" pitchFamily="-110" charset="0"/>
                  </a:endParaRPr>
                </a:p>
              </p:txBody>
            </p:sp>
            <p:sp>
              <p:nvSpPr>
                <p:cNvPr id="15424" name="Tekstboks 54"/>
                <p:cNvSpPr txBox="1">
                  <a:spLocks noChangeArrowheads="1"/>
                </p:cNvSpPr>
                <p:nvPr/>
              </p:nvSpPr>
              <p:spPr bwMode="auto">
                <a:xfrm>
                  <a:off x="3384687" y="1638406"/>
                  <a:ext cx="344375" cy="4205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9pPr>
                </a:lstStyle>
                <a:p>
                  <a:pPr eaLnBrk="1" hangingPunct="1"/>
                  <a:r>
                    <a:rPr lang="da-DK" sz="1800">
                      <a:solidFill>
                        <a:srgbClr val="151616"/>
                      </a:solidFill>
                      <a:latin typeface="Calibri" pitchFamily="-110" charset="0"/>
                    </a:rPr>
                    <a:t>3</a:t>
                  </a:r>
                </a:p>
              </p:txBody>
            </p:sp>
          </p:grpSp>
          <p:sp>
            <p:nvSpPr>
              <p:cNvPr id="15422" name="Tekstboks 72"/>
              <p:cNvSpPr txBox="1">
                <a:spLocks noChangeArrowheads="1"/>
              </p:cNvSpPr>
              <p:nvPr/>
            </p:nvSpPr>
            <p:spPr bwMode="auto">
              <a:xfrm>
                <a:off x="1371601" y="5821913"/>
                <a:ext cx="1383956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9pPr>
              </a:lstStyle>
              <a:p>
                <a:pPr eaLnBrk="1" hangingPunct="1"/>
                <a:r>
                  <a:rPr lang="en-US" sz="1100">
                    <a:solidFill>
                      <a:srgbClr val="000000"/>
                    </a:solidFill>
                    <a:latin typeface="Calibri" pitchFamily="-110" charset="0"/>
                  </a:rPr>
                  <a:t>This is an example text. Example text. </a:t>
                </a:r>
              </a:p>
              <a:p>
                <a:pPr eaLnBrk="1" hangingPunct="1"/>
                <a:endParaRPr lang="da-DK" sz="1100">
                  <a:solidFill>
                    <a:srgbClr val="000000"/>
                  </a:solidFill>
                  <a:latin typeface="Calibri" pitchFamily="-110" charset="0"/>
                </a:endParaRPr>
              </a:p>
            </p:txBody>
          </p:sp>
        </p:grpSp>
        <p:grpSp>
          <p:nvGrpSpPr>
            <p:cNvPr id="15388" name="Group 348"/>
            <p:cNvGrpSpPr>
              <a:grpSpLocks/>
            </p:cNvGrpSpPr>
            <p:nvPr/>
          </p:nvGrpSpPr>
          <p:grpSpPr bwMode="auto">
            <a:xfrm>
              <a:off x="4379830" y="270357"/>
              <a:ext cx="2566987" cy="1095375"/>
              <a:chOff x="724693" y="5325025"/>
              <a:chExt cx="2568574" cy="1095375"/>
            </a:xfrm>
          </p:grpSpPr>
          <p:sp>
            <p:nvSpPr>
              <p:cNvPr id="40" name="Rounded Rectangle 27"/>
              <p:cNvSpPr>
                <a:spLocks noChangeArrowheads="1"/>
              </p:cNvSpPr>
              <p:nvPr/>
            </p:nvSpPr>
            <p:spPr bwMode="auto">
              <a:xfrm rot="16200000" flipH="1">
                <a:off x="1347521" y="4718520"/>
                <a:ext cx="1079417" cy="2324175"/>
              </a:xfrm>
              <a:prstGeom prst="roundRect">
                <a:avLst>
                  <a:gd name="adj" fmla="val 7870"/>
                </a:avLst>
              </a:prstGeom>
              <a:solidFill>
                <a:srgbClr val="FFFFFF"/>
              </a:solidFill>
              <a:ln w="6350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defTabSz="914400"/>
                <a:endParaRPr lang="zh-CN" altLang="zh-CN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  <p:sp>
            <p:nvSpPr>
              <p:cNvPr id="41" name="Round Same Side Corner Rectangle 40"/>
              <p:cNvSpPr/>
              <p:nvPr/>
            </p:nvSpPr>
            <p:spPr>
              <a:xfrm>
                <a:off x="725142" y="5325025"/>
                <a:ext cx="2324175" cy="314301"/>
              </a:xfrm>
              <a:prstGeom prst="round2SameRect">
                <a:avLst>
                  <a:gd name="adj1" fmla="val 27778"/>
                  <a:gd name="adj2" fmla="val 0"/>
                </a:avLst>
              </a:prstGeom>
              <a:solidFill>
                <a:schemeClr val="tx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/>
                <a:endParaRPr lang="zh-CN" altLang="zh-CN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  <p:sp>
            <p:nvSpPr>
              <p:cNvPr id="15413" name="Rektangel 76"/>
              <p:cNvSpPr>
                <a:spLocks noChangeArrowheads="1"/>
              </p:cNvSpPr>
              <p:nvPr/>
            </p:nvSpPr>
            <p:spPr bwMode="auto">
              <a:xfrm>
                <a:off x="858042" y="5353600"/>
                <a:ext cx="2435225" cy="260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914400">
                  <a:spcAft>
                    <a:spcPts val="600"/>
                  </a:spcAft>
                </a:pPr>
                <a:r>
                  <a:rPr lang="en-US" sz="1100" b="1" noProof="1">
                    <a:solidFill>
                      <a:srgbClr val="FFFFFF"/>
                    </a:solidFill>
                    <a:latin typeface="Calibri" pitchFamily="-110" charset="0"/>
                    <a:cs typeface="Arial" charset="0"/>
                  </a:rPr>
                  <a:t>Example text</a:t>
                </a:r>
              </a:p>
            </p:txBody>
          </p:sp>
          <p:grpSp>
            <p:nvGrpSpPr>
              <p:cNvPr id="15414" name="Group 44"/>
              <p:cNvGrpSpPr>
                <a:grpSpLocks/>
              </p:cNvGrpSpPr>
              <p:nvPr/>
            </p:nvGrpSpPr>
            <p:grpSpPr bwMode="auto">
              <a:xfrm>
                <a:off x="893074" y="5809213"/>
                <a:ext cx="403474" cy="403225"/>
                <a:chOff x="3294182" y="1631156"/>
                <a:chExt cx="460659" cy="460375"/>
              </a:xfrm>
            </p:grpSpPr>
            <p:sp>
              <p:nvSpPr>
                <p:cNvPr id="45" name="Ellipse 53"/>
                <p:cNvSpPr>
                  <a:spLocks noChangeArrowheads="1"/>
                </p:cNvSpPr>
                <p:nvPr/>
              </p:nvSpPr>
              <p:spPr bwMode="auto">
                <a:xfrm>
                  <a:off x="3294711" y="1631114"/>
                  <a:ext cx="460705" cy="460340"/>
                </a:xfrm>
                <a:prstGeom prst="ellipse">
                  <a:avLst/>
                </a:prstGeom>
                <a:solidFill>
                  <a:srgbClr val="FFFFFF">
                    <a:alpha val="61960"/>
                  </a:srgbClr>
                </a:solidFill>
                <a:ln w="9525">
                  <a:solidFill>
                    <a:srgbClr val="FFFFFF"/>
                  </a:solidFill>
                  <a:round/>
                  <a:headEnd/>
                  <a:tailEnd/>
                </a:ln>
                <a:effectLst>
                  <a:outerShdw dist="38100" dir="2700000" algn="tl" rotWithShape="0">
                    <a:srgbClr val="808080">
                      <a:alpha val="39998"/>
                    </a:srgbClr>
                  </a:outerShdw>
                </a:effectLst>
              </p:spPr>
              <p:txBody>
                <a:bodyPr anchor="ctr"/>
                <a:lstStyle/>
                <a:p>
                  <a:pPr algn="ctr"/>
                  <a:endParaRPr lang="zh-CN" altLang="zh-CN">
                    <a:solidFill>
                      <a:srgbClr val="FFFFFF"/>
                    </a:solidFill>
                    <a:latin typeface="Calibri" pitchFamily="-110" charset="0"/>
                  </a:endParaRPr>
                </a:p>
              </p:txBody>
            </p:sp>
            <p:sp>
              <p:nvSpPr>
                <p:cNvPr id="15417" name="Tekstboks 54"/>
                <p:cNvSpPr txBox="1">
                  <a:spLocks noChangeArrowheads="1"/>
                </p:cNvSpPr>
                <p:nvPr/>
              </p:nvSpPr>
              <p:spPr bwMode="auto">
                <a:xfrm>
                  <a:off x="3384687" y="1638406"/>
                  <a:ext cx="344375" cy="4205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9pPr>
                </a:lstStyle>
                <a:p>
                  <a:pPr eaLnBrk="1" hangingPunct="1"/>
                  <a:r>
                    <a:rPr lang="da-DK" sz="1800">
                      <a:solidFill>
                        <a:srgbClr val="151616"/>
                      </a:solidFill>
                      <a:latin typeface="Calibri" pitchFamily="-110" charset="0"/>
                    </a:rPr>
                    <a:t>4</a:t>
                  </a:r>
                </a:p>
              </p:txBody>
            </p:sp>
          </p:grpSp>
          <p:sp>
            <p:nvSpPr>
              <p:cNvPr id="15415" name="Tekstboks 72"/>
              <p:cNvSpPr txBox="1">
                <a:spLocks noChangeArrowheads="1"/>
              </p:cNvSpPr>
              <p:nvPr/>
            </p:nvSpPr>
            <p:spPr bwMode="auto">
              <a:xfrm>
                <a:off x="1371601" y="5821913"/>
                <a:ext cx="1383956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9pPr>
              </a:lstStyle>
              <a:p>
                <a:pPr eaLnBrk="1" hangingPunct="1"/>
                <a:r>
                  <a:rPr lang="en-US" sz="1100">
                    <a:solidFill>
                      <a:srgbClr val="000000"/>
                    </a:solidFill>
                    <a:latin typeface="Calibri" pitchFamily="-110" charset="0"/>
                  </a:rPr>
                  <a:t>This is an example text. Example text. </a:t>
                </a:r>
              </a:p>
              <a:p>
                <a:pPr eaLnBrk="1" hangingPunct="1"/>
                <a:endParaRPr lang="da-DK" sz="1100">
                  <a:solidFill>
                    <a:srgbClr val="000000"/>
                  </a:solidFill>
                  <a:latin typeface="Calibri" pitchFamily="-110" charset="0"/>
                </a:endParaRPr>
              </a:p>
            </p:txBody>
          </p:sp>
        </p:grpSp>
        <p:grpSp>
          <p:nvGrpSpPr>
            <p:cNvPr id="15389" name="Group 348"/>
            <p:cNvGrpSpPr>
              <a:grpSpLocks/>
            </p:cNvGrpSpPr>
            <p:nvPr/>
          </p:nvGrpSpPr>
          <p:grpSpPr bwMode="auto">
            <a:xfrm>
              <a:off x="633413" y="2280132"/>
              <a:ext cx="2566987" cy="1095375"/>
              <a:chOff x="724693" y="5325025"/>
              <a:chExt cx="2568574" cy="1095375"/>
            </a:xfrm>
          </p:grpSpPr>
          <p:sp>
            <p:nvSpPr>
              <p:cNvPr id="24" name="Rounded Rectangle 27"/>
              <p:cNvSpPr>
                <a:spLocks noChangeArrowheads="1"/>
              </p:cNvSpPr>
              <p:nvPr/>
            </p:nvSpPr>
            <p:spPr bwMode="auto">
              <a:xfrm rot="16200000" flipH="1">
                <a:off x="1347072" y="4718366"/>
                <a:ext cx="1079417" cy="2324175"/>
              </a:xfrm>
              <a:prstGeom prst="roundRect">
                <a:avLst>
                  <a:gd name="adj" fmla="val 7870"/>
                </a:avLst>
              </a:prstGeom>
              <a:solidFill>
                <a:srgbClr val="FFFFFF"/>
              </a:solidFill>
              <a:ln w="6350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defTabSz="914400"/>
                <a:endParaRPr lang="zh-CN" altLang="zh-CN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  <p:sp>
            <p:nvSpPr>
              <p:cNvPr id="25" name="Round Same Side Corner Rectangle 24"/>
              <p:cNvSpPr/>
              <p:nvPr/>
            </p:nvSpPr>
            <p:spPr>
              <a:xfrm>
                <a:off x="724693" y="5324871"/>
                <a:ext cx="2324175" cy="314301"/>
              </a:xfrm>
              <a:prstGeom prst="round2SameRect">
                <a:avLst>
                  <a:gd name="adj1" fmla="val 27778"/>
                  <a:gd name="adj2" fmla="val 0"/>
                </a:avLst>
              </a:prstGeom>
              <a:solidFill>
                <a:schemeClr val="tx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/>
                <a:endParaRPr lang="zh-CN" altLang="zh-CN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  <p:sp>
            <p:nvSpPr>
              <p:cNvPr id="15406" name="Rektangel 76"/>
              <p:cNvSpPr>
                <a:spLocks noChangeArrowheads="1"/>
              </p:cNvSpPr>
              <p:nvPr/>
            </p:nvSpPr>
            <p:spPr bwMode="auto">
              <a:xfrm>
                <a:off x="858042" y="5353600"/>
                <a:ext cx="2435225" cy="260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914400">
                  <a:spcAft>
                    <a:spcPts val="600"/>
                  </a:spcAft>
                </a:pPr>
                <a:r>
                  <a:rPr lang="en-US" sz="1100" b="1" noProof="1">
                    <a:solidFill>
                      <a:srgbClr val="FFFFFF"/>
                    </a:solidFill>
                    <a:latin typeface="Calibri" pitchFamily="-110" charset="0"/>
                    <a:cs typeface="Arial" charset="0"/>
                  </a:rPr>
                  <a:t>Example text</a:t>
                </a:r>
              </a:p>
            </p:txBody>
          </p:sp>
          <p:grpSp>
            <p:nvGrpSpPr>
              <p:cNvPr id="15407" name="Group 44"/>
              <p:cNvGrpSpPr>
                <a:grpSpLocks/>
              </p:cNvGrpSpPr>
              <p:nvPr/>
            </p:nvGrpSpPr>
            <p:grpSpPr bwMode="auto">
              <a:xfrm>
                <a:off x="893074" y="5809213"/>
                <a:ext cx="403474" cy="403225"/>
                <a:chOff x="3294182" y="1631156"/>
                <a:chExt cx="460659" cy="460375"/>
              </a:xfrm>
            </p:grpSpPr>
            <p:sp>
              <p:nvSpPr>
                <p:cNvPr id="29" name="Ellipse 53"/>
                <p:cNvSpPr>
                  <a:spLocks noChangeArrowheads="1"/>
                </p:cNvSpPr>
                <p:nvPr/>
              </p:nvSpPr>
              <p:spPr bwMode="auto">
                <a:xfrm>
                  <a:off x="3294198" y="1630938"/>
                  <a:ext cx="460705" cy="460340"/>
                </a:xfrm>
                <a:prstGeom prst="ellipse">
                  <a:avLst/>
                </a:prstGeom>
                <a:solidFill>
                  <a:srgbClr val="FFFFFF">
                    <a:alpha val="61960"/>
                  </a:srgbClr>
                </a:solidFill>
                <a:ln w="9525">
                  <a:solidFill>
                    <a:srgbClr val="FFFFFF"/>
                  </a:solidFill>
                  <a:round/>
                  <a:headEnd/>
                  <a:tailEnd/>
                </a:ln>
                <a:effectLst>
                  <a:outerShdw dist="38100" dir="2700000" algn="tl" rotWithShape="0">
                    <a:srgbClr val="808080">
                      <a:alpha val="39998"/>
                    </a:srgbClr>
                  </a:outerShdw>
                </a:effectLst>
              </p:spPr>
              <p:txBody>
                <a:bodyPr anchor="ctr"/>
                <a:lstStyle/>
                <a:p>
                  <a:pPr algn="ctr"/>
                  <a:endParaRPr lang="zh-CN" altLang="zh-CN">
                    <a:solidFill>
                      <a:srgbClr val="FFFFFF"/>
                    </a:solidFill>
                    <a:latin typeface="Calibri" pitchFamily="-110" charset="0"/>
                  </a:endParaRPr>
                </a:p>
              </p:txBody>
            </p:sp>
            <p:sp>
              <p:nvSpPr>
                <p:cNvPr id="15410" name="Tekstboks 54"/>
                <p:cNvSpPr txBox="1">
                  <a:spLocks noChangeArrowheads="1"/>
                </p:cNvSpPr>
                <p:nvPr/>
              </p:nvSpPr>
              <p:spPr bwMode="auto">
                <a:xfrm>
                  <a:off x="3384687" y="1638406"/>
                  <a:ext cx="344375" cy="4205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9pPr>
                </a:lstStyle>
                <a:p>
                  <a:pPr eaLnBrk="1" hangingPunct="1"/>
                  <a:r>
                    <a:rPr lang="da-DK" sz="1800">
                      <a:solidFill>
                        <a:srgbClr val="151616"/>
                      </a:solidFill>
                      <a:latin typeface="Calibri" pitchFamily="-110" charset="0"/>
                    </a:rPr>
                    <a:t>2</a:t>
                  </a:r>
                </a:p>
              </p:txBody>
            </p:sp>
          </p:grpSp>
          <p:sp>
            <p:nvSpPr>
              <p:cNvPr id="15408" name="Tekstboks 72"/>
              <p:cNvSpPr txBox="1">
                <a:spLocks noChangeArrowheads="1"/>
              </p:cNvSpPr>
              <p:nvPr/>
            </p:nvSpPr>
            <p:spPr bwMode="auto">
              <a:xfrm>
                <a:off x="1371601" y="5821913"/>
                <a:ext cx="1383956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9pPr>
              </a:lstStyle>
              <a:p>
                <a:pPr eaLnBrk="1" hangingPunct="1"/>
                <a:r>
                  <a:rPr lang="en-US" sz="1100">
                    <a:solidFill>
                      <a:srgbClr val="000000"/>
                    </a:solidFill>
                    <a:latin typeface="Calibri" pitchFamily="-110" charset="0"/>
                  </a:rPr>
                  <a:t>This is an example text. Example text. </a:t>
                </a:r>
              </a:p>
              <a:p>
                <a:pPr eaLnBrk="1" hangingPunct="1"/>
                <a:endParaRPr lang="da-DK" sz="1100">
                  <a:solidFill>
                    <a:srgbClr val="000000"/>
                  </a:solidFill>
                  <a:latin typeface="Calibri" pitchFamily="-110" charset="0"/>
                </a:endParaRPr>
              </a:p>
            </p:txBody>
          </p:sp>
        </p:grpSp>
        <p:grpSp>
          <p:nvGrpSpPr>
            <p:cNvPr id="15390" name="Gruppe 91"/>
            <p:cNvGrpSpPr>
              <a:grpSpLocks/>
            </p:cNvGrpSpPr>
            <p:nvPr/>
          </p:nvGrpSpPr>
          <p:grpSpPr bwMode="auto">
            <a:xfrm>
              <a:off x="1618605" y="4130122"/>
              <a:ext cx="1779415" cy="1776894"/>
              <a:chOff x="1085860" y="2920232"/>
              <a:chExt cx="1413547" cy="1413777"/>
            </a:xfrm>
          </p:grpSpPr>
          <p:sp>
            <p:nvSpPr>
              <p:cNvPr id="57" name="Ellipse 44"/>
              <p:cNvSpPr/>
              <p:nvPr/>
            </p:nvSpPr>
            <p:spPr bwMode="auto">
              <a:xfrm rot="21052097">
                <a:off x="1086449" y="2920820"/>
                <a:ext cx="1412561" cy="1413286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/>
                <a:endParaRPr lang="en-US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  <p:sp>
            <p:nvSpPr>
              <p:cNvPr id="58" name="Ellipse 45"/>
              <p:cNvSpPr>
                <a:spLocks noChangeArrowheads="1"/>
              </p:cNvSpPr>
              <p:nvPr/>
            </p:nvSpPr>
            <p:spPr bwMode="auto">
              <a:xfrm>
                <a:off x="1286982" y="2949869"/>
                <a:ext cx="1025368" cy="767898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CF9">
                      <a:alpha val="76999"/>
                    </a:srgbClr>
                  </a:gs>
                </a:gsLst>
                <a:lin ang="16200000"/>
              </a:gradFill>
              <a:ln w="9525" algn="ctr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 defTabSz="914400"/>
                <a:endParaRPr lang="en-US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  <p:sp>
            <p:nvSpPr>
              <p:cNvPr id="59" name="Måne 31"/>
              <p:cNvSpPr/>
              <p:nvPr/>
            </p:nvSpPr>
            <p:spPr bwMode="auto">
              <a:xfrm rot="16200000">
                <a:off x="1486022" y="3317578"/>
                <a:ext cx="622396" cy="1372317"/>
              </a:xfrm>
              <a:prstGeom prst="moon">
                <a:avLst>
                  <a:gd name="adj" fmla="val 18952"/>
                </a:avLst>
              </a:prstGeom>
              <a:gradFill flip="none" rotWithShape="1">
                <a:gsLst>
                  <a:gs pos="24000">
                    <a:sysClr val="windowText" lastClr="000000">
                      <a:alpha val="24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9pPr>
              </a:lstStyle>
              <a:p>
                <a:pPr algn="ctr" defTabSz="914400" eaLnBrk="1" hangingPunct="1"/>
                <a:endParaRPr lang="en-US" sz="1800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</p:grpSp>
        <p:sp>
          <p:nvSpPr>
            <p:cNvPr id="15391" name="Rektangel 76"/>
            <p:cNvSpPr>
              <a:spLocks noChangeArrowheads="1"/>
            </p:cNvSpPr>
            <p:nvPr/>
          </p:nvSpPr>
          <p:spPr bwMode="auto">
            <a:xfrm>
              <a:off x="1650328" y="4876800"/>
              <a:ext cx="17544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14400">
                <a:spcAft>
                  <a:spcPts val="600"/>
                </a:spcAft>
              </a:pPr>
              <a:r>
                <a:rPr lang="en-US" b="1" noProof="1">
                  <a:solidFill>
                    <a:srgbClr val="FFFFFF"/>
                  </a:solidFill>
                  <a:latin typeface="Calibri" pitchFamily="-110" charset="0"/>
                  <a:cs typeface="Arial" charset="0"/>
                </a:rPr>
                <a:t>Example text</a:t>
              </a:r>
            </a:p>
          </p:txBody>
        </p:sp>
        <p:grpSp>
          <p:nvGrpSpPr>
            <p:cNvPr id="15392" name="Gruppe 91"/>
            <p:cNvGrpSpPr>
              <a:grpSpLocks/>
            </p:cNvGrpSpPr>
            <p:nvPr/>
          </p:nvGrpSpPr>
          <p:grpSpPr bwMode="auto">
            <a:xfrm>
              <a:off x="3614511" y="2542768"/>
              <a:ext cx="1305378" cy="1303529"/>
              <a:chOff x="1085860" y="2920232"/>
              <a:chExt cx="1413547" cy="1413777"/>
            </a:xfrm>
          </p:grpSpPr>
          <p:sp>
            <p:nvSpPr>
              <p:cNvPr id="62" name="Ellipse 44"/>
              <p:cNvSpPr/>
              <p:nvPr/>
            </p:nvSpPr>
            <p:spPr bwMode="auto">
              <a:xfrm rot="21052097">
                <a:off x="1086421" y="2921007"/>
                <a:ext cx="1413195" cy="1413461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/>
                <a:endParaRPr lang="en-US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  <p:sp>
            <p:nvSpPr>
              <p:cNvPr id="63" name="Ellipse 45"/>
              <p:cNvSpPr>
                <a:spLocks noChangeArrowheads="1"/>
              </p:cNvSpPr>
              <p:nvPr/>
            </p:nvSpPr>
            <p:spPr bwMode="auto">
              <a:xfrm>
                <a:off x="1287569" y="2950276"/>
                <a:ext cx="1024652" cy="767848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CF9">
                      <a:alpha val="76999"/>
                    </a:srgbClr>
                  </a:gs>
                </a:gsLst>
                <a:lin ang="16200000"/>
              </a:gradFill>
              <a:ln w="9525" algn="ctr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 defTabSz="914400"/>
                <a:endParaRPr lang="en-US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  <p:sp>
            <p:nvSpPr>
              <p:cNvPr id="64" name="Måne 31"/>
              <p:cNvSpPr/>
              <p:nvPr/>
            </p:nvSpPr>
            <p:spPr bwMode="auto">
              <a:xfrm rot="16200000">
                <a:off x="1486022" y="3317578"/>
                <a:ext cx="622396" cy="1372317"/>
              </a:xfrm>
              <a:prstGeom prst="moon">
                <a:avLst>
                  <a:gd name="adj" fmla="val 18952"/>
                </a:avLst>
              </a:prstGeom>
              <a:gradFill flip="none" rotWithShape="1">
                <a:gsLst>
                  <a:gs pos="24000">
                    <a:sysClr val="windowText" lastClr="000000">
                      <a:alpha val="24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9pPr>
              </a:lstStyle>
              <a:p>
                <a:pPr algn="ctr" defTabSz="914400" eaLnBrk="1" hangingPunct="1"/>
                <a:endParaRPr lang="en-US" sz="1800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</p:grpSp>
        <p:sp>
          <p:nvSpPr>
            <p:cNvPr id="15393" name="Rektangel 76"/>
            <p:cNvSpPr>
              <a:spLocks noChangeArrowheads="1"/>
            </p:cNvSpPr>
            <p:nvPr/>
          </p:nvSpPr>
          <p:spPr bwMode="auto">
            <a:xfrm>
              <a:off x="3377842" y="3006175"/>
              <a:ext cx="175447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14400">
                <a:spcAft>
                  <a:spcPts val="600"/>
                </a:spcAft>
              </a:pPr>
              <a:r>
                <a:rPr lang="en-US" sz="1400" b="1" noProof="1">
                  <a:solidFill>
                    <a:srgbClr val="FFFFFF"/>
                  </a:solidFill>
                  <a:latin typeface="Calibri" pitchFamily="-110" charset="0"/>
                  <a:cs typeface="Arial" charset="0"/>
                </a:rPr>
                <a:t>Example text</a:t>
              </a:r>
            </a:p>
          </p:txBody>
        </p:sp>
      </p:grpSp>
      <p:sp>
        <p:nvSpPr>
          <p:cNvPr id="15364" name="TextBox 54"/>
          <p:cNvSpPr txBox="1">
            <a:spLocks noChangeArrowheads="1"/>
          </p:cNvSpPr>
          <p:nvPr/>
        </p:nvSpPr>
        <p:spPr bwMode="auto">
          <a:xfrm>
            <a:off x="314325" y="377825"/>
            <a:ext cx="252253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eaLnBrk="1" hangingPunct="1"/>
            <a:r>
              <a:rPr lang="nb-NO" altLang="zh-CN" sz="1500" b="1">
                <a:solidFill>
                  <a:srgbClr val="08121F"/>
                </a:solidFill>
                <a:latin typeface="Calibri" pitchFamily="-110" charset="0"/>
              </a:rPr>
              <a:t>ROUND TEXT BOXES</a:t>
            </a:r>
            <a:endParaRPr lang="en-GB" sz="1500">
              <a:solidFill>
                <a:srgbClr val="08121F"/>
              </a:solidFill>
              <a:latin typeface="Calibri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373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59</Words>
  <Application>Microsoft Office PowerPoint</Application>
  <PresentationFormat>全屏显示(4:3)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DG-递进</dc:subject>
  <dc:creator>PPTfans.cn</dc:creator>
  <cp:keywords>TZ-手动增减;XG-高光;KJ-3D;DH-静态</cp:keywords>
  <dc:description>PPTfans.cn</dc:description>
  <cp:revision>27</cp:revision>
  <dcterms:created xsi:type="dcterms:W3CDTF">2011-04-05T08:23:57Z</dcterms:created>
  <dcterms:modified xsi:type="dcterms:W3CDTF">2012-07-18T17:08:00Z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