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385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黑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黑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黑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黑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EAEAEA"/>
    <a:srgbClr val="DDDDDD"/>
    <a:srgbClr val="336699"/>
    <a:srgbClr val="003366"/>
    <a:srgbClr val="FF9900"/>
    <a:srgbClr val="FF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7133" autoAdjust="0"/>
  </p:normalViewPr>
  <p:slideViewPr>
    <p:cSldViewPr snapToGrid="0">
      <p:cViewPr>
        <p:scale>
          <a:sx n="75" d="100"/>
          <a:sy n="75" d="100"/>
        </p:scale>
        <p:origin x="-918" y="108"/>
      </p:cViewPr>
      <p:guideLst>
        <p:guide orient="horz" pos="2160"/>
        <p:guide pos="5488"/>
        <p:guide pos="295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15546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655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fld id="{AF843982-6166-45AE-ACDD-5582C018CFF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nordri</a:t>
            </a:r>
            <a:r>
              <a:rPr lang="en-US" altLang="zh-CN">
                <a:solidFill>
                  <a:schemeClr val="tx1"/>
                </a:solidFill>
              </a:rPr>
              <a:t>design.com</a:t>
            </a:r>
            <a:endParaRPr lang="en-GB" altLang="zh-CN" sz="1000">
              <a:solidFill>
                <a:schemeClr val="bg2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no </a:t>
            </a:r>
            <a:fld id="{F5F4F5D2-44B4-4AAC-A69E-FA9AAA9748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nordri</a:t>
            </a:r>
            <a:r>
              <a:rPr lang="en-US" altLang="zh-CN">
                <a:solidFill>
                  <a:schemeClr val="tx1"/>
                </a:solidFill>
              </a:rPr>
              <a:t>design.com</a:t>
            </a:r>
            <a:endParaRPr lang="en-GB" altLang="zh-CN" sz="1000">
              <a:solidFill>
                <a:schemeClr val="bg2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no </a:t>
            </a:r>
            <a:fld id="{0FEB3B56-B14C-4591-BCC6-6367EB2537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nordri</a:t>
            </a:r>
            <a:r>
              <a:rPr lang="en-US" altLang="zh-CN">
                <a:solidFill>
                  <a:schemeClr val="tx1"/>
                </a:solidFill>
              </a:rPr>
              <a:t>design.com</a:t>
            </a:r>
            <a:endParaRPr lang="en-GB" altLang="zh-CN" sz="1000">
              <a:solidFill>
                <a:schemeClr val="bg2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no </a:t>
            </a:r>
            <a:fld id="{824D6A8B-076E-4443-89BD-5FC3138A5E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nordri</a:t>
            </a:r>
            <a:r>
              <a:rPr lang="en-US" altLang="zh-CN">
                <a:solidFill>
                  <a:schemeClr val="tx1"/>
                </a:solidFill>
              </a:rPr>
              <a:t>design.com</a:t>
            </a:r>
            <a:endParaRPr lang="en-GB" altLang="zh-CN" sz="1000">
              <a:solidFill>
                <a:schemeClr val="bg2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no </a:t>
            </a:r>
            <a:fld id="{581763EE-57FB-467C-B181-DA50D82D168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nordri</a:t>
            </a:r>
            <a:r>
              <a:rPr lang="en-US" altLang="zh-CN">
                <a:solidFill>
                  <a:schemeClr val="tx1"/>
                </a:solidFill>
              </a:rPr>
              <a:t>design.com</a:t>
            </a:r>
            <a:endParaRPr lang="en-GB" altLang="zh-CN" sz="1000">
              <a:solidFill>
                <a:schemeClr val="bg2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no </a:t>
            </a:r>
            <a:fld id="{50760C91-61DC-424E-8988-36C6E2AF86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nordri</a:t>
            </a:r>
            <a:r>
              <a:rPr lang="en-US" altLang="zh-CN">
                <a:solidFill>
                  <a:schemeClr val="tx1"/>
                </a:solidFill>
              </a:rPr>
              <a:t>design.com</a:t>
            </a:r>
            <a:endParaRPr lang="en-GB" altLang="zh-CN" sz="1000">
              <a:solidFill>
                <a:schemeClr val="bg2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no </a:t>
            </a:r>
            <a:fld id="{D272F713-F4F2-4FF8-A448-7A77E47FE5A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nordri</a:t>
            </a:r>
            <a:r>
              <a:rPr lang="en-US" altLang="zh-CN">
                <a:solidFill>
                  <a:schemeClr val="tx1"/>
                </a:solidFill>
              </a:rPr>
              <a:t>design.com</a:t>
            </a:r>
            <a:endParaRPr lang="en-GB" altLang="zh-CN" sz="1000">
              <a:solidFill>
                <a:schemeClr val="bg2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no </a:t>
            </a:r>
            <a:fld id="{5D4E4FB9-14EF-4C8F-8C54-60E40E86F4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nordri</a:t>
            </a:r>
            <a:r>
              <a:rPr lang="en-US" altLang="zh-CN">
                <a:solidFill>
                  <a:schemeClr val="tx1"/>
                </a:solidFill>
              </a:rPr>
              <a:t>design.com</a:t>
            </a:r>
            <a:endParaRPr lang="en-GB" altLang="zh-CN" sz="1000">
              <a:solidFill>
                <a:schemeClr val="bg2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no </a:t>
            </a:r>
            <a:fld id="{BF2D2324-A25A-42F0-BC08-571600FA31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nordri</a:t>
            </a:r>
            <a:r>
              <a:rPr lang="en-US" altLang="zh-CN">
                <a:solidFill>
                  <a:schemeClr val="tx1"/>
                </a:solidFill>
              </a:rPr>
              <a:t>design.com</a:t>
            </a:r>
            <a:endParaRPr lang="en-GB" altLang="zh-CN" sz="1000">
              <a:solidFill>
                <a:schemeClr val="bg2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no </a:t>
            </a:r>
            <a:fld id="{D7AA7022-F114-485A-B943-ACAC7B7C4BD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nordri</a:t>
            </a:r>
            <a:r>
              <a:rPr lang="en-US" altLang="zh-CN">
                <a:solidFill>
                  <a:schemeClr val="tx1"/>
                </a:solidFill>
              </a:rPr>
              <a:t>design.com</a:t>
            </a:r>
            <a:endParaRPr lang="en-GB" altLang="zh-CN" sz="1000">
              <a:solidFill>
                <a:schemeClr val="bg2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no </a:t>
            </a:r>
            <a:fld id="{7F888AD9-5411-4A45-91B6-DA82E553F07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nordri</a:t>
            </a:r>
            <a:r>
              <a:rPr lang="en-US" altLang="zh-CN">
                <a:solidFill>
                  <a:schemeClr val="tx1"/>
                </a:solidFill>
              </a:rPr>
              <a:t>design.com</a:t>
            </a:r>
            <a:endParaRPr lang="en-GB" altLang="zh-CN" sz="1000">
              <a:solidFill>
                <a:schemeClr val="bg2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no </a:t>
            </a:r>
            <a:fld id="{95598BE6-D16A-4CCE-A5BE-92C7960141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9900" y="260350"/>
            <a:ext cx="7281863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fontAlgn="ctr">
              <a:defRPr sz="1200" b="1">
                <a:solidFill>
                  <a:srgbClr val="FF9900"/>
                </a:solidFill>
                <a:latin typeface="华文细黑" pitchFamily="2" charset="-122"/>
                <a:ea typeface="华文细黑" pitchFamily="2" charset="-122"/>
              </a:defRPr>
            </a:lvl1pPr>
          </a:lstStyle>
          <a:p>
            <a:r>
              <a:rPr lang="en-US" altLang="zh-CN"/>
              <a:t>nordridesign.com</a:t>
            </a:r>
            <a:endParaRPr lang="en-GB" altLang="zh-CN" sz="1000">
              <a:solidFill>
                <a:schemeClr val="bg2"/>
              </a:solidFill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61288" y="260350"/>
            <a:ext cx="901700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chemeClr val="hlink"/>
                </a:solidFill>
                <a:latin typeface="Verdana" pitchFamily="34" charset="0"/>
                <a:ea typeface="+mn-ea"/>
              </a:defRPr>
            </a:lvl1pPr>
          </a:lstStyle>
          <a:p>
            <a:r>
              <a:rPr lang="en-GB"/>
              <a:t>Slide no </a:t>
            </a:r>
            <a:fld id="{0F8854CA-7B92-420D-8EC3-21771F76EC3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4523" name="Line 11"/>
          <p:cNvSpPr>
            <a:spLocks noChangeShapeType="1"/>
          </p:cNvSpPr>
          <p:nvPr userDrawn="1"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4524" name="Rectangle 12"/>
          <p:cNvSpPr>
            <a:spLocks noChangeArrowheads="1"/>
          </p:cNvSpPr>
          <p:nvPr userDrawn="1"/>
        </p:nvSpPr>
        <p:spPr bwMode="auto">
          <a:xfrm>
            <a:off x="0" y="3429000"/>
            <a:ext cx="9144000" cy="2879725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0"/>
            <a:ext cx="9144000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nordri</a:t>
            </a:r>
            <a:r>
              <a:rPr lang="en-US" altLang="zh-CN">
                <a:solidFill>
                  <a:schemeClr val="tx1"/>
                </a:solidFill>
              </a:rPr>
              <a:t>design.com</a:t>
            </a:r>
            <a:endParaRPr lang="en-GB" altLang="zh-CN" sz="1000">
              <a:solidFill>
                <a:schemeClr val="bg2"/>
              </a:solidFill>
            </a:endParaRPr>
          </a:p>
        </p:txBody>
      </p:sp>
      <p:sp>
        <p:nvSpPr>
          <p:cNvPr id="23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Slide no </a:t>
            </a:r>
            <a:fld id="{61D0E552-9886-4B22-877F-859CCFC76B98}" type="slidenum">
              <a:rPr lang="en-GB"/>
              <a:pPr/>
              <a:t>1</a:t>
            </a:fld>
            <a:endParaRPr lang="en-GB"/>
          </a:p>
        </p:txBody>
      </p:sp>
      <p:pic>
        <p:nvPicPr>
          <p:cNvPr id="237673" name="Picture 105" descr="Untitled-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4213" y="3841750"/>
            <a:ext cx="1766887" cy="2263775"/>
          </a:xfrm>
          <a:prstGeom prst="rect">
            <a:avLst/>
          </a:prstGeom>
          <a:noFill/>
        </p:spPr>
      </p:pic>
      <p:pic>
        <p:nvPicPr>
          <p:cNvPr id="237682" name="Picture 114" descr="Untitled-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0675" y="3841750"/>
            <a:ext cx="1766888" cy="2263775"/>
          </a:xfrm>
          <a:prstGeom prst="rect">
            <a:avLst/>
          </a:prstGeom>
          <a:noFill/>
        </p:spPr>
      </p:pic>
      <p:pic>
        <p:nvPicPr>
          <p:cNvPr id="237691" name="Picture 123" descr="Untitled-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3841750"/>
            <a:ext cx="1766887" cy="2263775"/>
          </a:xfrm>
          <a:prstGeom prst="rect">
            <a:avLst/>
          </a:prstGeom>
          <a:noFill/>
        </p:spPr>
      </p:pic>
      <p:sp>
        <p:nvSpPr>
          <p:cNvPr id="237714" name="Freeform 146"/>
          <p:cNvSpPr>
            <a:spLocks/>
          </p:cNvSpPr>
          <p:nvPr/>
        </p:nvSpPr>
        <p:spPr bwMode="auto">
          <a:xfrm>
            <a:off x="1719263" y="2484438"/>
            <a:ext cx="5705475" cy="1914525"/>
          </a:xfrm>
          <a:custGeom>
            <a:avLst/>
            <a:gdLst/>
            <a:ahLst/>
            <a:cxnLst>
              <a:cxn ang="0">
                <a:pos x="2502" y="0"/>
              </a:cxn>
              <a:cxn ang="0">
                <a:pos x="1465" y="383"/>
              </a:cxn>
              <a:cxn ang="0">
                <a:pos x="1783" y="383"/>
              </a:cxn>
              <a:cxn ang="0">
                <a:pos x="0" y="1908"/>
              </a:cxn>
              <a:cxn ang="0">
                <a:pos x="5034" y="1908"/>
              </a:cxn>
              <a:cxn ang="0">
                <a:pos x="3229" y="383"/>
              </a:cxn>
              <a:cxn ang="0">
                <a:pos x="3613" y="395"/>
              </a:cxn>
              <a:cxn ang="0">
                <a:pos x="2502" y="0"/>
              </a:cxn>
            </a:cxnLst>
            <a:rect l="0" t="0" r="r" b="b"/>
            <a:pathLst>
              <a:path w="5034" h="1908">
                <a:moveTo>
                  <a:pt x="2502" y="0"/>
                </a:moveTo>
                <a:lnTo>
                  <a:pt x="1465" y="383"/>
                </a:lnTo>
                <a:lnTo>
                  <a:pt x="1783" y="383"/>
                </a:lnTo>
                <a:lnTo>
                  <a:pt x="0" y="1908"/>
                </a:lnTo>
                <a:lnTo>
                  <a:pt x="5034" y="1908"/>
                </a:lnTo>
                <a:lnTo>
                  <a:pt x="3229" y="383"/>
                </a:lnTo>
                <a:lnTo>
                  <a:pt x="3613" y="395"/>
                </a:lnTo>
                <a:lnTo>
                  <a:pt x="2502" y="0"/>
                </a:lnTo>
                <a:close/>
              </a:path>
            </a:pathLst>
          </a:custGeom>
          <a:gradFill rotWithShape="1">
            <a:gsLst>
              <a:gs pos="0">
                <a:srgbClr val="336699">
                  <a:alpha val="60001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7676" name="Freeform 108"/>
          <p:cNvSpPr>
            <a:spLocks/>
          </p:cNvSpPr>
          <p:nvPr/>
        </p:nvSpPr>
        <p:spPr bwMode="auto">
          <a:xfrm>
            <a:off x="2092325" y="4667250"/>
            <a:ext cx="1497013" cy="669925"/>
          </a:xfrm>
          <a:custGeom>
            <a:avLst/>
            <a:gdLst/>
            <a:ahLst/>
            <a:cxnLst>
              <a:cxn ang="0">
                <a:pos x="3806" y="0"/>
              </a:cxn>
              <a:cxn ang="0">
                <a:pos x="3780" y="172"/>
              </a:cxn>
              <a:cxn ang="0">
                <a:pos x="3740" y="338"/>
              </a:cxn>
              <a:cxn ang="0">
                <a:pos x="3684" y="498"/>
              </a:cxn>
              <a:cxn ang="0">
                <a:pos x="3614" y="652"/>
              </a:cxn>
              <a:cxn ang="0">
                <a:pos x="3528" y="798"/>
              </a:cxn>
              <a:cxn ang="0">
                <a:pos x="3430" y="934"/>
              </a:cxn>
              <a:cxn ang="0">
                <a:pos x="3320" y="1062"/>
              </a:cxn>
              <a:cxn ang="0">
                <a:pos x="3198" y="1178"/>
              </a:cxn>
              <a:cxn ang="0">
                <a:pos x="3064" y="1284"/>
              </a:cxn>
              <a:cxn ang="0">
                <a:pos x="2922" y="1380"/>
              </a:cxn>
              <a:cxn ang="0">
                <a:pos x="2770" y="1462"/>
              </a:cxn>
              <a:cxn ang="0">
                <a:pos x="2610" y="1530"/>
              </a:cxn>
              <a:cxn ang="0">
                <a:pos x="2442" y="1586"/>
              </a:cxn>
              <a:cxn ang="0">
                <a:pos x="2268" y="1626"/>
              </a:cxn>
              <a:cxn ang="0">
                <a:pos x="2088" y="1650"/>
              </a:cxn>
              <a:cxn ang="0">
                <a:pos x="1902" y="1658"/>
              </a:cxn>
              <a:cxn ang="0">
                <a:pos x="1808" y="1656"/>
              </a:cxn>
              <a:cxn ang="0">
                <a:pos x="1626" y="1640"/>
              </a:cxn>
              <a:cxn ang="0">
                <a:pos x="1450" y="1608"/>
              </a:cxn>
              <a:cxn ang="0">
                <a:pos x="1278" y="1560"/>
              </a:cxn>
              <a:cxn ang="0">
                <a:pos x="1114" y="1498"/>
              </a:cxn>
              <a:cxn ang="0">
                <a:pos x="958" y="1424"/>
              </a:cxn>
              <a:cxn ang="0">
                <a:pos x="812" y="1336"/>
              </a:cxn>
              <a:cxn ang="0">
                <a:pos x="674" y="1236"/>
              </a:cxn>
              <a:cxn ang="0">
                <a:pos x="546" y="1124"/>
              </a:cxn>
              <a:cxn ang="0">
                <a:pos x="430" y="1002"/>
              </a:cxn>
              <a:cxn ang="0">
                <a:pos x="326" y="870"/>
              </a:cxn>
              <a:cxn ang="0">
                <a:pos x="234" y="730"/>
              </a:cxn>
              <a:cxn ang="0">
                <a:pos x="156" y="582"/>
              </a:cxn>
              <a:cxn ang="0">
                <a:pos x="92" y="426"/>
              </a:cxn>
              <a:cxn ang="0">
                <a:pos x="44" y="264"/>
              </a:cxn>
              <a:cxn ang="0">
                <a:pos x="10" y="94"/>
              </a:cxn>
            </a:cxnLst>
            <a:rect l="0" t="0" r="r" b="b"/>
            <a:pathLst>
              <a:path w="3806" h="1658">
                <a:moveTo>
                  <a:pt x="3806" y="0"/>
                </a:moveTo>
                <a:lnTo>
                  <a:pt x="3806" y="0"/>
                </a:lnTo>
                <a:lnTo>
                  <a:pt x="3796" y="88"/>
                </a:lnTo>
                <a:lnTo>
                  <a:pt x="3780" y="172"/>
                </a:lnTo>
                <a:lnTo>
                  <a:pt x="3762" y="256"/>
                </a:lnTo>
                <a:lnTo>
                  <a:pt x="3740" y="338"/>
                </a:lnTo>
                <a:lnTo>
                  <a:pt x="3714" y="420"/>
                </a:lnTo>
                <a:lnTo>
                  <a:pt x="3684" y="498"/>
                </a:lnTo>
                <a:lnTo>
                  <a:pt x="3650" y="576"/>
                </a:lnTo>
                <a:lnTo>
                  <a:pt x="3614" y="652"/>
                </a:lnTo>
                <a:lnTo>
                  <a:pt x="3572" y="726"/>
                </a:lnTo>
                <a:lnTo>
                  <a:pt x="3528" y="798"/>
                </a:lnTo>
                <a:lnTo>
                  <a:pt x="3480" y="866"/>
                </a:lnTo>
                <a:lnTo>
                  <a:pt x="3430" y="934"/>
                </a:lnTo>
                <a:lnTo>
                  <a:pt x="3376" y="998"/>
                </a:lnTo>
                <a:lnTo>
                  <a:pt x="3320" y="1062"/>
                </a:lnTo>
                <a:lnTo>
                  <a:pt x="3260" y="1120"/>
                </a:lnTo>
                <a:lnTo>
                  <a:pt x="3198" y="1178"/>
                </a:lnTo>
                <a:lnTo>
                  <a:pt x="3132" y="1232"/>
                </a:lnTo>
                <a:lnTo>
                  <a:pt x="3064" y="1284"/>
                </a:lnTo>
                <a:lnTo>
                  <a:pt x="2994" y="1334"/>
                </a:lnTo>
                <a:lnTo>
                  <a:pt x="2922" y="1380"/>
                </a:lnTo>
                <a:lnTo>
                  <a:pt x="2846" y="1422"/>
                </a:lnTo>
                <a:lnTo>
                  <a:pt x="2770" y="1462"/>
                </a:lnTo>
                <a:lnTo>
                  <a:pt x="2690" y="1498"/>
                </a:lnTo>
                <a:lnTo>
                  <a:pt x="2610" y="1530"/>
                </a:lnTo>
                <a:lnTo>
                  <a:pt x="2526" y="1560"/>
                </a:lnTo>
                <a:lnTo>
                  <a:pt x="2442" y="1586"/>
                </a:lnTo>
                <a:lnTo>
                  <a:pt x="2356" y="1608"/>
                </a:lnTo>
                <a:lnTo>
                  <a:pt x="2268" y="1626"/>
                </a:lnTo>
                <a:lnTo>
                  <a:pt x="2178" y="1640"/>
                </a:lnTo>
                <a:lnTo>
                  <a:pt x="2088" y="1650"/>
                </a:lnTo>
                <a:lnTo>
                  <a:pt x="1994" y="1656"/>
                </a:lnTo>
                <a:lnTo>
                  <a:pt x="1902" y="1658"/>
                </a:lnTo>
                <a:lnTo>
                  <a:pt x="1902" y="1658"/>
                </a:lnTo>
                <a:lnTo>
                  <a:pt x="1808" y="1656"/>
                </a:lnTo>
                <a:lnTo>
                  <a:pt x="1716" y="1650"/>
                </a:lnTo>
                <a:lnTo>
                  <a:pt x="1626" y="1640"/>
                </a:lnTo>
                <a:lnTo>
                  <a:pt x="1536" y="1626"/>
                </a:lnTo>
                <a:lnTo>
                  <a:pt x="1450" y="1608"/>
                </a:lnTo>
                <a:lnTo>
                  <a:pt x="1362" y="1586"/>
                </a:lnTo>
                <a:lnTo>
                  <a:pt x="1278" y="1560"/>
                </a:lnTo>
                <a:lnTo>
                  <a:pt x="1196" y="1532"/>
                </a:lnTo>
                <a:lnTo>
                  <a:pt x="1114" y="1498"/>
                </a:lnTo>
                <a:lnTo>
                  <a:pt x="1036" y="1462"/>
                </a:lnTo>
                <a:lnTo>
                  <a:pt x="958" y="1424"/>
                </a:lnTo>
                <a:lnTo>
                  <a:pt x="884" y="1380"/>
                </a:lnTo>
                <a:lnTo>
                  <a:pt x="812" y="1336"/>
                </a:lnTo>
                <a:lnTo>
                  <a:pt x="742" y="1286"/>
                </a:lnTo>
                <a:lnTo>
                  <a:pt x="674" y="1236"/>
                </a:lnTo>
                <a:lnTo>
                  <a:pt x="610" y="1180"/>
                </a:lnTo>
                <a:lnTo>
                  <a:pt x="546" y="1124"/>
                </a:lnTo>
                <a:lnTo>
                  <a:pt x="488" y="1064"/>
                </a:lnTo>
                <a:lnTo>
                  <a:pt x="430" y="1002"/>
                </a:lnTo>
                <a:lnTo>
                  <a:pt x="376" y="938"/>
                </a:lnTo>
                <a:lnTo>
                  <a:pt x="326" y="870"/>
                </a:lnTo>
                <a:lnTo>
                  <a:pt x="278" y="802"/>
                </a:lnTo>
                <a:lnTo>
                  <a:pt x="234" y="730"/>
                </a:lnTo>
                <a:lnTo>
                  <a:pt x="194" y="656"/>
                </a:lnTo>
                <a:lnTo>
                  <a:pt x="156" y="582"/>
                </a:lnTo>
                <a:lnTo>
                  <a:pt x="122" y="504"/>
                </a:lnTo>
                <a:lnTo>
                  <a:pt x="92" y="426"/>
                </a:lnTo>
                <a:lnTo>
                  <a:pt x="66" y="346"/>
                </a:lnTo>
                <a:lnTo>
                  <a:pt x="44" y="264"/>
                </a:lnTo>
                <a:lnTo>
                  <a:pt x="24" y="180"/>
                </a:lnTo>
                <a:lnTo>
                  <a:pt x="10" y="94"/>
                </a:lnTo>
                <a:lnTo>
                  <a:pt x="0" y="8"/>
                </a:lnTo>
              </a:path>
            </a:pathLst>
          </a:custGeom>
          <a:gradFill rotWithShape="1">
            <a:gsLst>
              <a:gs pos="0">
                <a:srgbClr val="336699"/>
              </a:gs>
              <a:gs pos="100000">
                <a:srgbClr val="003366"/>
              </a:gs>
            </a:gsLst>
            <a:lin ang="270000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rot="10800000" vert="eaVert" lIns="90000" tIns="46800" rIns="90000" bIns="46800"/>
          <a:lstStyle/>
          <a:p>
            <a:endParaRPr lang="zh-CN" altLang="en-US"/>
          </a:p>
        </p:txBody>
      </p:sp>
      <p:sp>
        <p:nvSpPr>
          <p:cNvPr id="237677" name="Freeform 109"/>
          <p:cNvSpPr>
            <a:spLocks/>
          </p:cNvSpPr>
          <p:nvPr/>
        </p:nvSpPr>
        <p:spPr bwMode="auto">
          <a:xfrm>
            <a:off x="2092325" y="4508500"/>
            <a:ext cx="1497013" cy="322263"/>
          </a:xfrm>
          <a:custGeom>
            <a:avLst/>
            <a:gdLst/>
            <a:ahLst/>
            <a:cxnLst>
              <a:cxn ang="0">
                <a:pos x="3804" y="400"/>
              </a:cxn>
              <a:cxn ang="0">
                <a:pos x="3802" y="420"/>
              </a:cxn>
              <a:cxn ang="0">
                <a:pos x="3782" y="460"/>
              </a:cxn>
              <a:cxn ang="0">
                <a:pos x="3744" y="500"/>
              </a:cxn>
              <a:cxn ang="0">
                <a:pos x="3688" y="536"/>
              </a:cxn>
              <a:cxn ang="0">
                <a:pos x="3616" y="572"/>
              </a:cxn>
              <a:cxn ang="0">
                <a:pos x="3528" y="606"/>
              </a:cxn>
              <a:cxn ang="0">
                <a:pos x="3426" y="638"/>
              </a:cxn>
              <a:cxn ang="0">
                <a:pos x="3310" y="668"/>
              </a:cxn>
              <a:cxn ang="0">
                <a:pos x="3180" y="696"/>
              </a:cxn>
              <a:cxn ang="0">
                <a:pos x="2966" y="730"/>
              </a:cxn>
              <a:cxn ang="0">
                <a:pos x="2642" y="768"/>
              </a:cxn>
              <a:cxn ang="0">
                <a:pos x="2286" y="790"/>
              </a:cxn>
              <a:cxn ang="0">
                <a:pos x="1902" y="798"/>
              </a:cxn>
              <a:cxn ang="0">
                <a:pos x="1708" y="796"/>
              </a:cxn>
              <a:cxn ang="0">
                <a:pos x="1336" y="780"/>
              </a:cxn>
              <a:cxn ang="0">
                <a:pos x="994" y="750"/>
              </a:cxn>
              <a:cxn ang="0">
                <a:pos x="692" y="708"/>
              </a:cxn>
              <a:cxn ang="0">
                <a:pos x="556" y="682"/>
              </a:cxn>
              <a:cxn ang="0">
                <a:pos x="434" y="654"/>
              </a:cxn>
              <a:cxn ang="0">
                <a:pos x="324" y="622"/>
              </a:cxn>
              <a:cxn ang="0">
                <a:pos x="228" y="590"/>
              </a:cxn>
              <a:cxn ang="0">
                <a:pos x="148" y="554"/>
              </a:cxn>
              <a:cxn ang="0">
                <a:pos x="84" y="518"/>
              </a:cxn>
              <a:cxn ang="0">
                <a:pos x="38" y="480"/>
              </a:cxn>
              <a:cxn ang="0">
                <a:pos x="8" y="440"/>
              </a:cxn>
              <a:cxn ang="0">
                <a:pos x="0" y="410"/>
              </a:cxn>
              <a:cxn ang="0">
                <a:pos x="0" y="400"/>
              </a:cxn>
              <a:cxn ang="0">
                <a:pos x="2" y="378"/>
              </a:cxn>
              <a:cxn ang="0">
                <a:pos x="22" y="338"/>
              </a:cxn>
              <a:cxn ang="0">
                <a:pos x="58" y="300"/>
              </a:cxn>
              <a:cxn ang="0">
                <a:pos x="114" y="262"/>
              </a:cxn>
              <a:cxn ang="0">
                <a:pos x="186" y="226"/>
              </a:cxn>
              <a:cxn ang="0">
                <a:pos x="274" y="192"/>
              </a:cxn>
              <a:cxn ang="0">
                <a:pos x="378" y="160"/>
              </a:cxn>
              <a:cxn ang="0">
                <a:pos x="494" y="130"/>
              </a:cxn>
              <a:cxn ang="0">
                <a:pos x="622" y="104"/>
              </a:cxn>
              <a:cxn ang="0">
                <a:pos x="838" y="68"/>
              </a:cxn>
              <a:cxn ang="0">
                <a:pos x="1162" y="32"/>
              </a:cxn>
              <a:cxn ang="0">
                <a:pos x="1518" y="8"/>
              </a:cxn>
              <a:cxn ang="0">
                <a:pos x="1902" y="0"/>
              </a:cxn>
              <a:cxn ang="0">
                <a:pos x="2096" y="2"/>
              </a:cxn>
              <a:cxn ang="0">
                <a:pos x="2468" y="18"/>
              </a:cxn>
              <a:cxn ang="0">
                <a:pos x="2808" y="48"/>
              </a:cxn>
              <a:cxn ang="0">
                <a:pos x="3112" y="92"/>
              </a:cxn>
              <a:cxn ang="0">
                <a:pos x="3246" y="118"/>
              </a:cxn>
              <a:cxn ang="0">
                <a:pos x="3370" y="146"/>
              </a:cxn>
              <a:cxn ang="0">
                <a:pos x="3480" y="176"/>
              </a:cxn>
              <a:cxn ang="0">
                <a:pos x="3574" y="210"/>
              </a:cxn>
              <a:cxn ang="0">
                <a:pos x="3654" y="244"/>
              </a:cxn>
              <a:cxn ang="0">
                <a:pos x="3718" y="280"/>
              </a:cxn>
              <a:cxn ang="0">
                <a:pos x="3766" y="318"/>
              </a:cxn>
              <a:cxn ang="0">
                <a:pos x="3794" y="358"/>
              </a:cxn>
              <a:cxn ang="0">
                <a:pos x="3804" y="390"/>
              </a:cxn>
              <a:cxn ang="0">
                <a:pos x="3804" y="400"/>
              </a:cxn>
            </a:cxnLst>
            <a:rect l="0" t="0" r="r" b="b"/>
            <a:pathLst>
              <a:path w="3804" h="798">
                <a:moveTo>
                  <a:pt x="3804" y="400"/>
                </a:moveTo>
                <a:lnTo>
                  <a:pt x="3804" y="400"/>
                </a:lnTo>
                <a:lnTo>
                  <a:pt x="3804" y="410"/>
                </a:lnTo>
                <a:lnTo>
                  <a:pt x="3802" y="420"/>
                </a:lnTo>
                <a:lnTo>
                  <a:pt x="3794" y="440"/>
                </a:lnTo>
                <a:lnTo>
                  <a:pt x="3782" y="460"/>
                </a:lnTo>
                <a:lnTo>
                  <a:pt x="3766" y="480"/>
                </a:lnTo>
                <a:lnTo>
                  <a:pt x="3744" y="500"/>
                </a:lnTo>
                <a:lnTo>
                  <a:pt x="3718" y="518"/>
                </a:lnTo>
                <a:lnTo>
                  <a:pt x="3688" y="536"/>
                </a:lnTo>
                <a:lnTo>
                  <a:pt x="3654" y="554"/>
                </a:lnTo>
                <a:lnTo>
                  <a:pt x="3616" y="572"/>
                </a:lnTo>
                <a:lnTo>
                  <a:pt x="3574" y="590"/>
                </a:lnTo>
                <a:lnTo>
                  <a:pt x="3528" y="606"/>
                </a:lnTo>
                <a:lnTo>
                  <a:pt x="3480" y="622"/>
                </a:lnTo>
                <a:lnTo>
                  <a:pt x="3426" y="638"/>
                </a:lnTo>
                <a:lnTo>
                  <a:pt x="3370" y="654"/>
                </a:lnTo>
                <a:lnTo>
                  <a:pt x="3310" y="668"/>
                </a:lnTo>
                <a:lnTo>
                  <a:pt x="3246" y="682"/>
                </a:lnTo>
                <a:lnTo>
                  <a:pt x="3180" y="696"/>
                </a:lnTo>
                <a:lnTo>
                  <a:pt x="3112" y="708"/>
                </a:lnTo>
                <a:lnTo>
                  <a:pt x="2966" y="730"/>
                </a:lnTo>
                <a:lnTo>
                  <a:pt x="2808" y="750"/>
                </a:lnTo>
                <a:lnTo>
                  <a:pt x="2642" y="768"/>
                </a:lnTo>
                <a:lnTo>
                  <a:pt x="2468" y="780"/>
                </a:lnTo>
                <a:lnTo>
                  <a:pt x="2286" y="790"/>
                </a:lnTo>
                <a:lnTo>
                  <a:pt x="2096" y="796"/>
                </a:lnTo>
                <a:lnTo>
                  <a:pt x="1902" y="798"/>
                </a:lnTo>
                <a:lnTo>
                  <a:pt x="1902" y="798"/>
                </a:lnTo>
                <a:lnTo>
                  <a:pt x="1708" y="796"/>
                </a:lnTo>
                <a:lnTo>
                  <a:pt x="1518" y="790"/>
                </a:lnTo>
                <a:lnTo>
                  <a:pt x="1336" y="780"/>
                </a:lnTo>
                <a:lnTo>
                  <a:pt x="1162" y="768"/>
                </a:lnTo>
                <a:lnTo>
                  <a:pt x="994" y="750"/>
                </a:lnTo>
                <a:lnTo>
                  <a:pt x="838" y="730"/>
                </a:lnTo>
                <a:lnTo>
                  <a:pt x="692" y="708"/>
                </a:lnTo>
                <a:lnTo>
                  <a:pt x="622" y="696"/>
                </a:lnTo>
                <a:lnTo>
                  <a:pt x="556" y="682"/>
                </a:lnTo>
                <a:lnTo>
                  <a:pt x="494" y="668"/>
                </a:lnTo>
                <a:lnTo>
                  <a:pt x="434" y="654"/>
                </a:lnTo>
                <a:lnTo>
                  <a:pt x="378" y="638"/>
                </a:lnTo>
                <a:lnTo>
                  <a:pt x="324" y="622"/>
                </a:lnTo>
                <a:lnTo>
                  <a:pt x="274" y="606"/>
                </a:lnTo>
                <a:lnTo>
                  <a:pt x="228" y="590"/>
                </a:lnTo>
                <a:lnTo>
                  <a:pt x="186" y="572"/>
                </a:lnTo>
                <a:lnTo>
                  <a:pt x="148" y="554"/>
                </a:lnTo>
                <a:lnTo>
                  <a:pt x="114" y="536"/>
                </a:lnTo>
                <a:lnTo>
                  <a:pt x="84" y="518"/>
                </a:lnTo>
                <a:lnTo>
                  <a:pt x="58" y="500"/>
                </a:lnTo>
                <a:lnTo>
                  <a:pt x="38" y="480"/>
                </a:lnTo>
                <a:lnTo>
                  <a:pt x="22" y="460"/>
                </a:lnTo>
                <a:lnTo>
                  <a:pt x="8" y="440"/>
                </a:lnTo>
                <a:lnTo>
                  <a:pt x="2" y="420"/>
                </a:lnTo>
                <a:lnTo>
                  <a:pt x="0" y="410"/>
                </a:lnTo>
                <a:lnTo>
                  <a:pt x="0" y="400"/>
                </a:lnTo>
                <a:lnTo>
                  <a:pt x="0" y="400"/>
                </a:lnTo>
                <a:lnTo>
                  <a:pt x="0" y="390"/>
                </a:lnTo>
                <a:lnTo>
                  <a:pt x="2" y="378"/>
                </a:lnTo>
                <a:lnTo>
                  <a:pt x="8" y="358"/>
                </a:lnTo>
                <a:lnTo>
                  <a:pt x="22" y="338"/>
                </a:lnTo>
                <a:lnTo>
                  <a:pt x="38" y="318"/>
                </a:lnTo>
                <a:lnTo>
                  <a:pt x="58" y="300"/>
                </a:lnTo>
                <a:lnTo>
                  <a:pt x="84" y="280"/>
                </a:lnTo>
                <a:lnTo>
                  <a:pt x="114" y="262"/>
                </a:lnTo>
                <a:lnTo>
                  <a:pt x="148" y="244"/>
                </a:lnTo>
                <a:lnTo>
                  <a:pt x="186" y="226"/>
                </a:lnTo>
                <a:lnTo>
                  <a:pt x="228" y="210"/>
                </a:lnTo>
                <a:lnTo>
                  <a:pt x="274" y="192"/>
                </a:lnTo>
                <a:lnTo>
                  <a:pt x="324" y="176"/>
                </a:lnTo>
                <a:lnTo>
                  <a:pt x="378" y="160"/>
                </a:lnTo>
                <a:lnTo>
                  <a:pt x="434" y="146"/>
                </a:lnTo>
                <a:lnTo>
                  <a:pt x="494" y="130"/>
                </a:lnTo>
                <a:lnTo>
                  <a:pt x="556" y="118"/>
                </a:lnTo>
                <a:lnTo>
                  <a:pt x="622" y="104"/>
                </a:lnTo>
                <a:lnTo>
                  <a:pt x="692" y="92"/>
                </a:lnTo>
                <a:lnTo>
                  <a:pt x="838" y="68"/>
                </a:lnTo>
                <a:lnTo>
                  <a:pt x="994" y="48"/>
                </a:lnTo>
                <a:lnTo>
                  <a:pt x="1162" y="32"/>
                </a:lnTo>
                <a:lnTo>
                  <a:pt x="1336" y="18"/>
                </a:lnTo>
                <a:lnTo>
                  <a:pt x="1518" y="8"/>
                </a:lnTo>
                <a:lnTo>
                  <a:pt x="1708" y="2"/>
                </a:lnTo>
                <a:lnTo>
                  <a:pt x="1902" y="0"/>
                </a:lnTo>
                <a:lnTo>
                  <a:pt x="1902" y="0"/>
                </a:lnTo>
                <a:lnTo>
                  <a:pt x="2096" y="2"/>
                </a:lnTo>
                <a:lnTo>
                  <a:pt x="2286" y="8"/>
                </a:lnTo>
                <a:lnTo>
                  <a:pt x="2468" y="18"/>
                </a:lnTo>
                <a:lnTo>
                  <a:pt x="2642" y="32"/>
                </a:lnTo>
                <a:lnTo>
                  <a:pt x="2808" y="48"/>
                </a:lnTo>
                <a:lnTo>
                  <a:pt x="2966" y="68"/>
                </a:lnTo>
                <a:lnTo>
                  <a:pt x="3112" y="92"/>
                </a:lnTo>
                <a:lnTo>
                  <a:pt x="3180" y="104"/>
                </a:lnTo>
                <a:lnTo>
                  <a:pt x="3246" y="118"/>
                </a:lnTo>
                <a:lnTo>
                  <a:pt x="3310" y="130"/>
                </a:lnTo>
                <a:lnTo>
                  <a:pt x="3370" y="146"/>
                </a:lnTo>
                <a:lnTo>
                  <a:pt x="3426" y="160"/>
                </a:lnTo>
                <a:lnTo>
                  <a:pt x="3480" y="176"/>
                </a:lnTo>
                <a:lnTo>
                  <a:pt x="3528" y="192"/>
                </a:lnTo>
                <a:lnTo>
                  <a:pt x="3574" y="210"/>
                </a:lnTo>
                <a:lnTo>
                  <a:pt x="3616" y="226"/>
                </a:lnTo>
                <a:lnTo>
                  <a:pt x="3654" y="244"/>
                </a:lnTo>
                <a:lnTo>
                  <a:pt x="3688" y="262"/>
                </a:lnTo>
                <a:lnTo>
                  <a:pt x="3718" y="280"/>
                </a:lnTo>
                <a:lnTo>
                  <a:pt x="3744" y="300"/>
                </a:lnTo>
                <a:lnTo>
                  <a:pt x="3766" y="318"/>
                </a:lnTo>
                <a:lnTo>
                  <a:pt x="3782" y="338"/>
                </a:lnTo>
                <a:lnTo>
                  <a:pt x="3794" y="358"/>
                </a:lnTo>
                <a:lnTo>
                  <a:pt x="3802" y="378"/>
                </a:lnTo>
                <a:lnTo>
                  <a:pt x="3804" y="390"/>
                </a:lnTo>
                <a:lnTo>
                  <a:pt x="3804" y="400"/>
                </a:lnTo>
                <a:lnTo>
                  <a:pt x="3804" y="400"/>
                </a:lnTo>
                <a:close/>
              </a:path>
            </a:pathLst>
          </a:custGeom>
          <a:gradFill rotWithShape="1">
            <a:gsLst>
              <a:gs pos="0">
                <a:srgbClr val="003366"/>
              </a:gs>
              <a:gs pos="100000">
                <a:srgbClr val="336699"/>
              </a:gs>
            </a:gsLst>
            <a:lin ang="27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37678" name="Oval 110"/>
          <p:cNvSpPr>
            <a:spLocks noChangeArrowheads="1"/>
          </p:cNvSpPr>
          <p:nvPr/>
        </p:nvSpPr>
        <p:spPr bwMode="auto">
          <a:xfrm>
            <a:off x="2598738" y="3825875"/>
            <a:ext cx="419100" cy="4222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latinLnBrk="1"/>
            <a:endParaRPr kumimoji="1" lang="zh-CN" altLang="zh-CN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37685" name="Freeform 117"/>
          <p:cNvSpPr>
            <a:spLocks/>
          </p:cNvSpPr>
          <p:nvPr/>
        </p:nvSpPr>
        <p:spPr bwMode="auto">
          <a:xfrm>
            <a:off x="5510213" y="4667250"/>
            <a:ext cx="1497012" cy="669925"/>
          </a:xfrm>
          <a:custGeom>
            <a:avLst/>
            <a:gdLst/>
            <a:ahLst/>
            <a:cxnLst>
              <a:cxn ang="0">
                <a:pos x="3806" y="0"/>
              </a:cxn>
              <a:cxn ang="0">
                <a:pos x="3780" y="172"/>
              </a:cxn>
              <a:cxn ang="0">
                <a:pos x="3740" y="338"/>
              </a:cxn>
              <a:cxn ang="0">
                <a:pos x="3684" y="498"/>
              </a:cxn>
              <a:cxn ang="0">
                <a:pos x="3614" y="652"/>
              </a:cxn>
              <a:cxn ang="0">
                <a:pos x="3528" y="798"/>
              </a:cxn>
              <a:cxn ang="0">
                <a:pos x="3430" y="934"/>
              </a:cxn>
              <a:cxn ang="0">
                <a:pos x="3320" y="1062"/>
              </a:cxn>
              <a:cxn ang="0">
                <a:pos x="3198" y="1178"/>
              </a:cxn>
              <a:cxn ang="0">
                <a:pos x="3064" y="1284"/>
              </a:cxn>
              <a:cxn ang="0">
                <a:pos x="2922" y="1380"/>
              </a:cxn>
              <a:cxn ang="0">
                <a:pos x="2770" y="1462"/>
              </a:cxn>
              <a:cxn ang="0">
                <a:pos x="2610" y="1530"/>
              </a:cxn>
              <a:cxn ang="0">
                <a:pos x="2442" y="1586"/>
              </a:cxn>
              <a:cxn ang="0">
                <a:pos x="2268" y="1626"/>
              </a:cxn>
              <a:cxn ang="0">
                <a:pos x="2088" y="1650"/>
              </a:cxn>
              <a:cxn ang="0">
                <a:pos x="1902" y="1658"/>
              </a:cxn>
              <a:cxn ang="0">
                <a:pos x="1808" y="1656"/>
              </a:cxn>
              <a:cxn ang="0">
                <a:pos x="1626" y="1640"/>
              </a:cxn>
              <a:cxn ang="0">
                <a:pos x="1450" y="1608"/>
              </a:cxn>
              <a:cxn ang="0">
                <a:pos x="1278" y="1560"/>
              </a:cxn>
              <a:cxn ang="0">
                <a:pos x="1114" y="1498"/>
              </a:cxn>
              <a:cxn ang="0">
                <a:pos x="958" y="1424"/>
              </a:cxn>
              <a:cxn ang="0">
                <a:pos x="812" y="1336"/>
              </a:cxn>
              <a:cxn ang="0">
                <a:pos x="674" y="1236"/>
              </a:cxn>
              <a:cxn ang="0">
                <a:pos x="546" y="1124"/>
              </a:cxn>
              <a:cxn ang="0">
                <a:pos x="430" y="1002"/>
              </a:cxn>
              <a:cxn ang="0">
                <a:pos x="326" y="870"/>
              </a:cxn>
              <a:cxn ang="0">
                <a:pos x="234" y="730"/>
              </a:cxn>
              <a:cxn ang="0">
                <a:pos x="156" y="582"/>
              </a:cxn>
              <a:cxn ang="0">
                <a:pos x="92" y="426"/>
              </a:cxn>
              <a:cxn ang="0">
                <a:pos x="44" y="264"/>
              </a:cxn>
              <a:cxn ang="0">
                <a:pos x="10" y="94"/>
              </a:cxn>
            </a:cxnLst>
            <a:rect l="0" t="0" r="r" b="b"/>
            <a:pathLst>
              <a:path w="3806" h="1658">
                <a:moveTo>
                  <a:pt x="3806" y="0"/>
                </a:moveTo>
                <a:lnTo>
                  <a:pt x="3806" y="0"/>
                </a:lnTo>
                <a:lnTo>
                  <a:pt x="3796" y="88"/>
                </a:lnTo>
                <a:lnTo>
                  <a:pt x="3780" y="172"/>
                </a:lnTo>
                <a:lnTo>
                  <a:pt x="3762" y="256"/>
                </a:lnTo>
                <a:lnTo>
                  <a:pt x="3740" y="338"/>
                </a:lnTo>
                <a:lnTo>
                  <a:pt x="3714" y="420"/>
                </a:lnTo>
                <a:lnTo>
                  <a:pt x="3684" y="498"/>
                </a:lnTo>
                <a:lnTo>
                  <a:pt x="3650" y="576"/>
                </a:lnTo>
                <a:lnTo>
                  <a:pt x="3614" y="652"/>
                </a:lnTo>
                <a:lnTo>
                  <a:pt x="3572" y="726"/>
                </a:lnTo>
                <a:lnTo>
                  <a:pt x="3528" y="798"/>
                </a:lnTo>
                <a:lnTo>
                  <a:pt x="3480" y="866"/>
                </a:lnTo>
                <a:lnTo>
                  <a:pt x="3430" y="934"/>
                </a:lnTo>
                <a:lnTo>
                  <a:pt x="3376" y="998"/>
                </a:lnTo>
                <a:lnTo>
                  <a:pt x="3320" y="1062"/>
                </a:lnTo>
                <a:lnTo>
                  <a:pt x="3260" y="1120"/>
                </a:lnTo>
                <a:lnTo>
                  <a:pt x="3198" y="1178"/>
                </a:lnTo>
                <a:lnTo>
                  <a:pt x="3132" y="1232"/>
                </a:lnTo>
                <a:lnTo>
                  <a:pt x="3064" y="1284"/>
                </a:lnTo>
                <a:lnTo>
                  <a:pt x="2994" y="1334"/>
                </a:lnTo>
                <a:lnTo>
                  <a:pt x="2922" y="1380"/>
                </a:lnTo>
                <a:lnTo>
                  <a:pt x="2846" y="1422"/>
                </a:lnTo>
                <a:lnTo>
                  <a:pt x="2770" y="1462"/>
                </a:lnTo>
                <a:lnTo>
                  <a:pt x="2690" y="1498"/>
                </a:lnTo>
                <a:lnTo>
                  <a:pt x="2610" y="1530"/>
                </a:lnTo>
                <a:lnTo>
                  <a:pt x="2526" y="1560"/>
                </a:lnTo>
                <a:lnTo>
                  <a:pt x="2442" y="1586"/>
                </a:lnTo>
                <a:lnTo>
                  <a:pt x="2356" y="1608"/>
                </a:lnTo>
                <a:lnTo>
                  <a:pt x="2268" y="1626"/>
                </a:lnTo>
                <a:lnTo>
                  <a:pt x="2178" y="1640"/>
                </a:lnTo>
                <a:lnTo>
                  <a:pt x="2088" y="1650"/>
                </a:lnTo>
                <a:lnTo>
                  <a:pt x="1994" y="1656"/>
                </a:lnTo>
                <a:lnTo>
                  <a:pt x="1902" y="1658"/>
                </a:lnTo>
                <a:lnTo>
                  <a:pt x="1902" y="1658"/>
                </a:lnTo>
                <a:lnTo>
                  <a:pt x="1808" y="1656"/>
                </a:lnTo>
                <a:lnTo>
                  <a:pt x="1716" y="1650"/>
                </a:lnTo>
                <a:lnTo>
                  <a:pt x="1626" y="1640"/>
                </a:lnTo>
                <a:lnTo>
                  <a:pt x="1536" y="1626"/>
                </a:lnTo>
                <a:lnTo>
                  <a:pt x="1450" y="1608"/>
                </a:lnTo>
                <a:lnTo>
                  <a:pt x="1362" y="1586"/>
                </a:lnTo>
                <a:lnTo>
                  <a:pt x="1278" y="1560"/>
                </a:lnTo>
                <a:lnTo>
                  <a:pt x="1196" y="1532"/>
                </a:lnTo>
                <a:lnTo>
                  <a:pt x="1114" y="1498"/>
                </a:lnTo>
                <a:lnTo>
                  <a:pt x="1036" y="1462"/>
                </a:lnTo>
                <a:lnTo>
                  <a:pt x="958" y="1424"/>
                </a:lnTo>
                <a:lnTo>
                  <a:pt x="884" y="1380"/>
                </a:lnTo>
                <a:lnTo>
                  <a:pt x="812" y="1336"/>
                </a:lnTo>
                <a:lnTo>
                  <a:pt x="742" y="1286"/>
                </a:lnTo>
                <a:lnTo>
                  <a:pt x="674" y="1236"/>
                </a:lnTo>
                <a:lnTo>
                  <a:pt x="610" y="1180"/>
                </a:lnTo>
                <a:lnTo>
                  <a:pt x="546" y="1124"/>
                </a:lnTo>
                <a:lnTo>
                  <a:pt x="488" y="1064"/>
                </a:lnTo>
                <a:lnTo>
                  <a:pt x="430" y="1002"/>
                </a:lnTo>
                <a:lnTo>
                  <a:pt x="376" y="938"/>
                </a:lnTo>
                <a:lnTo>
                  <a:pt x="326" y="870"/>
                </a:lnTo>
                <a:lnTo>
                  <a:pt x="278" y="802"/>
                </a:lnTo>
                <a:lnTo>
                  <a:pt x="234" y="730"/>
                </a:lnTo>
                <a:lnTo>
                  <a:pt x="194" y="656"/>
                </a:lnTo>
                <a:lnTo>
                  <a:pt x="156" y="582"/>
                </a:lnTo>
                <a:lnTo>
                  <a:pt x="122" y="504"/>
                </a:lnTo>
                <a:lnTo>
                  <a:pt x="92" y="426"/>
                </a:lnTo>
                <a:lnTo>
                  <a:pt x="66" y="346"/>
                </a:lnTo>
                <a:lnTo>
                  <a:pt x="44" y="264"/>
                </a:lnTo>
                <a:lnTo>
                  <a:pt x="24" y="180"/>
                </a:lnTo>
                <a:lnTo>
                  <a:pt x="10" y="94"/>
                </a:lnTo>
                <a:lnTo>
                  <a:pt x="0" y="8"/>
                </a:lnTo>
              </a:path>
            </a:pathLst>
          </a:custGeom>
          <a:gradFill rotWithShape="1">
            <a:gsLst>
              <a:gs pos="0">
                <a:srgbClr val="336699"/>
              </a:gs>
              <a:gs pos="100000">
                <a:srgbClr val="003366"/>
              </a:gs>
            </a:gsLst>
            <a:lin ang="270000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rot="10800000" vert="eaVert" lIns="90000" tIns="46800" rIns="90000" bIns="46800"/>
          <a:lstStyle/>
          <a:p>
            <a:endParaRPr lang="zh-CN" altLang="en-US"/>
          </a:p>
        </p:txBody>
      </p:sp>
      <p:sp>
        <p:nvSpPr>
          <p:cNvPr id="237686" name="Freeform 118"/>
          <p:cNvSpPr>
            <a:spLocks/>
          </p:cNvSpPr>
          <p:nvPr/>
        </p:nvSpPr>
        <p:spPr bwMode="auto">
          <a:xfrm>
            <a:off x="5510213" y="4508500"/>
            <a:ext cx="1497012" cy="322263"/>
          </a:xfrm>
          <a:custGeom>
            <a:avLst/>
            <a:gdLst/>
            <a:ahLst/>
            <a:cxnLst>
              <a:cxn ang="0">
                <a:pos x="3804" y="400"/>
              </a:cxn>
              <a:cxn ang="0">
                <a:pos x="3802" y="420"/>
              </a:cxn>
              <a:cxn ang="0">
                <a:pos x="3782" y="460"/>
              </a:cxn>
              <a:cxn ang="0">
                <a:pos x="3744" y="500"/>
              </a:cxn>
              <a:cxn ang="0">
                <a:pos x="3688" y="536"/>
              </a:cxn>
              <a:cxn ang="0">
                <a:pos x="3616" y="572"/>
              </a:cxn>
              <a:cxn ang="0">
                <a:pos x="3528" y="606"/>
              </a:cxn>
              <a:cxn ang="0">
                <a:pos x="3426" y="638"/>
              </a:cxn>
              <a:cxn ang="0">
                <a:pos x="3310" y="668"/>
              </a:cxn>
              <a:cxn ang="0">
                <a:pos x="3180" y="696"/>
              </a:cxn>
              <a:cxn ang="0">
                <a:pos x="2966" y="730"/>
              </a:cxn>
              <a:cxn ang="0">
                <a:pos x="2642" y="768"/>
              </a:cxn>
              <a:cxn ang="0">
                <a:pos x="2286" y="790"/>
              </a:cxn>
              <a:cxn ang="0">
                <a:pos x="1902" y="798"/>
              </a:cxn>
              <a:cxn ang="0">
                <a:pos x="1708" y="796"/>
              </a:cxn>
              <a:cxn ang="0">
                <a:pos x="1336" y="780"/>
              </a:cxn>
              <a:cxn ang="0">
                <a:pos x="994" y="750"/>
              </a:cxn>
              <a:cxn ang="0">
                <a:pos x="692" y="708"/>
              </a:cxn>
              <a:cxn ang="0">
                <a:pos x="556" y="682"/>
              </a:cxn>
              <a:cxn ang="0">
                <a:pos x="434" y="654"/>
              </a:cxn>
              <a:cxn ang="0">
                <a:pos x="324" y="622"/>
              </a:cxn>
              <a:cxn ang="0">
                <a:pos x="228" y="590"/>
              </a:cxn>
              <a:cxn ang="0">
                <a:pos x="148" y="554"/>
              </a:cxn>
              <a:cxn ang="0">
                <a:pos x="84" y="518"/>
              </a:cxn>
              <a:cxn ang="0">
                <a:pos x="38" y="480"/>
              </a:cxn>
              <a:cxn ang="0">
                <a:pos x="8" y="440"/>
              </a:cxn>
              <a:cxn ang="0">
                <a:pos x="0" y="410"/>
              </a:cxn>
              <a:cxn ang="0">
                <a:pos x="0" y="400"/>
              </a:cxn>
              <a:cxn ang="0">
                <a:pos x="2" y="378"/>
              </a:cxn>
              <a:cxn ang="0">
                <a:pos x="22" y="338"/>
              </a:cxn>
              <a:cxn ang="0">
                <a:pos x="58" y="300"/>
              </a:cxn>
              <a:cxn ang="0">
                <a:pos x="114" y="262"/>
              </a:cxn>
              <a:cxn ang="0">
                <a:pos x="186" y="226"/>
              </a:cxn>
              <a:cxn ang="0">
                <a:pos x="274" y="192"/>
              </a:cxn>
              <a:cxn ang="0">
                <a:pos x="378" y="160"/>
              </a:cxn>
              <a:cxn ang="0">
                <a:pos x="494" y="130"/>
              </a:cxn>
              <a:cxn ang="0">
                <a:pos x="622" y="104"/>
              </a:cxn>
              <a:cxn ang="0">
                <a:pos x="838" y="68"/>
              </a:cxn>
              <a:cxn ang="0">
                <a:pos x="1162" y="32"/>
              </a:cxn>
              <a:cxn ang="0">
                <a:pos x="1518" y="8"/>
              </a:cxn>
              <a:cxn ang="0">
                <a:pos x="1902" y="0"/>
              </a:cxn>
              <a:cxn ang="0">
                <a:pos x="2096" y="2"/>
              </a:cxn>
              <a:cxn ang="0">
                <a:pos x="2468" y="18"/>
              </a:cxn>
              <a:cxn ang="0">
                <a:pos x="2808" y="48"/>
              </a:cxn>
              <a:cxn ang="0">
                <a:pos x="3112" y="92"/>
              </a:cxn>
              <a:cxn ang="0">
                <a:pos x="3246" y="118"/>
              </a:cxn>
              <a:cxn ang="0">
                <a:pos x="3370" y="146"/>
              </a:cxn>
              <a:cxn ang="0">
                <a:pos x="3480" y="176"/>
              </a:cxn>
              <a:cxn ang="0">
                <a:pos x="3574" y="210"/>
              </a:cxn>
              <a:cxn ang="0">
                <a:pos x="3654" y="244"/>
              </a:cxn>
              <a:cxn ang="0">
                <a:pos x="3718" y="280"/>
              </a:cxn>
              <a:cxn ang="0">
                <a:pos x="3766" y="318"/>
              </a:cxn>
              <a:cxn ang="0">
                <a:pos x="3794" y="358"/>
              </a:cxn>
              <a:cxn ang="0">
                <a:pos x="3804" y="390"/>
              </a:cxn>
              <a:cxn ang="0">
                <a:pos x="3804" y="400"/>
              </a:cxn>
            </a:cxnLst>
            <a:rect l="0" t="0" r="r" b="b"/>
            <a:pathLst>
              <a:path w="3804" h="798">
                <a:moveTo>
                  <a:pt x="3804" y="400"/>
                </a:moveTo>
                <a:lnTo>
                  <a:pt x="3804" y="400"/>
                </a:lnTo>
                <a:lnTo>
                  <a:pt x="3804" y="410"/>
                </a:lnTo>
                <a:lnTo>
                  <a:pt x="3802" y="420"/>
                </a:lnTo>
                <a:lnTo>
                  <a:pt x="3794" y="440"/>
                </a:lnTo>
                <a:lnTo>
                  <a:pt x="3782" y="460"/>
                </a:lnTo>
                <a:lnTo>
                  <a:pt x="3766" y="480"/>
                </a:lnTo>
                <a:lnTo>
                  <a:pt x="3744" y="500"/>
                </a:lnTo>
                <a:lnTo>
                  <a:pt x="3718" y="518"/>
                </a:lnTo>
                <a:lnTo>
                  <a:pt x="3688" y="536"/>
                </a:lnTo>
                <a:lnTo>
                  <a:pt x="3654" y="554"/>
                </a:lnTo>
                <a:lnTo>
                  <a:pt x="3616" y="572"/>
                </a:lnTo>
                <a:lnTo>
                  <a:pt x="3574" y="590"/>
                </a:lnTo>
                <a:lnTo>
                  <a:pt x="3528" y="606"/>
                </a:lnTo>
                <a:lnTo>
                  <a:pt x="3480" y="622"/>
                </a:lnTo>
                <a:lnTo>
                  <a:pt x="3426" y="638"/>
                </a:lnTo>
                <a:lnTo>
                  <a:pt x="3370" y="654"/>
                </a:lnTo>
                <a:lnTo>
                  <a:pt x="3310" y="668"/>
                </a:lnTo>
                <a:lnTo>
                  <a:pt x="3246" y="682"/>
                </a:lnTo>
                <a:lnTo>
                  <a:pt x="3180" y="696"/>
                </a:lnTo>
                <a:lnTo>
                  <a:pt x="3112" y="708"/>
                </a:lnTo>
                <a:lnTo>
                  <a:pt x="2966" y="730"/>
                </a:lnTo>
                <a:lnTo>
                  <a:pt x="2808" y="750"/>
                </a:lnTo>
                <a:lnTo>
                  <a:pt x="2642" y="768"/>
                </a:lnTo>
                <a:lnTo>
                  <a:pt x="2468" y="780"/>
                </a:lnTo>
                <a:lnTo>
                  <a:pt x="2286" y="790"/>
                </a:lnTo>
                <a:lnTo>
                  <a:pt x="2096" y="796"/>
                </a:lnTo>
                <a:lnTo>
                  <a:pt x="1902" y="798"/>
                </a:lnTo>
                <a:lnTo>
                  <a:pt x="1902" y="798"/>
                </a:lnTo>
                <a:lnTo>
                  <a:pt x="1708" y="796"/>
                </a:lnTo>
                <a:lnTo>
                  <a:pt x="1518" y="790"/>
                </a:lnTo>
                <a:lnTo>
                  <a:pt x="1336" y="780"/>
                </a:lnTo>
                <a:lnTo>
                  <a:pt x="1162" y="768"/>
                </a:lnTo>
                <a:lnTo>
                  <a:pt x="994" y="750"/>
                </a:lnTo>
                <a:lnTo>
                  <a:pt x="838" y="730"/>
                </a:lnTo>
                <a:lnTo>
                  <a:pt x="692" y="708"/>
                </a:lnTo>
                <a:lnTo>
                  <a:pt x="622" y="696"/>
                </a:lnTo>
                <a:lnTo>
                  <a:pt x="556" y="682"/>
                </a:lnTo>
                <a:lnTo>
                  <a:pt x="494" y="668"/>
                </a:lnTo>
                <a:lnTo>
                  <a:pt x="434" y="654"/>
                </a:lnTo>
                <a:lnTo>
                  <a:pt x="378" y="638"/>
                </a:lnTo>
                <a:lnTo>
                  <a:pt x="324" y="622"/>
                </a:lnTo>
                <a:lnTo>
                  <a:pt x="274" y="606"/>
                </a:lnTo>
                <a:lnTo>
                  <a:pt x="228" y="590"/>
                </a:lnTo>
                <a:lnTo>
                  <a:pt x="186" y="572"/>
                </a:lnTo>
                <a:lnTo>
                  <a:pt x="148" y="554"/>
                </a:lnTo>
                <a:lnTo>
                  <a:pt x="114" y="536"/>
                </a:lnTo>
                <a:lnTo>
                  <a:pt x="84" y="518"/>
                </a:lnTo>
                <a:lnTo>
                  <a:pt x="58" y="500"/>
                </a:lnTo>
                <a:lnTo>
                  <a:pt x="38" y="480"/>
                </a:lnTo>
                <a:lnTo>
                  <a:pt x="22" y="460"/>
                </a:lnTo>
                <a:lnTo>
                  <a:pt x="8" y="440"/>
                </a:lnTo>
                <a:lnTo>
                  <a:pt x="2" y="420"/>
                </a:lnTo>
                <a:lnTo>
                  <a:pt x="0" y="410"/>
                </a:lnTo>
                <a:lnTo>
                  <a:pt x="0" y="400"/>
                </a:lnTo>
                <a:lnTo>
                  <a:pt x="0" y="400"/>
                </a:lnTo>
                <a:lnTo>
                  <a:pt x="0" y="390"/>
                </a:lnTo>
                <a:lnTo>
                  <a:pt x="2" y="378"/>
                </a:lnTo>
                <a:lnTo>
                  <a:pt x="8" y="358"/>
                </a:lnTo>
                <a:lnTo>
                  <a:pt x="22" y="338"/>
                </a:lnTo>
                <a:lnTo>
                  <a:pt x="38" y="318"/>
                </a:lnTo>
                <a:lnTo>
                  <a:pt x="58" y="300"/>
                </a:lnTo>
                <a:lnTo>
                  <a:pt x="84" y="280"/>
                </a:lnTo>
                <a:lnTo>
                  <a:pt x="114" y="262"/>
                </a:lnTo>
                <a:lnTo>
                  <a:pt x="148" y="244"/>
                </a:lnTo>
                <a:lnTo>
                  <a:pt x="186" y="226"/>
                </a:lnTo>
                <a:lnTo>
                  <a:pt x="228" y="210"/>
                </a:lnTo>
                <a:lnTo>
                  <a:pt x="274" y="192"/>
                </a:lnTo>
                <a:lnTo>
                  <a:pt x="324" y="176"/>
                </a:lnTo>
                <a:lnTo>
                  <a:pt x="378" y="160"/>
                </a:lnTo>
                <a:lnTo>
                  <a:pt x="434" y="146"/>
                </a:lnTo>
                <a:lnTo>
                  <a:pt x="494" y="130"/>
                </a:lnTo>
                <a:lnTo>
                  <a:pt x="556" y="118"/>
                </a:lnTo>
                <a:lnTo>
                  <a:pt x="622" y="104"/>
                </a:lnTo>
                <a:lnTo>
                  <a:pt x="692" y="92"/>
                </a:lnTo>
                <a:lnTo>
                  <a:pt x="838" y="68"/>
                </a:lnTo>
                <a:lnTo>
                  <a:pt x="994" y="48"/>
                </a:lnTo>
                <a:lnTo>
                  <a:pt x="1162" y="32"/>
                </a:lnTo>
                <a:lnTo>
                  <a:pt x="1336" y="18"/>
                </a:lnTo>
                <a:lnTo>
                  <a:pt x="1518" y="8"/>
                </a:lnTo>
                <a:lnTo>
                  <a:pt x="1708" y="2"/>
                </a:lnTo>
                <a:lnTo>
                  <a:pt x="1902" y="0"/>
                </a:lnTo>
                <a:lnTo>
                  <a:pt x="1902" y="0"/>
                </a:lnTo>
                <a:lnTo>
                  <a:pt x="2096" y="2"/>
                </a:lnTo>
                <a:lnTo>
                  <a:pt x="2286" y="8"/>
                </a:lnTo>
                <a:lnTo>
                  <a:pt x="2468" y="18"/>
                </a:lnTo>
                <a:lnTo>
                  <a:pt x="2642" y="32"/>
                </a:lnTo>
                <a:lnTo>
                  <a:pt x="2808" y="48"/>
                </a:lnTo>
                <a:lnTo>
                  <a:pt x="2966" y="68"/>
                </a:lnTo>
                <a:lnTo>
                  <a:pt x="3112" y="92"/>
                </a:lnTo>
                <a:lnTo>
                  <a:pt x="3180" y="104"/>
                </a:lnTo>
                <a:lnTo>
                  <a:pt x="3246" y="118"/>
                </a:lnTo>
                <a:lnTo>
                  <a:pt x="3310" y="130"/>
                </a:lnTo>
                <a:lnTo>
                  <a:pt x="3370" y="146"/>
                </a:lnTo>
                <a:lnTo>
                  <a:pt x="3426" y="160"/>
                </a:lnTo>
                <a:lnTo>
                  <a:pt x="3480" y="176"/>
                </a:lnTo>
                <a:lnTo>
                  <a:pt x="3528" y="192"/>
                </a:lnTo>
                <a:lnTo>
                  <a:pt x="3574" y="210"/>
                </a:lnTo>
                <a:lnTo>
                  <a:pt x="3616" y="226"/>
                </a:lnTo>
                <a:lnTo>
                  <a:pt x="3654" y="244"/>
                </a:lnTo>
                <a:lnTo>
                  <a:pt x="3688" y="262"/>
                </a:lnTo>
                <a:lnTo>
                  <a:pt x="3718" y="280"/>
                </a:lnTo>
                <a:lnTo>
                  <a:pt x="3744" y="300"/>
                </a:lnTo>
                <a:lnTo>
                  <a:pt x="3766" y="318"/>
                </a:lnTo>
                <a:lnTo>
                  <a:pt x="3782" y="338"/>
                </a:lnTo>
                <a:lnTo>
                  <a:pt x="3794" y="358"/>
                </a:lnTo>
                <a:lnTo>
                  <a:pt x="3802" y="378"/>
                </a:lnTo>
                <a:lnTo>
                  <a:pt x="3804" y="390"/>
                </a:lnTo>
                <a:lnTo>
                  <a:pt x="3804" y="400"/>
                </a:lnTo>
                <a:lnTo>
                  <a:pt x="3804" y="400"/>
                </a:lnTo>
                <a:close/>
              </a:path>
            </a:pathLst>
          </a:custGeom>
          <a:gradFill rotWithShape="1">
            <a:gsLst>
              <a:gs pos="0">
                <a:srgbClr val="003366"/>
              </a:gs>
              <a:gs pos="100000">
                <a:srgbClr val="336699"/>
              </a:gs>
            </a:gsLst>
            <a:lin ang="27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37687" name="Oval 119"/>
          <p:cNvSpPr>
            <a:spLocks noChangeArrowheads="1"/>
          </p:cNvSpPr>
          <p:nvPr/>
        </p:nvSpPr>
        <p:spPr bwMode="auto">
          <a:xfrm>
            <a:off x="6016625" y="3825875"/>
            <a:ext cx="419100" cy="4222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latinLnBrk="1"/>
            <a:endParaRPr kumimoji="1" lang="zh-CN" altLang="zh-CN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37694" name="Freeform 126"/>
          <p:cNvSpPr>
            <a:spLocks/>
          </p:cNvSpPr>
          <p:nvPr/>
        </p:nvSpPr>
        <p:spPr bwMode="auto">
          <a:xfrm>
            <a:off x="3792538" y="4667250"/>
            <a:ext cx="1497012" cy="669925"/>
          </a:xfrm>
          <a:custGeom>
            <a:avLst/>
            <a:gdLst/>
            <a:ahLst/>
            <a:cxnLst>
              <a:cxn ang="0">
                <a:pos x="3806" y="0"/>
              </a:cxn>
              <a:cxn ang="0">
                <a:pos x="3780" y="172"/>
              </a:cxn>
              <a:cxn ang="0">
                <a:pos x="3740" y="338"/>
              </a:cxn>
              <a:cxn ang="0">
                <a:pos x="3684" y="498"/>
              </a:cxn>
              <a:cxn ang="0">
                <a:pos x="3614" y="652"/>
              </a:cxn>
              <a:cxn ang="0">
                <a:pos x="3528" y="798"/>
              </a:cxn>
              <a:cxn ang="0">
                <a:pos x="3430" y="934"/>
              </a:cxn>
              <a:cxn ang="0">
                <a:pos x="3320" y="1062"/>
              </a:cxn>
              <a:cxn ang="0">
                <a:pos x="3198" y="1178"/>
              </a:cxn>
              <a:cxn ang="0">
                <a:pos x="3064" y="1284"/>
              </a:cxn>
              <a:cxn ang="0">
                <a:pos x="2922" y="1380"/>
              </a:cxn>
              <a:cxn ang="0">
                <a:pos x="2770" y="1462"/>
              </a:cxn>
              <a:cxn ang="0">
                <a:pos x="2610" y="1530"/>
              </a:cxn>
              <a:cxn ang="0">
                <a:pos x="2442" y="1586"/>
              </a:cxn>
              <a:cxn ang="0">
                <a:pos x="2268" y="1626"/>
              </a:cxn>
              <a:cxn ang="0">
                <a:pos x="2088" y="1650"/>
              </a:cxn>
              <a:cxn ang="0">
                <a:pos x="1902" y="1658"/>
              </a:cxn>
              <a:cxn ang="0">
                <a:pos x="1808" y="1656"/>
              </a:cxn>
              <a:cxn ang="0">
                <a:pos x="1626" y="1640"/>
              </a:cxn>
              <a:cxn ang="0">
                <a:pos x="1450" y="1608"/>
              </a:cxn>
              <a:cxn ang="0">
                <a:pos x="1278" y="1560"/>
              </a:cxn>
              <a:cxn ang="0">
                <a:pos x="1114" y="1498"/>
              </a:cxn>
              <a:cxn ang="0">
                <a:pos x="958" y="1424"/>
              </a:cxn>
              <a:cxn ang="0">
                <a:pos x="812" y="1336"/>
              </a:cxn>
              <a:cxn ang="0">
                <a:pos x="674" y="1236"/>
              </a:cxn>
              <a:cxn ang="0">
                <a:pos x="546" y="1124"/>
              </a:cxn>
              <a:cxn ang="0">
                <a:pos x="430" y="1002"/>
              </a:cxn>
              <a:cxn ang="0">
                <a:pos x="326" y="870"/>
              </a:cxn>
              <a:cxn ang="0">
                <a:pos x="234" y="730"/>
              </a:cxn>
              <a:cxn ang="0">
                <a:pos x="156" y="582"/>
              </a:cxn>
              <a:cxn ang="0">
                <a:pos x="92" y="426"/>
              </a:cxn>
              <a:cxn ang="0">
                <a:pos x="44" y="264"/>
              </a:cxn>
              <a:cxn ang="0">
                <a:pos x="10" y="94"/>
              </a:cxn>
            </a:cxnLst>
            <a:rect l="0" t="0" r="r" b="b"/>
            <a:pathLst>
              <a:path w="3806" h="1658">
                <a:moveTo>
                  <a:pt x="3806" y="0"/>
                </a:moveTo>
                <a:lnTo>
                  <a:pt x="3806" y="0"/>
                </a:lnTo>
                <a:lnTo>
                  <a:pt x="3796" y="88"/>
                </a:lnTo>
                <a:lnTo>
                  <a:pt x="3780" y="172"/>
                </a:lnTo>
                <a:lnTo>
                  <a:pt x="3762" y="256"/>
                </a:lnTo>
                <a:lnTo>
                  <a:pt x="3740" y="338"/>
                </a:lnTo>
                <a:lnTo>
                  <a:pt x="3714" y="420"/>
                </a:lnTo>
                <a:lnTo>
                  <a:pt x="3684" y="498"/>
                </a:lnTo>
                <a:lnTo>
                  <a:pt x="3650" y="576"/>
                </a:lnTo>
                <a:lnTo>
                  <a:pt x="3614" y="652"/>
                </a:lnTo>
                <a:lnTo>
                  <a:pt x="3572" y="726"/>
                </a:lnTo>
                <a:lnTo>
                  <a:pt x="3528" y="798"/>
                </a:lnTo>
                <a:lnTo>
                  <a:pt x="3480" y="866"/>
                </a:lnTo>
                <a:lnTo>
                  <a:pt x="3430" y="934"/>
                </a:lnTo>
                <a:lnTo>
                  <a:pt x="3376" y="998"/>
                </a:lnTo>
                <a:lnTo>
                  <a:pt x="3320" y="1062"/>
                </a:lnTo>
                <a:lnTo>
                  <a:pt x="3260" y="1120"/>
                </a:lnTo>
                <a:lnTo>
                  <a:pt x="3198" y="1178"/>
                </a:lnTo>
                <a:lnTo>
                  <a:pt x="3132" y="1232"/>
                </a:lnTo>
                <a:lnTo>
                  <a:pt x="3064" y="1284"/>
                </a:lnTo>
                <a:lnTo>
                  <a:pt x="2994" y="1334"/>
                </a:lnTo>
                <a:lnTo>
                  <a:pt x="2922" y="1380"/>
                </a:lnTo>
                <a:lnTo>
                  <a:pt x="2846" y="1422"/>
                </a:lnTo>
                <a:lnTo>
                  <a:pt x="2770" y="1462"/>
                </a:lnTo>
                <a:lnTo>
                  <a:pt x="2690" y="1498"/>
                </a:lnTo>
                <a:lnTo>
                  <a:pt x="2610" y="1530"/>
                </a:lnTo>
                <a:lnTo>
                  <a:pt x="2526" y="1560"/>
                </a:lnTo>
                <a:lnTo>
                  <a:pt x="2442" y="1586"/>
                </a:lnTo>
                <a:lnTo>
                  <a:pt x="2356" y="1608"/>
                </a:lnTo>
                <a:lnTo>
                  <a:pt x="2268" y="1626"/>
                </a:lnTo>
                <a:lnTo>
                  <a:pt x="2178" y="1640"/>
                </a:lnTo>
                <a:lnTo>
                  <a:pt x="2088" y="1650"/>
                </a:lnTo>
                <a:lnTo>
                  <a:pt x="1994" y="1656"/>
                </a:lnTo>
                <a:lnTo>
                  <a:pt x="1902" y="1658"/>
                </a:lnTo>
                <a:lnTo>
                  <a:pt x="1902" y="1658"/>
                </a:lnTo>
                <a:lnTo>
                  <a:pt x="1808" y="1656"/>
                </a:lnTo>
                <a:lnTo>
                  <a:pt x="1716" y="1650"/>
                </a:lnTo>
                <a:lnTo>
                  <a:pt x="1626" y="1640"/>
                </a:lnTo>
                <a:lnTo>
                  <a:pt x="1536" y="1626"/>
                </a:lnTo>
                <a:lnTo>
                  <a:pt x="1450" y="1608"/>
                </a:lnTo>
                <a:lnTo>
                  <a:pt x="1362" y="1586"/>
                </a:lnTo>
                <a:lnTo>
                  <a:pt x="1278" y="1560"/>
                </a:lnTo>
                <a:lnTo>
                  <a:pt x="1196" y="1532"/>
                </a:lnTo>
                <a:lnTo>
                  <a:pt x="1114" y="1498"/>
                </a:lnTo>
                <a:lnTo>
                  <a:pt x="1036" y="1462"/>
                </a:lnTo>
                <a:lnTo>
                  <a:pt x="958" y="1424"/>
                </a:lnTo>
                <a:lnTo>
                  <a:pt x="884" y="1380"/>
                </a:lnTo>
                <a:lnTo>
                  <a:pt x="812" y="1336"/>
                </a:lnTo>
                <a:lnTo>
                  <a:pt x="742" y="1286"/>
                </a:lnTo>
                <a:lnTo>
                  <a:pt x="674" y="1236"/>
                </a:lnTo>
                <a:lnTo>
                  <a:pt x="610" y="1180"/>
                </a:lnTo>
                <a:lnTo>
                  <a:pt x="546" y="1124"/>
                </a:lnTo>
                <a:lnTo>
                  <a:pt x="488" y="1064"/>
                </a:lnTo>
                <a:lnTo>
                  <a:pt x="430" y="1002"/>
                </a:lnTo>
                <a:lnTo>
                  <a:pt x="376" y="938"/>
                </a:lnTo>
                <a:lnTo>
                  <a:pt x="326" y="870"/>
                </a:lnTo>
                <a:lnTo>
                  <a:pt x="278" y="802"/>
                </a:lnTo>
                <a:lnTo>
                  <a:pt x="234" y="730"/>
                </a:lnTo>
                <a:lnTo>
                  <a:pt x="194" y="656"/>
                </a:lnTo>
                <a:lnTo>
                  <a:pt x="156" y="582"/>
                </a:lnTo>
                <a:lnTo>
                  <a:pt x="122" y="504"/>
                </a:lnTo>
                <a:lnTo>
                  <a:pt x="92" y="426"/>
                </a:lnTo>
                <a:lnTo>
                  <a:pt x="66" y="346"/>
                </a:lnTo>
                <a:lnTo>
                  <a:pt x="44" y="264"/>
                </a:lnTo>
                <a:lnTo>
                  <a:pt x="24" y="180"/>
                </a:lnTo>
                <a:lnTo>
                  <a:pt x="10" y="94"/>
                </a:lnTo>
                <a:lnTo>
                  <a:pt x="0" y="8"/>
                </a:lnTo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lin ang="270000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rot="10800000" vert="eaVert" lIns="90000" tIns="46800" rIns="90000" bIns="46800"/>
          <a:lstStyle/>
          <a:p>
            <a:endParaRPr lang="zh-CN" altLang="en-US"/>
          </a:p>
        </p:txBody>
      </p:sp>
      <p:sp>
        <p:nvSpPr>
          <p:cNvPr id="237695" name="Freeform 127"/>
          <p:cNvSpPr>
            <a:spLocks/>
          </p:cNvSpPr>
          <p:nvPr/>
        </p:nvSpPr>
        <p:spPr bwMode="auto">
          <a:xfrm>
            <a:off x="3792538" y="4508500"/>
            <a:ext cx="1497012" cy="322263"/>
          </a:xfrm>
          <a:custGeom>
            <a:avLst/>
            <a:gdLst/>
            <a:ahLst/>
            <a:cxnLst>
              <a:cxn ang="0">
                <a:pos x="3804" y="400"/>
              </a:cxn>
              <a:cxn ang="0">
                <a:pos x="3802" y="420"/>
              </a:cxn>
              <a:cxn ang="0">
                <a:pos x="3782" y="460"/>
              </a:cxn>
              <a:cxn ang="0">
                <a:pos x="3744" y="500"/>
              </a:cxn>
              <a:cxn ang="0">
                <a:pos x="3688" y="536"/>
              </a:cxn>
              <a:cxn ang="0">
                <a:pos x="3616" y="572"/>
              </a:cxn>
              <a:cxn ang="0">
                <a:pos x="3528" y="606"/>
              </a:cxn>
              <a:cxn ang="0">
                <a:pos x="3426" y="638"/>
              </a:cxn>
              <a:cxn ang="0">
                <a:pos x="3310" y="668"/>
              </a:cxn>
              <a:cxn ang="0">
                <a:pos x="3180" y="696"/>
              </a:cxn>
              <a:cxn ang="0">
                <a:pos x="2966" y="730"/>
              </a:cxn>
              <a:cxn ang="0">
                <a:pos x="2642" y="768"/>
              </a:cxn>
              <a:cxn ang="0">
                <a:pos x="2286" y="790"/>
              </a:cxn>
              <a:cxn ang="0">
                <a:pos x="1902" y="798"/>
              </a:cxn>
              <a:cxn ang="0">
                <a:pos x="1708" y="796"/>
              </a:cxn>
              <a:cxn ang="0">
                <a:pos x="1336" y="780"/>
              </a:cxn>
              <a:cxn ang="0">
                <a:pos x="994" y="750"/>
              </a:cxn>
              <a:cxn ang="0">
                <a:pos x="692" y="708"/>
              </a:cxn>
              <a:cxn ang="0">
                <a:pos x="556" y="682"/>
              </a:cxn>
              <a:cxn ang="0">
                <a:pos x="434" y="654"/>
              </a:cxn>
              <a:cxn ang="0">
                <a:pos x="324" y="622"/>
              </a:cxn>
              <a:cxn ang="0">
                <a:pos x="228" y="590"/>
              </a:cxn>
              <a:cxn ang="0">
                <a:pos x="148" y="554"/>
              </a:cxn>
              <a:cxn ang="0">
                <a:pos x="84" y="518"/>
              </a:cxn>
              <a:cxn ang="0">
                <a:pos x="38" y="480"/>
              </a:cxn>
              <a:cxn ang="0">
                <a:pos x="8" y="440"/>
              </a:cxn>
              <a:cxn ang="0">
                <a:pos x="0" y="410"/>
              </a:cxn>
              <a:cxn ang="0">
                <a:pos x="0" y="400"/>
              </a:cxn>
              <a:cxn ang="0">
                <a:pos x="2" y="378"/>
              </a:cxn>
              <a:cxn ang="0">
                <a:pos x="22" y="338"/>
              </a:cxn>
              <a:cxn ang="0">
                <a:pos x="58" y="300"/>
              </a:cxn>
              <a:cxn ang="0">
                <a:pos x="114" y="262"/>
              </a:cxn>
              <a:cxn ang="0">
                <a:pos x="186" y="226"/>
              </a:cxn>
              <a:cxn ang="0">
                <a:pos x="274" y="192"/>
              </a:cxn>
              <a:cxn ang="0">
                <a:pos x="378" y="160"/>
              </a:cxn>
              <a:cxn ang="0">
                <a:pos x="494" y="130"/>
              </a:cxn>
              <a:cxn ang="0">
                <a:pos x="622" y="104"/>
              </a:cxn>
              <a:cxn ang="0">
                <a:pos x="838" y="68"/>
              </a:cxn>
              <a:cxn ang="0">
                <a:pos x="1162" y="32"/>
              </a:cxn>
              <a:cxn ang="0">
                <a:pos x="1518" y="8"/>
              </a:cxn>
              <a:cxn ang="0">
                <a:pos x="1902" y="0"/>
              </a:cxn>
              <a:cxn ang="0">
                <a:pos x="2096" y="2"/>
              </a:cxn>
              <a:cxn ang="0">
                <a:pos x="2468" y="18"/>
              </a:cxn>
              <a:cxn ang="0">
                <a:pos x="2808" y="48"/>
              </a:cxn>
              <a:cxn ang="0">
                <a:pos x="3112" y="92"/>
              </a:cxn>
              <a:cxn ang="0">
                <a:pos x="3246" y="118"/>
              </a:cxn>
              <a:cxn ang="0">
                <a:pos x="3370" y="146"/>
              </a:cxn>
              <a:cxn ang="0">
                <a:pos x="3480" y="176"/>
              </a:cxn>
              <a:cxn ang="0">
                <a:pos x="3574" y="210"/>
              </a:cxn>
              <a:cxn ang="0">
                <a:pos x="3654" y="244"/>
              </a:cxn>
              <a:cxn ang="0">
                <a:pos x="3718" y="280"/>
              </a:cxn>
              <a:cxn ang="0">
                <a:pos x="3766" y="318"/>
              </a:cxn>
              <a:cxn ang="0">
                <a:pos x="3794" y="358"/>
              </a:cxn>
              <a:cxn ang="0">
                <a:pos x="3804" y="390"/>
              </a:cxn>
              <a:cxn ang="0">
                <a:pos x="3804" y="400"/>
              </a:cxn>
            </a:cxnLst>
            <a:rect l="0" t="0" r="r" b="b"/>
            <a:pathLst>
              <a:path w="3804" h="798">
                <a:moveTo>
                  <a:pt x="3804" y="400"/>
                </a:moveTo>
                <a:lnTo>
                  <a:pt x="3804" y="400"/>
                </a:lnTo>
                <a:lnTo>
                  <a:pt x="3804" y="410"/>
                </a:lnTo>
                <a:lnTo>
                  <a:pt x="3802" y="420"/>
                </a:lnTo>
                <a:lnTo>
                  <a:pt x="3794" y="440"/>
                </a:lnTo>
                <a:lnTo>
                  <a:pt x="3782" y="460"/>
                </a:lnTo>
                <a:lnTo>
                  <a:pt x="3766" y="480"/>
                </a:lnTo>
                <a:lnTo>
                  <a:pt x="3744" y="500"/>
                </a:lnTo>
                <a:lnTo>
                  <a:pt x="3718" y="518"/>
                </a:lnTo>
                <a:lnTo>
                  <a:pt x="3688" y="536"/>
                </a:lnTo>
                <a:lnTo>
                  <a:pt x="3654" y="554"/>
                </a:lnTo>
                <a:lnTo>
                  <a:pt x="3616" y="572"/>
                </a:lnTo>
                <a:lnTo>
                  <a:pt x="3574" y="590"/>
                </a:lnTo>
                <a:lnTo>
                  <a:pt x="3528" y="606"/>
                </a:lnTo>
                <a:lnTo>
                  <a:pt x="3480" y="622"/>
                </a:lnTo>
                <a:lnTo>
                  <a:pt x="3426" y="638"/>
                </a:lnTo>
                <a:lnTo>
                  <a:pt x="3370" y="654"/>
                </a:lnTo>
                <a:lnTo>
                  <a:pt x="3310" y="668"/>
                </a:lnTo>
                <a:lnTo>
                  <a:pt x="3246" y="682"/>
                </a:lnTo>
                <a:lnTo>
                  <a:pt x="3180" y="696"/>
                </a:lnTo>
                <a:lnTo>
                  <a:pt x="3112" y="708"/>
                </a:lnTo>
                <a:lnTo>
                  <a:pt x="2966" y="730"/>
                </a:lnTo>
                <a:lnTo>
                  <a:pt x="2808" y="750"/>
                </a:lnTo>
                <a:lnTo>
                  <a:pt x="2642" y="768"/>
                </a:lnTo>
                <a:lnTo>
                  <a:pt x="2468" y="780"/>
                </a:lnTo>
                <a:lnTo>
                  <a:pt x="2286" y="790"/>
                </a:lnTo>
                <a:lnTo>
                  <a:pt x="2096" y="796"/>
                </a:lnTo>
                <a:lnTo>
                  <a:pt x="1902" y="798"/>
                </a:lnTo>
                <a:lnTo>
                  <a:pt x="1902" y="798"/>
                </a:lnTo>
                <a:lnTo>
                  <a:pt x="1708" y="796"/>
                </a:lnTo>
                <a:lnTo>
                  <a:pt x="1518" y="790"/>
                </a:lnTo>
                <a:lnTo>
                  <a:pt x="1336" y="780"/>
                </a:lnTo>
                <a:lnTo>
                  <a:pt x="1162" y="768"/>
                </a:lnTo>
                <a:lnTo>
                  <a:pt x="994" y="750"/>
                </a:lnTo>
                <a:lnTo>
                  <a:pt x="838" y="730"/>
                </a:lnTo>
                <a:lnTo>
                  <a:pt x="692" y="708"/>
                </a:lnTo>
                <a:lnTo>
                  <a:pt x="622" y="696"/>
                </a:lnTo>
                <a:lnTo>
                  <a:pt x="556" y="682"/>
                </a:lnTo>
                <a:lnTo>
                  <a:pt x="494" y="668"/>
                </a:lnTo>
                <a:lnTo>
                  <a:pt x="434" y="654"/>
                </a:lnTo>
                <a:lnTo>
                  <a:pt x="378" y="638"/>
                </a:lnTo>
                <a:lnTo>
                  <a:pt x="324" y="622"/>
                </a:lnTo>
                <a:lnTo>
                  <a:pt x="274" y="606"/>
                </a:lnTo>
                <a:lnTo>
                  <a:pt x="228" y="590"/>
                </a:lnTo>
                <a:lnTo>
                  <a:pt x="186" y="572"/>
                </a:lnTo>
                <a:lnTo>
                  <a:pt x="148" y="554"/>
                </a:lnTo>
                <a:lnTo>
                  <a:pt x="114" y="536"/>
                </a:lnTo>
                <a:lnTo>
                  <a:pt x="84" y="518"/>
                </a:lnTo>
                <a:lnTo>
                  <a:pt x="58" y="500"/>
                </a:lnTo>
                <a:lnTo>
                  <a:pt x="38" y="480"/>
                </a:lnTo>
                <a:lnTo>
                  <a:pt x="22" y="460"/>
                </a:lnTo>
                <a:lnTo>
                  <a:pt x="8" y="440"/>
                </a:lnTo>
                <a:lnTo>
                  <a:pt x="2" y="420"/>
                </a:lnTo>
                <a:lnTo>
                  <a:pt x="0" y="410"/>
                </a:lnTo>
                <a:lnTo>
                  <a:pt x="0" y="400"/>
                </a:lnTo>
                <a:lnTo>
                  <a:pt x="0" y="400"/>
                </a:lnTo>
                <a:lnTo>
                  <a:pt x="0" y="390"/>
                </a:lnTo>
                <a:lnTo>
                  <a:pt x="2" y="378"/>
                </a:lnTo>
                <a:lnTo>
                  <a:pt x="8" y="358"/>
                </a:lnTo>
                <a:lnTo>
                  <a:pt x="22" y="338"/>
                </a:lnTo>
                <a:lnTo>
                  <a:pt x="38" y="318"/>
                </a:lnTo>
                <a:lnTo>
                  <a:pt x="58" y="300"/>
                </a:lnTo>
                <a:lnTo>
                  <a:pt x="84" y="280"/>
                </a:lnTo>
                <a:lnTo>
                  <a:pt x="114" y="262"/>
                </a:lnTo>
                <a:lnTo>
                  <a:pt x="148" y="244"/>
                </a:lnTo>
                <a:lnTo>
                  <a:pt x="186" y="226"/>
                </a:lnTo>
                <a:lnTo>
                  <a:pt x="228" y="210"/>
                </a:lnTo>
                <a:lnTo>
                  <a:pt x="274" y="192"/>
                </a:lnTo>
                <a:lnTo>
                  <a:pt x="324" y="176"/>
                </a:lnTo>
                <a:lnTo>
                  <a:pt x="378" y="160"/>
                </a:lnTo>
                <a:lnTo>
                  <a:pt x="434" y="146"/>
                </a:lnTo>
                <a:lnTo>
                  <a:pt x="494" y="130"/>
                </a:lnTo>
                <a:lnTo>
                  <a:pt x="556" y="118"/>
                </a:lnTo>
                <a:lnTo>
                  <a:pt x="622" y="104"/>
                </a:lnTo>
                <a:lnTo>
                  <a:pt x="692" y="92"/>
                </a:lnTo>
                <a:lnTo>
                  <a:pt x="838" y="68"/>
                </a:lnTo>
                <a:lnTo>
                  <a:pt x="994" y="48"/>
                </a:lnTo>
                <a:lnTo>
                  <a:pt x="1162" y="32"/>
                </a:lnTo>
                <a:lnTo>
                  <a:pt x="1336" y="18"/>
                </a:lnTo>
                <a:lnTo>
                  <a:pt x="1518" y="8"/>
                </a:lnTo>
                <a:lnTo>
                  <a:pt x="1708" y="2"/>
                </a:lnTo>
                <a:lnTo>
                  <a:pt x="1902" y="0"/>
                </a:lnTo>
                <a:lnTo>
                  <a:pt x="1902" y="0"/>
                </a:lnTo>
                <a:lnTo>
                  <a:pt x="2096" y="2"/>
                </a:lnTo>
                <a:lnTo>
                  <a:pt x="2286" y="8"/>
                </a:lnTo>
                <a:lnTo>
                  <a:pt x="2468" y="18"/>
                </a:lnTo>
                <a:lnTo>
                  <a:pt x="2642" y="32"/>
                </a:lnTo>
                <a:lnTo>
                  <a:pt x="2808" y="48"/>
                </a:lnTo>
                <a:lnTo>
                  <a:pt x="2966" y="68"/>
                </a:lnTo>
                <a:lnTo>
                  <a:pt x="3112" y="92"/>
                </a:lnTo>
                <a:lnTo>
                  <a:pt x="3180" y="104"/>
                </a:lnTo>
                <a:lnTo>
                  <a:pt x="3246" y="118"/>
                </a:lnTo>
                <a:lnTo>
                  <a:pt x="3310" y="130"/>
                </a:lnTo>
                <a:lnTo>
                  <a:pt x="3370" y="146"/>
                </a:lnTo>
                <a:lnTo>
                  <a:pt x="3426" y="160"/>
                </a:lnTo>
                <a:lnTo>
                  <a:pt x="3480" y="176"/>
                </a:lnTo>
                <a:lnTo>
                  <a:pt x="3528" y="192"/>
                </a:lnTo>
                <a:lnTo>
                  <a:pt x="3574" y="210"/>
                </a:lnTo>
                <a:lnTo>
                  <a:pt x="3616" y="226"/>
                </a:lnTo>
                <a:lnTo>
                  <a:pt x="3654" y="244"/>
                </a:lnTo>
                <a:lnTo>
                  <a:pt x="3688" y="262"/>
                </a:lnTo>
                <a:lnTo>
                  <a:pt x="3718" y="280"/>
                </a:lnTo>
                <a:lnTo>
                  <a:pt x="3744" y="300"/>
                </a:lnTo>
                <a:lnTo>
                  <a:pt x="3766" y="318"/>
                </a:lnTo>
                <a:lnTo>
                  <a:pt x="3782" y="338"/>
                </a:lnTo>
                <a:lnTo>
                  <a:pt x="3794" y="358"/>
                </a:lnTo>
                <a:lnTo>
                  <a:pt x="3802" y="378"/>
                </a:lnTo>
                <a:lnTo>
                  <a:pt x="3804" y="390"/>
                </a:lnTo>
                <a:lnTo>
                  <a:pt x="3804" y="400"/>
                </a:lnTo>
                <a:lnTo>
                  <a:pt x="3804" y="400"/>
                </a:lnTo>
                <a:close/>
              </a:path>
            </a:pathLst>
          </a:custGeom>
          <a:gradFill rotWithShape="1">
            <a:gsLst>
              <a:gs pos="0">
                <a:srgbClr val="FF9900"/>
              </a:gs>
              <a:gs pos="100000">
                <a:srgbClr val="FFCC00"/>
              </a:gs>
            </a:gsLst>
            <a:lin ang="27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37696" name="Oval 128"/>
          <p:cNvSpPr>
            <a:spLocks noChangeArrowheads="1"/>
          </p:cNvSpPr>
          <p:nvPr/>
        </p:nvSpPr>
        <p:spPr bwMode="auto">
          <a:xfrm>
            <a:off x="4298950" y="3825875"/>
            <a:ext cx="419100" cy="4222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latinLnBrk="1"/>
            <a:endParaRPr kumimoji="1" lang="zh-CN" altLang="zh-CN">
              <a:latin typeface="굴림" pitchFamily="34" charset="-127"/>
              <a:ea typeface="굴림" pitchFamily="34" charset="-127"/>
            </a:endParaRPr>
          </a:p>
        </p:txBody>
      </p:sp>
      <p:pic>
        <p:nvPicPr>
          <p:cNvPr id="237679" name="Picture 111" descr="그림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4225" y="3802063"/>
            <a:ext cx="1584325" cy="1584325"/>
          </a:xfrm>
          <a:prstGeom prst="rect">
            <a:avLst/>
          </a:prstGeom>
          <a:noFill/>
        </p:spPr>
      </p:pic>
      <p:pic>
        <p:nvPicPr>
          <p:cNvPr id="237688" name="Picture 120" descr="그림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2113" y="3802063"/>
            <a:ext cx="1584325" cy="1584325"/>
          </a:xfrm>
          <a:prstGeom prst="rect">
            <a:avLst/>
          </a:prstGeom>
          <a:noFill/>
        </p:spPr>
      </p:pic>
      <p:pic>
        <p:nvPicPr>
          <p:cNvPr id="237697" name="Picture 129" descr="그림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4438" y="3802063"/>
            <a:ext cx="1584325" cy="1584325"/>
          </a:xfrm>
          <a:prstGeom prst="rect">
            <a:avLst/>
          </a:prstGeom>
          <a:noFill/>
        </p:spPr>
      </p:pic>
      <p:sp>
        <p:nvSpPr>
          <p:cNvPr id="237718" name="Rectangle 150"/>
          <p:cNvSpPr>
            <a:spLocks noChangeArrowheads="1"/>
          </p:cNvSpPr>
          <p:nvPr/>
        </p:nvSpPr>
        <p:spPr bwMode="auto">
          <a:xfrm>
            <a:off x="2373313" y="4386263"/>
            <a:ext cx="946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000">
                <a:solidFill>
                  <a:schemeClr val="bg1"/>
                </a:solidFill>
              </a:rPr>
              <a:t>内容</a:t>
            </a:r>
          </a:p>
        </p:txBody>
      </p:sp>
      <p:sp>
        <p:nvSpPr>
          <p:cNvPr id="237719" name="Rectangle 151"/>
          <p:cNvSpPr>
            <a:spLocks noChangeArrowheads="1"/>
          </p:cNvSpPr>
          <p:nvPr/>
        </p:nvSpPr>
        <p:spPr bwMode="auto">
          <a:xfrm>
            <a:off x="4073525" y="4386263"/>
            <a:ext cx="946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000">
                <a:solidFill>
                  <a:schemeClr val="bg1"/>
                </a:solidFill>
              </a:rPr>
              <a:t>内容</a:t>
            </a:r>
          </a:p>
        </p:txBody>
      </p:sp>
      <p:sp>
        <p:nvSpPr>
          <p:cNvPr id="237720" name="Rectangle 152"/>
          <p:cNvSpPr>
            <a:spLocks noChangeArrowheads="1"/>
          </p:cNvSpPr>
          <p:nvPr/>
        </p:nvSpPr>
        <p:spPr bwMode="auto">
          <a:xfrm>
            <a:off x="5791200" y="4386263"/>
            <a:ext cx="946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000">
                <a:solidFill>
                  <a:schemeClr val="bg1"/>
                </a:solidFill>
              </a:rPr>
              <a:t>内容</a:t>
            </a:r>
          </a:p>
        </p:txBody>
      </p:sp>
      <p:sp>
        <p:nvSpPr>
          <p:cNvPr id="237722" name="Rectangle 154"/>
          <p:cNvSpPr>
            <a:spLocks noChangeArrowheads="1"/>
          </p:cNvSpPr>
          <p:nvPr/>
        </p:nvSpPr>
        <p:spPr bwMode="auto">
          <a:xfrm>
            <a:off x="4098925" y="2774950"/>
            <a:ext cx="946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000">
                <a:solidFill>
                  <a:schemeClr val="bg1"/>
                </a:solidFill>
              </a:rPr>
              <a:t>内容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自定义设计方案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CC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3363</TotalTime>
  <Words>8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华文细黑</vt:lpstr>
      <vt:lpstr>Verdana</vt:lpstr>
      <vt:lpstr>黑体</vt:lpstr>
      <vt:lpstr>굴림</vt:lpstr>
      <vt:lpstr>自定义设计方案</vt:lpstr>
      <vt:lpstr>幻灯片 1</vt:lpstr>
    </vt:vector>
  </TitlesOfParts>
  <Company>上海诺睿网络信息科技有限公司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TZ-手动增减;XG-高光;KJ-3D;DH-静态</cp:keywords>
  <dc:description>PPTfans.cn</dc:description>
  <cp:revision>290</cp:revision>
  <dcterms:created xsi:type="dcterms:W3CDTF">2007-11-20T05:32:53Z</dcterms:created>
  <dcterms:modified xsi:type="dcterms:W3CDTF">2011-09-13T14:42:34Z</dcterms:modified>
  <cp:category>UDi-逻辑图示</cp:category>
</cp:coreProperties>
</file>