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47"/>
          <p:cNvSpPr/>
          <p:nvPr/>
        </p:nvSpPr>
        <p:spPr>
          <a:xfrm>
            <a:off x="6098574" y="1265756"/>
            <a:ext cx="2500330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48"/>
          <p:cNvSpPr/>
          <p:nvPr/>
        </p:nvSpPr>
        <p:spPr>
          <a:xfrm>
            <a:off x="6098574" y="1265757"/>
            <a:ext cx="2500330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121"/>
          <p:cNvSpPr/>
          <p:nvPr/>
        </p:nvSpPr>
        <p:spPr>
          <a:xfrm>
            <a:off x="6276618" y="3026748"/>
            <a:ext cx="2143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121"/>
          <p:cNvSpPr/>
          <p:nvPr/>
        </p:nvSpPr>
        <p:spPr>
          <a:xfrm>
            <a:off x="7037826" y="126575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Brazil</a:t>
            </a:r>
          </a:p>
        </p:txBody>
      </p:sp>
      <p:sp>
        <p:nvSpPr>
          <p:cNvPr id="23" name="Прямоугольник 47"/>
          <p:cNvSpPr/>
          <p:nvPr/>
        </p:nvSpPr>
        <p:spPr>
          <a:xfrm>
            <a:off x="3303700" y="1265756"/>
            <a:ext cx="2500330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48"/>
          <p:cNvSpPr/>
          <p:nvPr/>
        </p:nvSpPr>
        <p:spPr>
          <a:xfrm>
            <a:off x="3303700" y="1265757"/>
            <a:ext cx="2500330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121"/>
          <p:cNvSpPr/>
          <p:nvPr/>
        </p:nvSpPr>
        <p:spPr>
          <a:xfrm>
            <a:off x="3481744" y="3026748"/>
            <a:ext cx="2143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21"/>
          <p:cNvSpPr/>
          <p:nvPr/>
        </p:nvSpPr>
        <p:spPr>
          <a:xfrm>
            <a:off x="4234160" y="126575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Bolivia</a:t>
            </a:r>
          </a:p>
        </p:txBody>
      </p:sp>
      <p:sp>
        <p:nvSpPr>
          <p:cNvPr id="17" name="Прямоугольник 47"/>
          <p:cNvSpPr/>
          <p:nvPr/>
        </p:nvSpPr>
        <p:spPr>
          <a:xfrm>
            <a:off x="491242" y="1265756"/>
            <a:ext cx="2500330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48"/>
          <p:cNvSpPr/>
          <p:nvPr/>
        </p:nvSpPr>
        <p:spPr>
          <a:xfrm>
            <a:off x="491242" y="1265757"/>
            <a:ext cx="2500330" cy="285751"/>
          </a:xfrm>
          <a:prstGeom prst="rect">
            <a:avLst/>
          </a:prstGeom>
          <a:gradFill flip="none" rotWithShape="1">
            <a:gsLst>
              <a:gs pos="2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121"/>
          <p:cNvSpPr/>
          <p:nvPr/>
        </p:nvSpPr>
        <p:spPr>
          <a:xfrm>
            <a:off x="669286" y="3026748"/>
            <a:ext cx="2143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21"/>
          <p:cNvSpPr/>
          <p:nvPr/>
        </p:nvSpPr>
        <p:spPr>
          <a:xfrm>
            <a:off x="1394224" y="126575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Canada</a:t>
            </a:r>
          </a:p>
        </p:txBody>
      </p:sp>
      <p:pic>
        <p:nvPicPr>
          <p:cNvPr id="3074" name="Picture 2" descr="C:\Documents and Settings\Admin\Рабочий стол\флаги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818554"/>
            <a:ext cx="1512034" cy="102025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флаги\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818554"/>
            <a:ext cx="1512034" cy="1020256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флаги\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8264" y="1818554"/>
            <a:ext cx="1512034" cy="1020256"/>
          </a:xfrm>
          <a:prstGeom prst="rect">
            <a:avLst/>
          </a:prstGeom>
          <a:noFill/>
        </p:spPr>
      </p:pic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219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