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444BD-AAA2-4DBA-8445-481FCDE21B23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0A183-661F-4A98-858E-80E5A37EAF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51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81826" y="2664047"/>
            <a:ext cx="8595491" cy="2141325"/>
            <a:chOff x="181826" y="4154720"/>
            <a:chExt cx="8595491" cy="2141325"/>
          </a:xfrm>
        </p:grpSpPr>
        <p:sp>
          <p:nvSpPr>
            <p:cNvPr id="40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2725026" y="1795451"/>
            <a:ext cx="3771912" cy="3771912"/>
            <a:chOff x="2847963" y="1847839"/>
            <a:chExt cx="3771912" cy="3771912"/>
          </a:xfrm>
        </p:grpSpPr>
        <p:sp>
          <p:nvSpPr>
            <p:cNvPr id="6" name="Oval 5"/>
            <p:cNvSpPr/>
            <p:nvPr/>
          </p:nvSpPr>
          <p:spPr>
            <a:xfrm>
              <a:off x="2847963" y="1847839"/>
              <a:ext cx="3771912" cy="377191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09888" y="2009764"/>
              <a:ext cx="3448062" cy="34480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Прямоугольник 121"/>
          <p:cNvSpPr/>
          <p:nvPr/>
        </p:nvSpPr>
        <p:spPr>
          <a:xfrm>
            <a:off x="1781176" y="766744"/>
            <a:ext cx="558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30" name="Прямоугольник 121"/>
          <p:cNvSpPr/>
          <p:nvPr/>
        </p:nvSpPr>
        <p:spPr>
          <a:xfrm>
            <a:off x="500034" y="1125779"/>
            <a:ext cx="81439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121"/>
          <p:cNvSpPr/>
          <p:nvPr/>
        </p:nvSpPr>
        <p:spPr>
          <a:xfrm>
            <a:off x="133308" y="5143512"/>
            <a:ext cx="3171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  <p:sp>
        <p:nvSpPr>
          <p:cNvPr id="32" name="Прямоугольник 121"/>
          <p:cNvSpPr/>
          <p:nvPr/>
        </p:nvSpPr>
        <p:spPr>
          <a:xfrm>
            <a:off x="5686412" y="5143512"/>
            <a:ext cx="3171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  <p:pic>
        <p:nvPicPr>
          <p:cNvPr id="42" name="Picture 2" descr="E:\09----------------Diagrams September\1\Png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130" y="2409818"/>
            <a:ext cx="2228000" cy="257969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91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204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