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0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906C4-6D32-4CEE-8445-587EE031B8B9}" type="datetimeFigureOut">
              <a:rPr lang="zh-CN" altLang="en-US" smtClean="0"/>
              <a:t>2010/11/4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9E16C-2302-4D63-8A22-1B6AA26E76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329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pPr lvl="0"/>
            <a:r>
              <a:rPr lang="en-US" noProof="1" smtClean="0"/>
              <a:t>Formatvorlage des Untertitelmasters durch Klicken bearbeiten</a:t>
            </a: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pPr lvl="0"/>
            <a:r>
              <a:rPr lang="en-US" noProof="1" smtClean="0"/>
              <a:t>Titelmasterformat durch Klicken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013332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83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7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3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396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4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26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04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25"/>
          <p:cNvPicPr>
            <a:picLocks noChangeAspect="1" noChangeArrowheads="1"/>
          </p:cNvPicPr>
          <p:nvPr/>
        </p:nvPicPr>
        <p:blipFill>
          <a:blip r:embed="rId3">
            <a:lum brigh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4746625"/>
            <a:ext cx="411003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Oval 6"/>
          <p:cNvSpPr>
            <a:spLocks noChangeArrowheads="1"/>
          </p:cNvSpPr>
          <p:nvPr/>
        </p:nvSpPr>
        <p:spPr bwMode="gray">
          <a:xfrm>
            <a:off x="501650" y="1651000"/>
            <a:ext cx="3700463" cy="3700463"/>
          </a:xfrm>
          <a:prstGeom prst="ellipse">
            <a:avLst/>
          </a:prstGeom>
          <a:solidFill>
            <a:srgbClr val="777777"/>
          </a:solidFill>
          <a:ln w="9525">
            <a:round/>
            <a:headEnd/>
            <a:tailEnd/>
          </a:ln>
          <a:scene3d>
            <a:camera prst="legacyPerspectiveTop"/>
            <a:lightRig rig="legacyFlat4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08" name="Oval 7"/>
          <p:cNvSpPr>
            <a:spLocks noChangeArrowheads="1"/>
          </p:cNvSpPr>
          <p:nvPr/>
        </p:nvSpPr>
        <p:spPr bwMode="gray">
          <a:xfrm>
            <a:off x="525463" y="1674813"/>
            <a:ext cx="3652837" cy="365283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E2E2E2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09" name="Oval 8"/>
          <p:cNvSpPr>
            <a:spLocks noChangeArrowheads="1"/>
          </p:cNvSpPr>
          <p:nvPr/>
        </p:nvSpPr>
        <p:spPr bwMode="gray">
          <a:xfrm>
            <a:off x="798513" y="1947863"/>
            <a:ext cx="3105150" cy="3105150"/>
          </a:xfrm>
          <a:prstGeom prst="ellipse">
            <a:avLst/>
          </a:prstGeom>
          <a:gradFill rotWithShape="1">
            <a:gsLst>
              <a:gs pos="0">
                <a:srgbClr val="9F9F9F"/>
              </a:gs>
              <a:gs pos="100000">
                <a:srgbClr val="9F9F9F">
                  <a:gamma/>
                  <a:tint val="28235"/>
                  <a:invGamma/>
                </a:srgbClr>
              </a:gs>
            </a:gsLst>
            <a:lin ang="270000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10" name="Oval 9"/>
          <p:cNvSpPr>
            <a:spLocks noChangeArrowheads="1"/>
          </p:cNvSpPr>
          <p:nvPr/>
        </p:nvSpPr>
        <p:spPr bwMode="gray">
          <a:xfrm>
            <a:off x="1119188" y="2268538"/>
            <a:ext cx="2465387" cy="246538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270000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11" name="Oval 10"/>
          <p:cNvSpPr>
            <a:spLocks noChangeArrowheads="1"/>
          </p:cNvSpPr>
          <p:nvPr/>
        </p:nvSpPr>
        <p:spPr bwMode="gray">
          <a:xfrm>
            <a:off x="1427163" y="2576513"/>
            <a:ext cx="1847850" cy="1847850"/>
          </a:xfrm>
          <a:prstGeom prst="ellipse">
            <a:avLst/>
          </a:prstGeom>
          <a:gradFill rotWithShape="1">
            <a:gsLst>
              <a:gs pos="0">
                <a:srgbClr val="333333"/>
              </a:gs>
              <a:gs pos="100000">
                <a:srgbClr val="333333">
                  <a:gamma/>
                  <a:tint val="38431"/>
                  <a:invGamma/>
                </a:srgbClr>
              </a:gs>
            </a:gsLst>
            <a:lin ang="270000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12" name="Oval 11"/>
          <p:cNvSpPr>
            <a:spLocks noChangeArrowheads="1"/>
          </p:cNvSpPr>
          <p:nvPr/>
        </p:nvSpPr>
        <p:spPr bwMode="gray">
          <a:xfrm>
            <a:off x="1719263" y="2868613"/>
            <a:ext cx="1266825" cy="126365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2700000" scaled="1"/>
          </a:gradFill>
          <a:ln w="1905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13" name="Oval 12"/>
          <p:cNvSpPr>
            <a:spLocks noChangeArrowheads="1"/>
          </p:cNvSpPr>
          <p:nvPr/>
        </p:nvSpPr>
        <p:spPr bwMode="gray">
          <a:xfrm flipV="1">
            <a:off x="1971675" y="3121025"/>
            <a:ext cx="762000" cy="760413"/>
          </a:xfrm>
          <a:prstGeom prst="ellipse">
            <a:avLst/>
          </a:prstGeom>
          <a:solidFill>
            <a:schemeClr val="accent2"/>
          </a:solidFill>
          <a:ln w="9525">
            <a:solidFill>
              <a:srgbClr val="E2E2E2"/>
            </a:solidFill>
            <a:round/>
            <a:headEnd/>
            <a:tailEnd/>
          </a:ln>
        </p:spPr>
        <p:txBody>
          <a:bodyPr rot="1080000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1514" name="Text Box 67"/>
          <p:cNvSpPr txBox="1">
            <a:spLocks noChangeArrowheads="1"/>
          </p:cNvSpPr>
          <p:nvPr/>
        </p:nvSpPr>
        <p:spPr bwMode="gray">
          <a:xfrm>
            <a:off x="2246313" y="1701800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1517" name="Rectangle 72"/>
          <p:cNvSpPr>
            <a:spLocks noGrp="1" noChangeArrowheads="1"/>
          </p:cNvSpPr>
          <p:nvPr>
            <p:ph type="title"/>
          </p:nvPr>
        </p:nvSpPr>
        <p:spPr>
          <a:xfrm>
            <a:off x="280988" y="373063"/>
            <a:ext cx="8520112" cy="647700"/>
          </a:xfrm>
        </p:spPr>
        <p:txBody>
          <a:bodyPr/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递进图示</a:t>
            </a:r>
            <a:r>
              <a:rPr lang="en-GB" dirty="0" smtClean="0">
                <a:latin typeface="微软雅黑" pitchFamily="34" charset="-122"/>
                <a:ea typeface="微软雅黑" pitchFamily="34" charset="-122"/>
              </a:rPr>
              <a:t>Target </a:t>
            </a:r>
            <a:r>
              <a:rPr lang="en-GB" dirty="0" smtClean="0">
                <a:latin typeface="微软雅黑" pitchFamily="34" charset="-122"/>
                <a:ea typeface="微软雅黑" pitchFamily="34" charset="-122"/>
              </a:rPr>
              <a:t>Diagram</a:t>
            </a:r>
          </a:p>
        </p:txBody>
      </p:sp>
      <p:sp>
        <p:nvSpPr>
          <p:cNvPr id="21561" name="Rectangle 13"/>
          <p:cNvSpPr>
            <a:spLocks noChangeArrowheads="1"/>
          </p:cNvSpPr>
          <p:nvPr/>
        </p:nvSpPr>
        <p:spPr bwMode="auto">
          <a:xfrm>
            <a:off x="228600" y="6237312"/>
            <a:ext cx="4095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333333"/>
                </a:solidFill>
              </a:rPr>
              <a:t>High aims to a successful presentation</a:t>
            </a:r>
          </a:p>
        </p:txBody>
      </p:sp>
      <p:sp>
        <p:nvSpPr>
          <p:cNvPr id="21570" name="Rectangle 66"/>
          <p:cNvSpPr>
            <a:spLocks noChangeArrowheads="1"/>
          </p:cNvSpPr>
          <p:nvPr/>
        </p:nvSpPr>
        <p:spPr bwMode="auto">
          <a:xfrm>
            <a:off x="5095875" y="1641475"/>
            <a:ext cx="3700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Conduct a test run of your presentation</a:t>
            </a:r>
          </a:p>
        </p:txBody>
      </p:sp>
      <p:sp>
        <p:nvSpPr>
          <p:cNvPr id="21571" name="Rectangle 67"/>
          <p:cNvSpPr>
            <a:spLocks noChangeArrowheads="1"/>
          </p:cNvSpPr>
          <p:nvPr/>
        </p:nvSpPr>
        <p:spPr bwMode="auto">
          <a:xfrm>
            <a:off x="5095875" y="1936750"/>
            <a:ext cx="29495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Prepare technology and media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600">
              <a:solidFill>
                <a:srgbClr val="000000"/>
              </a:solidFill>
            </a:endParaRPr>
          </a:p>
        </p:txBody>
      </p:sp>
      <p:sp>
        <p:nvSpPr>
          <p:cNvPr id="21572" name="Rectangle 68"/>
          <p:cNvSpPr>
            <a:spLocks noChangeArrowheads="1"/>
          </p:cNvSpPr>
          <p:nvPr/>
        </p:nvSpPr>
        <p:spPr bwMode="auto">
          <a:xfrm>
            <a:off x="5095875" y="2232025"/>
            <a:ext cx="3629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Create a handout and speaker‘s notes</a:t>
            </a:r>
          </a:p>
        </p:txBody>
      </p:sp>
      <p:sp>
        <p:nvSpPr>
          <p:cNvPr id="21573" name="Rectangle 69"/>
          <p:cNvSpPr>
            <a:spLocks noChangeArrowheads="1"/>
          </p:cNvSpPr>
          <p:nvPr/>
        </p:nvSpPr>
        <p:spPr bwMode="auto">
          <a:xfrm>
            <a:off x="5095875" y="2525713"/>
            <a:ext cx="2697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Design slides in PowerPoint</a:t>
            </a:r>
          </a:p>
        </p:txBody>
      </p:sp>
      <p:sp>
        <p:nvSpPr>
          <p:cNvPr id="21574" name="Rectangle 70"/>
          <p:cNvSpPr>
            <a:spLocks noChangeArrowheads="1"/>
          </p:cNvSpPr>
          <p:nvPr/>
        </p:nvSpPr>
        <p:spPr bwMode="auto">
          <a:xfrm>
            <a:off x="5095875" y="2820988"/>
            <a:ext cx="287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Collect and structure contents</a:t>
            </a:r>
          </a:p>
        </p:txBody>
      </p:sp>
      <p:sp>
        <p:nvSpPr>
          <p:cNvPr id="21575" name="Rectangle 71"/>
          <p:cNvSpPr>
            <a:spLocks noChangeArrowheads="1"/>
          </p:cNvSpPr>
          <p:nvPr/>
        </p:nvSpPr>
        <p:spPr bwMode="auto">
          <a:xfrm>
            <a:off x="5095875" y="3114675"/>
            <a:ext cx="37163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>
                <a:solidFill>
                  <a:srgbClr val="000000"/>
                </a:solidFill>
              </a:rPr>
              <a:t>Define goals &amp; analyse target audience</a:t>
            </a:r>
          </a:p>
        </p:txBody>
      </p:sp>
      <p:sp>
        <p:nvSpPr>
          <p:cNvPr id="21577" name="Text Box 67"/>
          <p:cNvSpPr txBox="1">
            <a:spLocks noChangeArrowheads="1"/>
          </p:cNvSpPr>
          <p:nvPr/>
        </p:nvSpPr>
        <p:spPr bwMode="gray">
          <a:xfrm>
            <a:off x="2246313" y="1997075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21578" name="Text Box 67"/>
          <p:cNvSpPr txBox="1">
            <a:spLocks noChangeArrowheads="1"/>
          </p:cNvSpPr>
          <p:nvPr/>
        </p:nvSpPr>
        <p:spPr bwMode="gray">
          <a:xfrm>
            <a:off x="2246313" y="2301875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1579" name="Text Box 67"/>
          <p:cNvSpPr txBox="1">
            <a:spLocks noChangeArrowheads="1"/>
          </p:cNvSpPr>
          <p:nvPr/>
        </p:nvSpPr>
        <p:spPr bwMode="gray">
          <a:xfrm>
            <a:off x="2246313" y="2616200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21580" name="Text Box 67"/>
          <p:cNvSpPr txBox="1">
            <a:spLocks noChangeArrowheads="1"/>
          </p:cNvSpPr>
          <p:nvPr/>
        </p:nvSpPr>
        <p:spPr bwMode="gray">
          <a:xfrm>
            <a:off x="2246313" y="2892425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21581" name="Text Box 67"/>
          <p:cNvSpPr txBox="1">
            <a:spLocks noChangeArrowheads="1"/>
          </p:cNvSpPr>
          <p:nvPr/>
        </p:nvSpPr>
        <p:spPr bwMode="gray">
          <a:xfrm>
            <a:off x="2246313" y="3176588"/>
            <a:ext cx="2381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GB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21585" name="Line 81"/>
          <p:cNvSpPr>
            <a:spLocks noChangeShapeType="1"/>
          </p:cNvSpPr>
          <p:nvPr/>
        </p:nvSpPr>
        <p:spPr bwMode="auto">
          <a:xfrm>
            <a:off x="2514600" y="1819275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86" name="Line 82"/>
          <p:cNvSpPr>
            <a:spLocks noChangeShapeType="1"/>
          </p:cNvSpPr>
          <p:nvPr/>
        </p:nvSpPr>
        <p:spPr bwMode="auto">
          <a:xfrm>
            <a:off x="2514600" y="2111375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87" name="Line 83"/>
          <p:cNvSpPr>
            <a:spLocks noChangeShapeType="1"/>
          </p:cNvSpPr>
          <p:nvPr/>
        </p:nvSpPr>
        <p:spPr bwMode="auto">
          <a:xfrm>
            <a:off x="2514600" y="2405063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88" name="Line 84"/>
          <p:cNvSpPr>
            <a:spLocks noChangeShapeType="1"/>
          </p:cNvSpPr>
          <p:nvPr/>
        </p:nvSpPr>
        <p:spPr bwMode="auto">
          <a:xfrm>
            <a:off x="2514600" y="2697163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89" name="Line 85"/>
          <p:cNvSpPr>
            <a:spLocks noChangeShapeType="1"/>
          </p:cNvSpPr>
          <p:nvPr/>
        </p:nvSpPr>
        <p:spPr bwMode="auto">
          <a:xfrm>
            <a:off x="2514600" y="2990850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1590" name="Line 86"/>
          <p:cNvSpPr>
            <a:spLocks noChangeShapeType="1"/>
          </p:cNvSpPr>
          <p:nvPr/>
        </p:nvSpPr>
        <p:spPr bwMode="auto">
          <a:xfrm>
            <a:off x="2514600" y="3284538"/>
            <a:ext cx="2590800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1659" name="Group 155"/>
          <p:cNvGrpSpPr>
            <a:grpSpLocks/>
          </p:cNvGrpSpPr>
          <p:nvPr/>
        </p:nvGrpSpPr>
        <p:grpSpPr bwMode="auto">
          <a:xfrm>
            <a:off x="2390775" y="2749550"/>
            <a:ext cx="1698625" cy="1157288"/>
            <a:chOff x="1512" y="1828"/>
            <a:chExt cx="3464" cy="2361"/>
          </a:xfrm>
        </p:grpSpPr>
        <p:grpSp>
          <p:nvGrpSpPr>
            <p:cNvPr id="21643" name="Group 139"/>
            <p:cNvGrpSpPr>
              <a:grpSpLocks/>
            </p:cNvGrpSpPr>
            <p:nvPr/>
          </p:nvGrpSpPr>
          <p:grpSpPr bwMode="auto">
            <a:xfrm>
              <a:off x="1964" y="1828"/>
              <a:ext cx="3012" cy="2361"/>
              <a:chOff x="1553" y="1691"/>
              <a:chExt cx="1042" cy="817"/>
            </a:xfrm>
          </p:grpSpPr>
          <p:sp>
            <p:nvSpPr>
              <p:cNvPr id="21644" name="Freeform 71"/>
              <p:cNvSpPr>
                <a:spLocks/>
              </p:cNvSpPr>
              <p:nvPr/>
            </p:nvSpPr>
            <p:spPr bwMode="gray">
              <a:xfrm rot="7522397">
                <a:off x="1604" y="1918"/>
                <a:ext cx="455" cy="558"/>
              </a:xfrm>
              <a:custGeom>
                <a:avLst/>
                <a:gdLst>
                  <a:gd name="T0" fmla="*/ 326 w 365"/>
                  <a:gd name="T1" fmla="*/ 218 h 456"/>
                  <a:gd name="T2" fmla="*/ 225 w 365"/>
                  <a:gd name="T3" fmla="*/ 143 h 456"/>
                  <a:gd name="T4" fmla="*/ 23 w 365"/>
                  <a:gd name="T5" fmla="*/ 29 h 456"/>
                  <a:gd name="T6" fmla="*/ 23 w 365"/>
                  <a:gd name="T7" fmla="*/ 58 h 456"/>
                  <a:gd name="T8" fmla="*/ 153 w 365"/>
                  <a:gd name="T9" fmla="*/ 188 h 456"/>
                  <a:gd name="T10" fmla="*/ 254 w 365"/>
                  <a:gd name="T11" fmla="*/ 260 h 456"/>
                  <a:gd name="T12" fmla="*/ 348 w 365"/>
                  <a:gd name="T13" fmla="*/ 306 h 456"/>
                  <a:gd name="T14" fmla="*/ 389 w 365"/>
                  <a:gd name="T15" fmla="*/ 281 h 456"/>
                  <a:gd name="T16" fmla="*/ 326 w 365"/>
                  <a:gd name="T17" fmla="*/ 218 h 45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65"/>
                  <a:gd name="T28" fmla="*/ 0 h 456"/>
                  <a:gd name="T29" fmla="*/ 365 w 365"/>
                  <a:gd name="T30" fmla="*/ 456 h 45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65" h="456">
                    <a:moveTo>
                      <a:pt x="306" y="321"/>
                    </a:moveTo>
                    <a:cubicBezTo>
                      <a:pt x="210" y="212"/>
                      <a:pt x="210" y="212"/>
                      <a:pt x="210" y="212"/>
                    </a:cubicBezTo>
                    <a:cubicBezTo>
                      <a:pt x="23" y="42"/>
                      <a:pt x="23" y="42"/>
                      <a:pt x="23" y="42"/>
                    </a:cubicBezTo>
                    <a:cubicBezTo>
                      <a:pt x="23" y="42"/>
                      <a:pt x="0" y="0"/>
                      <a:pt x="23" y="86"/>
                    </a:cubicBezTo>
                    <a:cubicBezTo>
                      <a:pt x="145" y="276"/>
                      <a:pt x="145" y="276"/>
                      <a:pt x="145" y="276"/>
                    </a:cubicBezTo>
                    <a:cubicBezTo>
                      <a:pt x="238" y="382"/>
                      <a:pt x="238" y="382"/>
                      <a:pt x="238" y="382"/>
                    </a:cubicBezTo>
                    <a:cubicBezTo>
                      <a:pt x="326" y="451"/>
                      <a:pt x="326" y="451"/>
                      <a:pt x="326" y="451"/>
                    </a:cubicBezTo>
                    <a:cubicBezTo>
                      <a:pt x="326" y="451"/>
                      <a:pt x="364" y="456"/>
                      <a:pt x="365" y="412"/>
                    </a:cubicBezTo>
                    <a:lnTo>
                      <a:pt x="306" y="32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60B"/>
                  </a:gs>
                  <a:gs pos="100000">
                    <a:srgbClr val="0061B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45" name="Freeform 72"/>
              <p:cNvSpPr>
                <a:spLocks/>
              </p:cNvSpPr>
              <p:nvPr/>
            </p:nvSpPr>
            <p:spPr bwMode="gray">
              <a:xfrm rot="7522397">
                <a:off x="1860" y="1770"/>
                <a:ext cx="625" cy="468"/>
              </a:xfrm>
              <a:custGeom>
                <a:avLst/>
                <a:gdLst>
                  <a:gd name="T0" fmla="*/ 213 w 501"/>
                  <a:gd name="T1" fmla="*/ 0 h 383"/>
                  <a:gd name="T2" fmla="*/ 27 w 501"/>
                  <a:gd name="T3" fmla="*/ 34 h 383"/>
                  <a:gd name="T4" fmla="*/ 459 w 501"/>
                  <a:gd name="T5" fmla="*/ 257 h 383"/>
                  <a:gd name="T6" fmla="*/ 533 w 501"/>
                  <a:gd name="T7" fmla="*/ 214 h 383"/>
                  <a:gd name="T8" fmla="*/ 213 w 501"/>
                  <a:gd name="T9" fmla="*/ 0 h 38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01"/>
                  <a:gd name="T16" fmla="*/ 0 h 383"/>
                  <a:gd name="T17" fmla="*/ 501 w 501"/>
                  <a:gd name="T18" fmla="*/ 383 h 38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01" h="383">
                    <a:moveTo>
                      <a:pt x="201" y="0"/>
                    </a:moveTo>
                    <a:cubicBezTo>
                      <a:pt x="201" y="0"/>
                      <a:pt x="36" y="6"/>
                      <a:pt x="27" y="50"/>
                    </a:cubicBezTo>
                    <a:cubicBezTo>
                      <a:pt x="0" y="179"/>
                      <a:pt x="431" y="383"/>
                      <a:pt x="431" y="383"/>
                    </a:cubicBezTo>
                    <a:cubicBezTo>
                      <a:pt x="501" y="317"/>
                      <a:pt x="501" y="317"/>
                      <a:pt x="501" y="317"/>
                    </a:cubicBezTo>
                    <a:lnTo>
                      <a:pt x="20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69A2E1"/>
                  </a:gs>
                  <a:gs pos="100000">
                    <a:srgbClr val="A4C6ED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46" name="Freeform 73"/>
              <p:cNvSpPr>
                <a:spLocks/>
              </p:cNvSpPr>
              <p:nvPr/>
            </p:nvSpPr>
            <p:spPr bwMode="gray">
              <a:xfrm rot="7522397">
                <a:off x="1998" y="1912"/>
                <a:ext cx="477" cy="716"/>
              </a:xfrm>
              <a:custGeom>
                <a:avLst/>
                <a:gdLst>
                  <a:gd name="T0" fmla="*/ 134 w 383"/>
                  <a:gd name="T1" fmla="*/ 5 h 586"/>
                  <a:gd name="T2" fmla="*/ 0 w 383"/>
                  <a:gd name="T3" fmla="*/ 181 h 586"/>
                  <a:gd name="T4" fmla="*/ 320 w 383"/>
                  <a:gd name="T5" fmla="*/ 395 h 586"/>
                  <a:gd name="T6" fmla="*/ 407 w 383"/>
                  <a:gd name="T7" fmla="*/ 298 h 586"/>
                  <a:gd name="T8" fmla="*/ 134 w 383"/>
                  <a:gd name="T9" fmla="*/ 5 h 5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83"/>
                  <a:gd name="T16" fmla="*/ 0 h 586"/>
                  <a:gd name="T17" fmla="*/ 383 w 383"/>
                  <a:gd name="T18" fmla="*/ 586 h 58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83" h="586">
                    <a:moveTo>
                      <a:pt x="126" y="5"/>
                    </a:moveTo>
                    <a:cubicBezTo>
                      <a:pt x="53" y="8"/>
                      <a:pt x="0" y="269"/>
                      <a:pt x="0" y="269"/>
                    </a:cubicBezTo>
                    <a:cubicBezTo>
                      <a:pt x="300" y="586"/>
                      <a:pt x="300" y="586"/>
                      <a:pt x="300" y="586"/>
                    </a:cubicBezTo>
                    <a:cubicBezTo>
                      <a:pt x="383" y="442"/>
                      <a:pt x="383" y="442"/>
                      <a:pt x="383" y="44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8CB8E8"/>
                  </a:gs>
                  <a:gs pos="100000">
                    <a:srgbClr val="69A2E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47" name="Freeform 74"/>
              <p:cNvSpPr>
                <a:spLocks/>
              </p:cNvSpPr>
              <p:nvPr/>
            </p:nvSpPr>
            <p:spPr bwMode="gray">
              <a:xfrm rot="7522397">
                <a:off x="1875" y="1793"/>
                <a:ext cx="374" cy="569"/>
              </a:xfrm>
              <a:custGeom>
                <a:avLst/>
                <a:gdLst>
                  <a:gd name="T0" fmla="*/ 0 w 300"/>
                  <a:gd name="T1" fmla="*/ 0 h 466"/>
                  <a:gd name="T2" fmla="*/ 44 w 300"/>
                  <a:gd name="T3" fmla="*/ 188 h 466"/>
                  <a:gd name="T4" fmla="*/ 288 w 300"/>
                  <a:gd name="T5" fmla="*/ 313 h 466"/>
                  <a:gd name="T6" fmla="*/ 320 w 300"/>
                  <a:gd name="T7" fmla="*/ 213 h 466"/>
                  <a:gd name="T8" fmla="*/ 0 w 300"/>
                  <a:gd name="T9" fmla="*/ 0 h 4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0"/>
                  <a:gd name="T16" fmla="*/ 0 h 466"/>
                  <a:gd name="T17" fmla="*/ 300 w 300"/>
                  <a:gd name="T18" fmla="*/ 466 h 4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0" h="466">
                    <a:moveTo>
                      <a:pt x="0" y="0"/>
                    </a:moveTo>
                    <a:cubicBezTo>
                      <a:pt x="0" y="0"/>
                      <a:pt x="5" y="219"/>
                      <a:pt x="40" y="280"/>
                    </a:cubicBezTo>
                    <a:cubicBezTo>
                      <a:pt x="77" y="344"/>
                      <a:pt x="269" y="466"/>
                      <a:pt x="269" y="466"/>
                    </a:cubicBezTo>
                    <a:cubicBezTo>
                      <a:pt x="300" y="317"/>
                      <a:pt x="300" y="317"/>
                      <a:pt x="300" y="317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61B2"/>
                  </a:gs>
                  <a:gs pos="100000">
                    <a:srgbClr val="002D5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48" name="Freeform 75"/>
              <p:cNvSpPr>
                <a:spLocks/>
              </p:cNvSpPr>
              <p:nvPr/>
            </p:nvSpPr>
            <p:spPr bwMode="gray">
              <a:xfrm rot="7522397">
                <a:off x="1835" y="1991"/>
                <a:ext cx="542" cy="433"/>
              </a:xfrm>
              <a:custGeom>
                <a:avLst/>
                <a:gdLst>
                  <a:gd name="T0" fmla="*/ 0 w 435"/>
                  <a:gd name="T1" fmla="*/ 25 h 354"/>
                  <a:gd name="T2" fmla="*/ 295 w 435"/>
                  <a:gd name="T3" fmla="*/ 24 h 354"/>
                  <a:gd name="T4" fmla="*/ 459 w 435"/>
                  <a:gd name="T5" fmla="*/ 203 h 354"/>
                  <a:gd name="T6" fmla="*/ 316 w 435"/>
                  <a:gd name="T7" fmla="*/ 239 h 354"/>
                  <a:gd name="T8" fmla="*/ 0 w 435"/>
                  <a:gd name="T9" fmla="*/ 25 h 3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35"/>
                  <a:gd name="T16" fmla="*/ 0 h 354"/>
                  <a:gd name="T17" fmla="*/ 435 w 435"/>
                  <a:gd name="T18" fmla="*/ 354 h 35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35" h="354">
                    <a:moveTo>
                      <a:pt x="0" y="37"/>
                    </a:moveTo>
                    <a:cubicBezTo>
                      <a:pt x="0" y="37"/>
                      <a:pt x="219" y="0"/>
                      <a:pt x="279" y="35"/>
                    </a:cubicBezTo>
                    <a:cubicBezTo>
                      <a:pt x="346" y="73"/>
                      <a:pt x="435" y="300"/>
                      <a:pt x="435" y="300"/>
                    </a:cubicBezTo>
                    <a:cubicBezTo>
                      <a:pt x="300" y="354"/>
                      <a:pt x="300" y="354"/>
                      <a:pt x="300" y="354"/>
                    </a:cubicBezTo>
                    <a:lnTo>
                      <a:pt x="0" y="3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100000">
                    <a:srgbClr val="0061B2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649" name="Group 76"/>
            <p:cNvGrpSpPr>
              <a:grpSpLocks/>
            </p:cNvGrpSpPr>
            <p:nvPr/>
          </p:nvGrpSpPr>
          <p:grpSpPr bwMode="auto">
            <a:xfrm rot="-2999493">
              <a:off x="1513" y="3133"/>
              <a:ext cx="470" cy="472"/>
              <a:chOff x="3097" y="1092"/>
              <a:chExt cx="141" cy="122"/>
            </a:xfrm>
          </p:grpSpPr>
          <p:sp>
            <p:nvSpPr>
              <p:cNvPr id="21650" name="Freeform 77"/>
              <p:cNvSpPr>
                <a:spLocks/>
              </p:cNvSpPr>
              <p:nvPr/>
            </p:nvSpPr>
            <p:spPr bwMode="gray">
              <a:xfrm rot="10521890">
                <a:off x="3097" y="1092"/>
                <a:ext cx="62" cy="61"/>
              </a:xfrm>
              <a:custGeom>
                <a:avLst/>
                <a:gdLst>
                  <a:gd name="T0" fmla="*/ 65 w 61"/>
                  <a:gd name="T1" fmla="*/ 44 h 68"/>
                  <a:gd name="T2" fmla="*/ 3 w 61"/>
                  <a:gd name="T3" fmla="*/ 11 h 68"/>
                  <a:gd name="T4" fmla="*/ 0 w 61"/>
                  <a:gd name="T5" fmla="*/ 9 h 68"/>
                  <a:gd name="T6" fmla="*/ 8 w 61"/>
                  <a:gd name="T7" fmla="*/ 0 h 68"/>
                  <a:gd name="T8" fmla="*/ 10 w 61"/>
                  <a:gd name="T9" fmla="*/ 3 h 68"/>
                  <a:gd name="T10" fmla="*/ 65 w 61"/>
                  <a:gd name="T11" fmla="*/ 43 h 68"/>
                  <a:gd name="T12" fmla="*/ 65 w 61"/>
                  <a:gd name="T13" fmla="*/ 44 h 6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1"/>
                  <a:gd name="T22" fmla="*/ 0 h 68"/>
                  <a:gd name="T23" fmla="*/ 61 w 61"/>
                  <a:gd name="T24" fmla="*/ 68 h 6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1" h="68">
                    <a:moveTo>
                      <a:pt x="61" y="68"/>
                    </a:moveTo>
                    <a:cubicBezTo>
                      <a:pt x="3" y="16"/>
                      <a:pt x="3" y="16"/>
                      <a:pt x="3" y="1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3"/>
                      <a:pt x="4" y="4"/>
                      <a:pt x="8" y="0"/>
                    </a:cubicBezTo>
                    <a:cubicBezTo>
                      <a:pt x="10" y="3"/>
                      <a:pt x="10" y="3"/>
                      <a:pt x="10" y="3"/>
                    </a:cubicBezTo>
                    <a:cubicBezTo>
                      <a:pt x="61" y="67"/>
                      <a:pt x="61" y="67"/>
                      <a:pt x="61" y="67"/>
                    </a:cubicBezTo>
                    <a:lnTo>
                      <a:pt x="61" y="68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1" name="Freeform 78"/>
              <p:cNvSpPr>
                <a:spLocks/>
              </p:cNvSpPr>
              <p:nvPr/>
            </p:nvSpPr>
            <p:spPr bwMode="gray">
              <a:xfrm rot="10521890">
                <a:off x="3131" y="1112"/>
                <a:ext cx="107" cy="102"/>
              </a:xfrm>
              <a:custGeom>
                <a:avLst/>
                <a:gdLst>
                  <a:gd name="T0" fmla="*/ 64 w 106"/>
                  <a:gd name="T1" fmla="*/ 0 h 113"/>
                  <a:gd name="T2" fmla="*/ 41 w 106"/>
                  <a:gd name="T3" fmla="*/ 27 h 113"/>
                  <a:gd name="T4" fmla="*/ 0 w 106"/>
                  <a:gd name="T5" fmla="*/ 38 h 113"/>
                  <a:gd name="T6" fmla="*/ 68 w 106"/>
                  <a:gd name="T7" fmla="*/ 71 h 113"/>
                  <a:gd name="T8" fmla="*/ 107 w 106"/>
                  <a:gd name="T9" fmla="*/ 44 h 113"/>
                  <a:gd name="T10" fmla="*/ 64 w 106"/>
                  <a:gd name="T11" fmla="*/ 0 h 11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6"/>
                  <a:gd name="T19" fmla="*/ 0 h 113"/>
                  <a:gd name="T20" fmla="*/ 106 w 106"/>
                  <a:gd name="T21" fmla="*/ 113 h 11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6" h="113">
                    <a:moveTo>
                      <a:pt x="60" y="0"/>
                    </a:moveTo>
                    <a:cubicBezTo>
                      <a:pt x="60" y="0"/>
                      <a:pt x="62" y="20"/>
                      <a:pt x="41" y="41"/>
                    </a:cubicBezTo>
                    <a:cubicBezTo>
                      <a:pt x="17" y="63"/>
                      <a:pt x="0" y="56"/>
                      <a:pt x="0" y="56"/>
                    </a:cubicBezTo>
                    <a:cubicBezTo>
                      <a:pt x="64" y="106"/>
                      <a:pt x="64" y="106"/>
                      <a:pt x="64" y="106"/>
                    </a:cubicBezTo>
                    <a:cubicBezTo>
                      <a:pt x="64" y="106"/>
                      <a:pt x="106" y="113"/>
                      <a:pt x="103" y="67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rgbClr val="C9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1652" name="Group 79"/>
            <p:cNvGrpSpPr>
              <a:grpSpLocks/>
            </p:cNvGrpSpPr>
            <p:nvPr/>
          </p:nvGrpSpPr>
          <p:grpSpPr bwMode="auto">
            <a:xfrm rot="7522397">
              <a:off x="1660" y="3179"/>
              <a:ext cx="338" cy="335"/>
              <a:chOff x="2760" y="2156"/>
              <a:chExt cx="224" cy="225"/>
            </a:xfrm>
          </p:grpSpPr>
          <p:sp>
            <p:nvSpPr>
              <p:cNvPr id="21653" name="Freeform 80"/>
              <p:cNvSpPr>
                <a:spLocks/>
              </p:cNvSpPr>
              <p:nvPr/>
            </p:nvSpPr>
            <p:spPr bwMode="gray">
              <a:xfrm>
                <a:off x="2781" y="2180"/>
                <a:ext cx="142" cy="130"/>
              </a:xfrm>
              <a:custGeom>
                <a:avLst/>
                <a:gdLst>
                  <a:gd name="T0" fmla="*/ 1792 w 60"/>
                  <a:gd name="T1" fmla="*/ 0 h 55"/>
                  <a:gd name="T2" fmla="*/ 1287 w 60"/>
                  <a:gd name="T3" fmla="*/ 1279 h 55"/>
                  <a:gd name="T4" fmla="*/ 0 w 60"/>
                  <a:gd name="T5" fmla="*/ 1558 h 55"/>
                  <a:gd name="T6" fmla="*/ 1349 w 60"/>
                  <a:gd name="T7" fmla="*/ 1307 h 55"/>
                  <a:gd name="T8" fmla="*/ 1792 w 60"/>
                  <a:gd name="T9" fmla="*/ 0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5"/>
                  <a:gd name="T17" fmla="*/ 60 w 60"/>
                  <a:gd name="T18" fmla="*/ 55 h 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5">
                    <a:moveTo>
                      <a:pt x="57" y="0"/>
                    </a:moveTo>
                    <a:cubicBezTo>
                      <a:pt x="58" y="15"/>
                      <a:pt x="53" y="31"/>
                      <a:pt x="41" y="41"/>
                    </a:cubicBezTo>
                    <a:cubicBezTo>
                      <a:pt x="30" y="51"/>
                      <a:pt x="14" y="53"/>
                      <a:pt x="0" y="50"/>
                    </a:cubicBezTo>
                    <a:cubicBezTo>
                      <a:pt x="14" y="55"/>
                      <a:pt x="31" y="53"/>
                      <a:pt x="43" y="42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4" name="Freeform 81"/>
              <p:cNvSpPr>
                <a:spLocks/>
              </p:cNvSpPr>
              <p:nvPr/>
            </p:nvSpPr>
            <p:spPr bwMode="gray">
              <a:xfrm>
                <a:off x="2760" y="2156"/>
                <a:ext cx="148" cy="137"/>
              </a:xfrm>
              <a:custGeom>
                <a:avLst/>
                <a:gdLst>
                  <a:gd name="T0" fmla="*/ 1828 w 63"/>
                  <a:gd name="T1" fmla="*/ 0 h 58"/>
                  <a:gd name="T2" fmla="*/ 1309 w 63"/>
                  <a:gd name="T3" fmla="*/ 1344 h 58"/>
                  <a:gd name="T4" fmla="*/ 0 w 63"/>
                  <a:gd name="T5" fmla="*/ 1646 h 58"/>
                  <a:gd name="T6" fmla="*/ 1374 w 63"/>
                  <a:gd name="T7" fmla="*/ 1396 h 58"/>
                  <a:gd name="T8" fmla="*/ 1828 w 63"/>
                  <a:gd name="T9" fmla="*/ 0 h 5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3"/>
                  <a:gd name="T16" fmla="*/ 0 h 58"/>
                  <a:gd name="T17" fmla="*/ 63 w 63"/>
                  <a:gd name="T18" fmla="*/ 58 h 5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3" h="58">
                    <a:moveTo>
                      <a:pt x="60" y="0"/>
                    </a:moveTo>
                    <a:cubicBezTo>
                      <a:pt x="61" y="16"/>
                      <a:pt x="56" y="33"/>
                      <a:pt x="43" y="43"/>
                    </a:cubicBezTo>
                    <a:cubicBezTo>
                      <a:pt x="31" y="54"/>
                      <a:pt x="15" y="57"/>
                      <a:pt x="0" y="53"/>
                    </a:cubicBezTo>
                    <a:cubicBezTo>
                      <a:pt x="15" y="58"/>
                      <a:pt x="32" y="55"/>
                      <a:pt x="45" y="4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5" name="Freeform 82"/>
              <p:cNvSpPr>
                <a:spLocks/>
              </p:cNvSpPr>
              <p:nvPr/>
            </p:nvSpPr>
            <p:spPr bwMode="gray">
              <a:xfrm>
                <a:off x="2800" y="2201"/>
                <a:ext cx="137" cy="123"/>
              </a:xfrm>
              <a:custGeom>
                <a:avLst/>
                <a:gdLst>
                  <a:gd name="T0" fmla="*/ 1713 w 58"/>
                  <a:gd name="T1" fmla="*/ 0 h 52"/>
                  <a:gd name="T2" fmla="*/ 1238 w 58"/>
                  <a:gd name="T3" fmla="*/ 1221 h 52"/>
                  <a:gd name="T4" fmla="*/ 0 w 58"/>
                  <a:gd name="T5" fmla="*/ 1511 h 52"/>
                  <a:gd name="T6" fmla="*/ 1278 w 58"/>
                  <a:gd name="T7" fmla="*/ 1258 h 52"/>
                  <a:gd name="T8" fmla="*/ 1713 w 58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8"/>
                  <a:gd name="T16" fmla="*/ 0 h 52"/>
                  <a:gd name="T17" fmla="*/ 58 w 58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8" h="52">
                    <a:moveTo>
                      <a:pt x="55" y="0"/>
                    </a:moveTo>
                    <a:cubicBezTo>
                      <a:pt x="57" y="15"/>
                      <a:pt x="52" y="29"/>
                      <a:pt x="40" y="39"/>
                    </a:cubicBezTo>
                    <a:cubicBezTo>
                      <a:pt x="29" y="48"/>
                      <a:pt x="14" y="51"/>
                      <a:pt x="0" y="48"/>
                    </a:cubicBezTo>
                    <a:cubicBezTo>
                      <a:pt x="15" y="52"/>
                      <a:pt x="30" y="50"/>
                      <a:pt x="41" y="4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6" name="Freeform 83"/>
              <p:cNvSpPr>
                <a:spLocks/>
              </p:cNvSpPr>
              <p:nvPr/>
            </p:nvSpPr>
            <p:spPr bwMode="gray">
              <a:xfrm>
                <a:off x="2856" y="2262"/>
                <a:ext cx="116" cy="104"/>
              </a:xfrm>
              <a:custGeom>
                <a:avLst/>
                <a:gdLst>
                  <a:gd name="T0" fmla="*/ 1475 w 49"/>
                  <a:gd name="T1" fmla="*/ 0 h 44"/>
                  <a:gd name="T2" fmla="*/ 1058 w 49"/>
                  <a:gd name="T3" fmla="*/ 1028 h 44"/>
                  <a:gd name="T4" fmla="*/ 0 w 49"/>
                  <a:gd name="T5" fmla="*/ 1257 h 44"/>
                  <a:gd name="T6" fmla="*/ 1098 w 49"/>
                  <a:gd name="T7" fmla="*/ 1057 h 44"/>
                  <a:gd name="T8" fmla="*/ 1475 w 49"/>
                  <a:gd name="T9" fmla="*/ 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44"/>
                  <a:gd name="T17" fmla="*/ 49 w 49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44">
                    <a:moveTo>
                      <a:pt x="47" y="0"/>
                    </a:moveTo>
                    <a:cubicBezTo>
                      <a:pt x="48" y="12"/>
                      <a:pt x="44" y="25"/>
                      <a:pt x="34" y="33"/>
                    </a:cubicBezTo>
                    <a:cubicBezTo>
                      <a:pt x="25" y="41"/>
                      <a:pt x="12" y="43"/>
                      <a:pt x="0" y="40"/>
                    </a:cubicBezTo>
                    <a:cubicBezTo>
                      <a:pt x="12" y="44"/>
                      <a:pt x="25" y="42"/>
                      <a:pt x="35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7" name="Freeform 84"/>
              <p:cNvSpPr>
                <a:spLocks/>
              </p:cNvSpPr>
              <p:nvPr/>
            </p:nvSpPr>
            <p:spPr bwMode="gray">
              <a:xfrm>
                <a:off x="2840" y="2244"/>
                <a:ext cx="120" cy="111"/>
              </a:xfrm>
              <a:custGeom>
                <a:avLst/>
                <a:gdLst>
                  <a:gd name="T0" fmla="*/ 1501 w 51"/>
                  <a:gd name="T1" fmla="*/ 0 h 47"/>
                  <a:gd name="T2" fmla="*/ 1068 w 51"/>
                  <a:gd name="T3" fmla="*/ 1093 h 47"/>
                  <a:gd name="T4" fmla="*/ 0 w 51"/>
                  <a:gd name="T5" fmla="*/ 1306 h 47"/>
                  <a:gd name="T6" fmla="*/ 1134 w 51"/>
                  <a:gd name="T7" fmla="*/ 1122 h 47"/>
                  <a:gd name="T8" fmla="*/ 1501 w 51"/>
                  <a:gd name="T9" fmla="*/ 0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1"/>
                  <a:gd name="T16" fmla="*/ 0 h 47"/>
                  <a:gd name="T17" fmla="*/ 51 w 51"/>
                  <a:gd name="T18" fmla="*/ 47 h 4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1" h="47">
                    <a:moveTo>
                      <a:pt x="49" y="0"/>
                    </a:moveTo>
                    <a:cubicBezTo>
                      <a:pt x="50" y="13"/>
                      <a:pt x="46" y="26"/>
                      <a:pt x="35" y="35"/>
                    </a:cubicBezTo>
                    <a:cubicBezTo>
                      <a:pt x="26" y="43"/>
                      <a:pt x="12" y="46"/>
                      <a:pt x="0" y="42"/>
                    </a:cubicBezTo>
                    <a:cubicBezTo>
                      <a:pt x="12" y="47"/>
                      <a:pt x="26" y="45"/>
                      <a:pt x="37" y="36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  <p:sp>
            <p:nvSpPr>
              <p:cNvPr id="21658" name="Freeform 85"/>
              <p:cNvSpPr>
                <a:spLocks/>
              </p:cNvSpPr>
              <p:nvPr/>
            </p:nvSpPr>
            <p:spPr bwMode="gray">
              <a:xfrm>
                <a:off x="2873" y="2279"/>
                <a:ext cx="111" cy="102"/>
              </a:xfrm>
              <a:custGeom>
                <a:avLst/>
                <a:gdLst>
                  <a:gd name="T0" fmla="*/ 1393 w 47"/>
                  <a:gd name="T1" fmla="*/ 0 h 43"/>
                  <a:gd name="T2" fmla="*/ 1027 w 47"/>
                  <a:gd name="T3" fmla="*/ 1013 h 43"/>
                  <a:gd name="T4" fmla="*/ 0 w 47"/>
                  <a:gd name="T5" fmla="*/ 1243 h 43"/>
                  <a:gd name="T6" fmla="*/ 1053 w 47"/>
                  <a:gd name="T7" fmla="*/ 1041 h 43"/>
                  <a:gd name="T8" fmla="*/ 1393 w 47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"/>
                  <a:gd name="T16" fmla="*/ 0 h 43"/>
                  <a:gd name="T17" fmla="*/ 47 w 47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" h="43">
                    <a:moveTo>
                      <a:pt x="45" y="0"/>
                    </a:moveTo>
                    <a:cubicBezTo>
                      <a:pt x="46" y="12"/>
                      <a:pt x="42" y="24"/>
                      <a:pt x="33" y="32"/>
                    </a:cubicBezTo>
                    <a:cubicBezTo>
                      <a:pt x="24" y="39"/>
                      <a:pt x="12" y="42"/>
                      <a:pt x="0" y="39"/>
                    </a:cubicBezTo>
                    <a:cubicBezTo>
                      <a:pt x="12" y="43"/>
                      <a:pt x="25" y="41"/>
                      <a:pt x="34" y="33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01D36"/>
                  </a:gs>
                  <a:gs pos="50000">
                    <a:srgbClr val="0061B2"/>
                  </a:gs>
                  <a:gs pos="100000">
                    <a:srgbClr val="001D36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26985233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2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21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2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21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21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21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2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2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"/>
                                        <p:tgtEl>
                                          <p:spTgt spid="2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"/>
                                        <p:tgtEl>
                                          <p:spTgt spid="2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2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"/>
                                        <p:tgtEl>
                                          <p:spTgt spid="2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"/>
                                        <p:tgtEl>
                                          <p:spTgt spid="21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21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"/>
                                        <p:tgtEl>
                                          <p:spTgt spid="2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"/>
                                        <p:tgtEl>
                                          <p:spTgt spid="2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"/>
                                        <p:tgtEl>
                                          <p:spTgt spid="2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70" grpId="0"/>
      <p:bldP spid="21571" grpId="0"/>
      <p:bldP spid="21572" grpId="0"/>
      <p:bldP spid="21573" grpId="0"/>
      <p:bldP spid="21574" grpId="0"/>
      <p:bldP spid="21575" grpId="0"/>
      <p:bldP spid="21577" grpId="0"/>
      <p:bldP spid="21578" grpId="0"/>
      <p:bldP spid="21579" grpId="0"/>
      <p:bldP spid="21580" grpId="0"/>
      <p:bldP spid="21581" grpId="0"/>
      <p:bldP spid="21585" grpId="0" animBg="1"/>
      <p:bldP spid="21586" grpId="0" animBg="1"/>
      <p:bldP spid="21587" grpId="0" animBg="1"/>
      <p:bldP spid="21588" grpId="0" animBg="1"/>
      <p:bldP spid="21589" grpId="0" animBg="1"/>
      <p:bldP spid="2159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全屏显示(4:3)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Standarddesign</vt:lpstr>
      <vt:lpstr>递进图示Target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TZ-固定图形;XG-渐变;KJ-3D;DH-静态</cp:keywords>
  <dc:description>PPTfans.cn</dc:description>
  <cp:revision>1</cp:revision>
  <dcterms:created xsi:type="dcterms:W3CDTF">2010-11-04T07:51:42Z</dcterms:created>
  <dcterms:modified xsi:type="dcterms:W3CDTF">2010-11-04T07:54:45Z</dcterms:modified>
  <cp:category>UDi-逻辑图示</cp:category>
</cp:coreProperties>
</file>