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Documents and Settings\Admin\Рабочий стол\флаги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118" y="964940"/>
            <a:ext cx="981075" cy="661988"/>
          </a:xfrm>
          <a:prstGeom prst="rect">
            <a:avLst/>
          </a:prstGeom>
          <a:noFill/>
        </p:spPr>
      </p:pic>
      <p:pic>
        <p:nvPicPr>
          <p:cNvPr id="14339" name="Picture 3" descr="C:\Documents and Settings\Admin\Рабочий стол\флаги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7126" y="964940"/>
            <a:ext cx="981075" cy="661988"/>
          </a:xfrm>
          <a:prstGeom prst="rect">
            <a:avLst/>
          </a:prstGeom>
          <a:noFill/>
        </p:spPr>
      </p:pic>
      <p:pic>
        <p:nvPicPr>
          <p:cNvPr id="14340" name="Picture 4" descr="C:\Documents and Settings\Admin\Рабочий стол\флаги\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0134" y="964940"/>
            <a:ext cx="981075" cy="661988"/>
          </a:xfrm>
          <a:prstGeom prst="rect">
            <a:avLst/>
          </a:prstGeom>
          <a:noFill/>
        </p:spPr>
      </p:pic>
      <p:pic>
        <p:nvPicPr>
          <p:cNvPr id="14341" name="Picture 5" descr="C:\Documents and Settings\Admin\Рабочий стол\флаги\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3142" y="964940"/>
            <a:ext cx="981075" cy="661988"/>
          </a:xfrm>
          <a:prstGeom prst="rect">
            <a:avLst/>
          </a:prstGeom>
          <a:noFill/>
        </p:spPr>
      </p:pic>
      <p:pic>
        <p:nvPicPr>
          <p:cNvPr id="14342" name="Picture 6" descr="C:\Documents and Settings\Admin\Рабочий стол\флаги\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06150" y="964940"/>
            <a:ext cx="981075" cy="661988"/>
          </a:xfrm>
          <a:prstGeom prst="rect">
            <a:avLst/>
          </a:prstGeom>
          <a:noFill/>
        </p:spPr>
      </p:pic>
      <p:pic>
        <p:nvPicPr>
          <p:cNvPr id="14343" name="Picture 7" descr="C:\Documents and Settings\Admin\Рабочий стол\флаги\6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4118" y="2153010"/>
            <a:ext cx="981075" cy="661988"/>
          </a:xfrm>
          <a:prstGeom prst="rect">
            <a:avLst/>
          </a:prstGeom>
          <a:noFill/>
        </p:spPr>
      </p:pic>
      <p:pic>
        <p:nvPicPr>
          <p:cNvPr id="14344" name="Picture 8" descr="C:\Documents and Settings\Admin\Рабочий стол\флаги\7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77126" y="2153010"/>
            <a:ext cx="981075" cy="661988"/>
          </a:xfrm>
          <a:prstGeom prst="rect">
            <a:avLst/>
          </a:prstGeom>
          <a:noFill/>
        </p:spPr>
      </p:pic>
      <p:pic>
        <p:nvPicPr>
          <p:cNvPr id="14345" name="Picture 9" descr="C:\Documents and Settings\Admin\Рабочий стол\флаги\8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0134" y="2153010"/>
            <a:ext cx="981075" cy="661988"/>
          </a:xfrm>
          <a:prstGeom prst="rect">
            <a:avLst/>
          </a:prstGeom>
          <a:noFill/>
        </p:spPr>
      </p:pic>
      <p:pic>
        <p:nvPicPr>
          <p:cNvPr id="14346" name="Picture 10" descr="C:\Documents and Settings\Admin\Рабочий стол\флаги\9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63142" y="2153010"/>
            <a:ext cx="981075" cy="661988"/>
          </a:xfrm>
          <a:prstGeom prst="rect">
            <a:avLst/>
          </a:prstGeom>
          <a:noFill/>
        </p:spPr>
      </p:pic>
      <p:pic>
        <p:nvPicPr>
          <p:cNvPr id="14347" name="Picture 11" descr="C:\Documents and Settings\Admin\Рабочий стол\флаги\10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06150" y="2153010"/>
            <a:ext cx="981075" cy="661988"/>
          </a:xfrm>
          <a:prstGeom prst="rect">
            <a:avLst/>
          </a:prstGeom>
          <a:noFill/>
        </p:spPr>
      </p:pic>
      <p:pic>
        <p:nvPicPr>
          <p:cNvPr id="14348" name="Picture 12" descr="C:\Documents and Settings\Admin\Рабочий стол\флаги\11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49158" y="2153010"/>
            <a:ext cx="981075" cy="661988"/>
          </a:xfrm>
          <a:prstGeom prst="rect">
            <a:avLst/>
          </a:prstGeom>
          <a:noFill/>
        </p:spPr>
      </p:pic>
      <p:pic>
        <p:nvPicPr>
          <p:cNvPr id="14349" name="Picture 13" descr="C:\Documents and Settings\Admin\Рабочий стол\флаги\12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92166" y="2153010"/>
            <a:ext cx="981075" cy="661988"/>
          </a:xfrm>
          <a:prstGeom prst="rect">
            <a:avLst/>
          </a:prstGeom>
          <a:noFill/>
        </p:spPr>
      </p:pic>
      <p:pic>
        <p:nvPicPr>
          <p:cNvPr id="14350" name="Picture 14" descr="C:\Documents and Settings\Admin\Рабочий стол\флаги\1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4118" y="3287226"/>
            <a:ext cx="981075" cy="661988"/>
          </a:xfrm>
          <a:prstGeom prst="rect">
            <a:avLst/>
          </a:prstGeom>
          <a:noFill/>
        </p:spPr>
      </p:pic>
      <p:pic>
        <p:nvPicPr>
          <p:cNvPr id="14351" name="Picture 15" descr="C:\Documents and Settings\Admin\Рабочий стол\флаги\14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77126" y="3287226"/>
            <a:ext cx="981075" cy="661988"/>
          </a:xfrm>
          <a:prstGeom prst="rect">
            <a:avLst/>
          </a:prstGeom>
          <a:noFill/>
        </p:spPr>
      </p:pic>
      <p:pic>
        <p:nvPicPr>
          <p:cNvPr id="14352" name="Picture 16" descr="C:\Documents and Settings\Admin\Рабочий стол\флаги\15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920134" y="3287226"/>
            <a:ext cx="981075" cy="661988"/>
          </a:xfrm>
          <a:prstGeom prst="rect">
            <a:avLst/>
          </a:prstGeom>
          <a:noFill/>
        </p:spPr>
      </p:pic>
      <p:pic>
        <p:nvPicPr>
          <p:cNvPr id="14353" name="Picture 17" descr="C:\Documents and Settings\Admin\Рабочий стол\флаги\16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063142" y="3287226"/>
            <a:ext cx="981075" cy="661988"/>
          </a:xfrm>
          <a:prstGeom prst="rect">
            <a:avLst/>
          </a:prstGeom>
          <a:noFill/>
        </p:spPr>
      </p:pic>
      <p:pic>
        <p:nvPicPr>
          <p:cNvPr id="14354" name="Picture 18" descr="C:\Documents and Settings\Admin\Рабочий стол\флаги\17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206150" y="3287226"/>
            <a:ext cx="981075" cy="661988"/>
          </a:xfrm>
          <a:prstGeom prst="rect">
            <a:avLst/>
          </a:prstGeom>
          <a:noFill/>
        </p:spPr>
      </p:pic>
      <p:pic>
        <p:nvPicPr>
          <p:cNvPr id="14355" name="Picture 19" descr="C:\Documents and Settings\Admin\Рабочий стол\флаги\18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349158" y="3287226"/>
            <a:ext cx="981075" cy="661988"/>
          </a:xfrm>
          <a:prstGeom prst="rect">
            <a:avLst/>
          </a:prstGeom>
          <a:noFill/>
        </p:spPr>
      </p:pic>
      <p:pic>
        <p:nvPicPr>
          <p:cNvPr id="14356" name="Picture 20" descr="C:\Documents and Settings\Admin\Рабочий стол\флаги\19.pn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492166" y="3287226"/>
            <a:ext cx="981075" cy="661988"/>
          </a:xfrm>
          <a:prstGeom prst="rect">
            <a:avLst/>
          </a:prstGeom>
          <a:noFill/>
        </p:spPr>
      </p:pic>
      <p:pic>
        <p:nvPicPr>
          <p:cNvPr id="14357" name="Picture 21" descr="C:\Documents and Settings\Admin\Рабочий стол\флаги\20.pn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34118" y="4437924"/>
            <a:ext cx="981075" cy="661988"/>
          </a:xfrm>
          <a:prstGeom prst="rect">
            <a:avLst/>
          </a:prstGeom>
          <a:noFill/>
        </p:spPr>
      </p:pic>
      <p:pic>
        <p:nvPicPr>
          <p:cNvPr id="14358" name="Picture 22" descr="C:\Documents and Settings\Admin\Рабочий стол\флаги\21.pn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1777126" y="4437924"/>
            <a:ext cx="981075" cy="661988"/>
          </a:xfrm>
          <a:prstGeom prst="rect">
            <a:avLst/>
          </a:prstGeom>
          <a:noFill/>
        </p:spPr>
      </p:pic>
      <p:pic>
        <p:nvPicPr>
          <p:cNvPr id="14359" name="Picture 23" descr="C:\Documents and Settings\Admin\Рабочий стол\флаги\22.pn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2920134" y="4437924"/>
            <a:ext cx="981075" cy="661988"/>
          </a:xfrm>
          <a:prstGeom prst="rect">
            <a:avLst/>
          </a:prstGeom>
          <a:noFill/>
        </p:spPr>
      </p:pic>
      <p:pic>
        <p:nvPicPr>
          <p:cNvPr id="14360" name="Picture 24" descr="C:\Documents and Settings\Admin\Рабочий стол\флаги\23.png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4063142" y="4437924"/>
            <a:ext cx="981075" cy="661988"/>
          </a:xfrm>
          <a:prstGeom prst="rect">
            <a:avLst/>
          </a:prstGeom>
          <a:noFill/>
        </p:spPr>
      </p:pic>
      <p:pic>
        <p:nvPicPr>
          <p:cNvPr id="14361" name="Picture 25" descr="C:\Documents and Settings\Admin\Рабочий стол\флаги\24.png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5206150" y="4437924"/>
            <a:ext cx="981075" cy="661988"/>
          </a:xfrm>
          <a:prstGeom prst="rect">
            <a:avLst/>
          </a:prstGeom>
          <a:noFill/>
        </p:spPr>
      </p:pic>
      <p:pic>
        <p:nvPicPr>
          <p:cNvPr id="14362" name="Picture 26" descr="C:\Documents and Settings\Admin\Рабочий стол\флаги\25.png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6349158" y="4437924"/>
            <a:ext cx="981075" cy="661988"/>
          </a:xfrm>
          <a:prstGeom prst="rect">
            <a:avLst/>
          </a:prstGeom>
          <a:noFill/>
        </p:spPr>
      </p:pic>
      <p:pic>
        <p:nvPicPr>
          <p:cNvPr id="14363" name="Picture 27" descr="C:\Documents and Settings\Admin\Рабочий стол\флаги\26.png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7492166" y="4437924"/>
            <a:ext cx="981075" cy="661988"/>
          </a:xfrm>
          <a:prstGeom prst="rect">
            <a:avLst/>
          </a:prstGeom>
          <a:noFill/>
        </p:spPr>
      </p:pic>
      <p:pic>
        <p:nvPicPr>
          <p:cNvPr id="14364" name="Picture 28" descr="C:\Documents and Settings\Admin\Рабочий стол\флаги\27.png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634118" y="5561886"/>
            <a:ext cx="981075" cy="661988"/>
          </a:xfrm>
          <a:prstGeom prst="rect">
            <a:avLst/>
          </a:prstGeom>
          <a:noFill/>
        </p:spPr>
      </p:pic>
      <p:pic>
        <p:nvPicPr>
          <p:cNvPr id="14365" name="Picture 29" descr="C:\Documents and Settings\Admin\Рабочий стол\флаги\28.png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1777126" y="5561886"/>
            <a:ext cx="981075" cy="661988"/>
          </a:xfrm>
          <a:prstGeom prst="rect">
            <a:avLst/>
          </a:prstGeom>
          <a:noFill/>
        </p:spPr>
      </p:pic>
      <p:pic>
        <p:nvPicPr>
          <p:cNvPr id="14366" name="Picture 30" descr="C:\Documents and Settings\Admin\Рабочий стол\флаги\29.pn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2920134" y="5561886"/>
            <a:ext cx="981075" cy="661988"/>
          </a:xfrm>
          <a:prstGeom prst="rect">
            <a:avLst/>
          </a:prstGeom>
          <a:noFill/>
        </p:spPr>
      </p:pic>
      <p:pic>
        <p:nvPicPr>
          <p:cNvPr id="14367" name="Picture 31" descr="C:\Documents and Settings\Admin\Рабочий стол\флаги\30.png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4063142" y="5561886"/>
            <a:ext cx="981075" cy="661988"/>
          </a:xfrm>
          <a:prstGeom prst="rect">
            <a:avLst/>
          </a:prstGeom>
          <a:noFill/>
        </p:spPr>
      </p:pic>
      <p:pic>
        <p:nvPicPr>
          <p:cNvPr id="14368" name="Picture 32" descr="C:\Documents and Settings\Admin\Рабочий стол\флаги\31.pn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5206150" y="5561886"/>
            <a:ext cx="981075" cy="661988"/>
          </a:xfrm>
          <a:prstGeom prst="rect">
            <a:avLst/>
          </a:prstGeom>
          <a:noFill/>
        </p:spPr>
      </p:pic>
      <p:pic>
        <p:nvPicPr>
          <p:cNvPr id="14369" name="Picture 33" descr="C:\Documents and Settings\Admin\Рабочий стол\флаги\32.png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6349158" y="5561886"/>
            <a:ext cx="981075" cy="661988"/>
          </a:xfrm>
          <a:prstGeom prst="rect">
            <a:avLst/>
          </a:prstGeom>
          <a:noFill/>
        </p:spPr>
      </p:pic>
      <p:pic>
        <p:nvPicPr>
          <p:cNvPr id="14370" name="Picture 34" descr="C:\Documents and Settings\Admin\Рабочий стол\флаги\33.png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7492166" y="5561886"/>
            <a:ext cx="981075" cy="661988"/>
          </a:xfrm>
          <a:prstGeom prst="rect">
            <a:avLst/>
          </a:prstGeom>
          <a:noFill/>
        </p:spPr>
      </p:pic>
      <p:sp>
        <p:nvSpPr>
          <p:cNvPr id="46" name="Прямоугольник 121"/>
          <p:cNvSpPr/>
          <p:nvPr/>
        </p:nvSpPr>
        <p:spPr>
          <a:xfrm>
            <a:off x="571472" y="1654046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Argentina</a:t>
            </a:r>
          </a:p>
        </p:txBody>
      </p:sp>
      <p:sp>
        <p:nvSpPr>
          <p:cNvPr id="47" name="Прямоугольник 121"/>
          <p:cNvSpPr/>
          <p:nvPr/>
        </p:nvSpPr>
        <p:spPr>
          <a:xfrm>
            <a:off x="1617768" y="1654046"/>
            <a:ext cx="13716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Antigua and Barbuda</a:t>
            </a:r>
          </a:p>
        </p:txBody>
      </p:sp>
      <p:sp>
        <p:nvSpPr>
          <p:cNvPr id="48" name="Прямоугольник 121"/>
          <p:cNvSpPr/>
          <p:nvPr/>
        </p:nvSpPr>
        <p:spPr>
          <a:xfrm>
            <a:off x="3088284" y="1654046"/>
            <a:ext cx="7330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Bahamas</a:t>
            </a:r>
          </a:p>
        </p:txBody>
      </p:sp>
      <p:sp>
        <p:nvSpPr>
          <p:cNvPr id="49" name="Прямоугольник 121"/>
          <p:cNvSpPr/>
          <p:nvPr/>
        </p:nvSpPr>
        <p:spPr>
          <a:xfrm>
            <a:off x="4214810" y="1654046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Barbados</a:t>
            </a:r>
          </a:p>
        </p:txBody>
      </p:sp>
      <p:sp>
        <p:nvSpPr>
          <p:cNvPr id="50" name="Прямоугольник 121"/>
          <p:cNvSpPr/>
          <p:nvPr/>
        </p:nvSpPr>
        <p:spPr>
          <a:xfrm>
            <a:off x="5402880" y="1654046"/>
            <a:ext cx="571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Belize</a:t>
            </a:r>
          </a:p>
        </p:txBody>
      </p:sp>
      <p:sp>
        <p:nvSpPr>
          <p:cNvPr id="54" name="Прямоугольник 121"/>
          <p:cNvSpPr/>
          <p:nvPr/>
        </p:nvSpPr>
        <p:spPr>
          <a:xfrm>
            <a:off x="829746" y="2841014"/>
            <a:ext cx="5627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Bolivia</a:t>
            </a:r>
          </a:p>
        </p:txBody>
      </p:sp>
      <p:sp>
        <p:nvSpPr>
          <p:cNvPr id="55" name="Прямоугольник 121"/>
          <p:cNvSpPr/>
          <p:nvPr/>
        </p:nvSpPr>
        <p:spPr>
          <a:xfrm>
            <a:off x="2035400" y="2841014"/>
            <a:ext cx="571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Brazil</a:t>
            </a:r>
          </a:p>
        </p:txBody>
      </p:sp>
      <p:sp>
        <p:nvSpPr>
          <p:cNvPr id="56" name="Прямоугольник 121"/>
          <p:cNvSpPr/>
          <p:nvPr/>
        </p:nvSpPr>
        <p:spPr>
          <a:xfrm>
            <a:off x="3071802" y="2841014"/>
            <a:ext cx="6429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Canada</a:t>
            </a:r>
          </a:p>
        </p:txBody>
      </p:sp>
      <p:sp>
        <p:nvSpPr>
          <p:cNvPr id="57" name="Прямоугольник 121"/>
          <p:cNvSpPr/>
          <p:nvPr/>
        </p:nvSpPr>
        <p:spPr>
          <a:xfrm>
            <a:off x="4286248" y="2841014"/>
            <a:ext cx="5000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Chile</a:t>
            </a:r>
          </a:p>
        </p:txBody>
      </p:sp>
      <p:sp>
        <p:nvSpPr>
          <p:cNvPr id="58" name="Прямоугольник 121"/>
          <p:cNvSpPr/>
          <p:nvPr/>
        </p:nvSpPr>
        <p:spPr>
          <a:xfrm>
            <a:off x="5329238" y="2841014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Colombia</a:t>
            </a:r>
          </a:p>
        </p:txBody>
      </p:sp>
      <p:sp>
        <p:nvSpPr>
          <p:cNvPr id="59" name="Прямоугольник 121"/>
          <p:cNvSpPr/>
          <p:nvPr/>
        </p:nvSpPr>
        <p:spPr>
          <a:xfrm>
            <a:off x="6419494" y="2841014"/>
            <a:ext cx="8572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Costa Rica</a:t>
            </a:r>
          </a:p>
        </p:txBody>
      </p:sp>
      <p:sp>
        <p:nvSpPr>
          <p:cNvPr id="60" name="Прямоугольник 121"/>
          <p:cNvSpPr/>
          <p:nvPr/>
        </p:nvSpPr>
        <p:spPr>
          <a:xfrm>
            <a:off x="7777918" y="2841014"/>
            <a:ext cx="5000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Cuba</a:t>
            </a:r>
          </a:p>
        </p:txBody>
      </p:sp>
      <p:sp>
        <p:nvSpPr>
          <p:cNvPr id="61" name="Прямоугольник 121"/>
          <p:cNvSpPr/>
          <p:nvPr/>
        </p:nvSpPr>
        <p:spPr>
          <a:xfrm>
            <a:off x="758308" y="3948854"/>
            <a:ext cx="7770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Dominica</a:t>
            </a:r>
          </a:p>
        </p:txBody>
      </p:sp>
      <p:sp>
        <p:nvSpPr>
          <p:cNvPr id="62" name="Прямоугольник 121"/>
          <p:cNvSpPr/>
          <p:nvPr/>
        </p:nvSpPr>
        <p:spPr>
          <a:xfrm>
            <a:off x="1857356" y="3948854"/>
            <a:ext cx="785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Dominican Republic</a:t>
            </a:r>
          </a:p>
        </p:txBody>
      </p:sp>
      <p:sp>
        <p:nvSpPr>
          <p:cNvPr id="63" name="Прямоугольник 121"/>
          <p:cNvSpPr/>
          <p:nvPr/>
        </p:nvSpPr>
        <p:spPr>
          <a:xfrm>
            <a:off x="3089386" y="3948854"/>
            <a:ext cx="7319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Ecuador</a:t>
            </a:r>
          </a:p>
        </p:txBody>
      </p:sp>
      <p:sp>
        <p:nvSpPr>
          <p:cNvPr id="64" name="Прямоугольник 121"/>
          <p:cNvSpPr/>
          <p:nvPr/>
        </p:nvSpPr>
        <p:spPr>
          <a:xfrm>
            <a:off x="4143372" y="3948854"/>
            <a:ext cx="8572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El Salvador</a:t>
            </a:r>
          </a:p>
        </p:txBody>
      </p:sp>
      <p:sp>
        <p:nvSpPr>
          <p:cNvPr id="65" name="Прямоугольник 121"/>
          <p:cNvSpPr/>
          <p:nvPr/>
        </p:nvSpPr>
        <p:spPr>
          <a:xfrm>
            <a:off x="5241318" y="3948854"/>
            <a:ext cx="9286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Green Land</a:t>
            </a:r>
          </a:p>
        </p:txBody>
      </p:sp>
      <p:sp>
        <p:nvSpPr>
          <p:cNvPr id="68" name="Прямоугольник 121"/>
          <p:cNvSpPr/>
          <p:nvPr/>
        </p:nvSpPr>
        <p:spPr>
          <a:xfrm>
            <a:off x="6419494" y="3948854"/>
            <a:ext cx="8572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Guatemala</a:t>
            </a:r>
          </a:p>
        </p:txBody>
      </p:sp>
      <p:sp>
        <p:nvSpPr>
          <p:cNvPr id="69" name="Прямоугольник 121"/>
          <p:cNvSpPr/>
          <p:nvPr/>
        </p:nvSpPr>
        <p:spPr>
          <a:xfrm>
            <a:off x="7641630" y="3948854"/>
            <a:ext cx="65173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Guyana</a:t>
            </a:r>
          </a:p>
        </p:txBody>
      </p:sp>
      <p:sp>
        <p:nvSpPr>
          <p:cNvPr id="70" name="Прямоугольник 121"/>
          <p:cNvSpPr/>
          <p:nvPr/>
        </p:nvSpPr>
        <p:spPr>
          <a:xfrm>
            <a:off x="892392" y="5118238"/>
            <a:ext cx="491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Haiti</a:t>
            </a:r>
          </a:p>
        </p:txBody>
      </p:sp>
      <p:sp>
        <p:nvSpPr>
          <p:cNvPr id="71" name="Прямоугольник 121"/>
          <p:cNvSpPr/>
          <p:nvPr/>
        </p:nvSpPr>
        <p:spPr>
          <a:xfrm>
            <a:off x="1910108" y="5118238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Honduras</a:t>
            </a:r>
          </a:p>
        </p:txBody>
      </p:sp>
      <p:sp>
        <p:nvSpPr>
          <p:cNvPr id="72" name="Прямоугольник 121"/>
          <p:cNvSpPr/>
          <p:nvPr/>
        </p:nvSpPr>
        <p:spPr>
          <a:xfrm>
            <a:off x="3080594" y="5118238"/>
            <a:ext cx="7143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Jamaica</a:t>
            </a:r>
          </a:p>
        </p:txBody>
      </p:sp>
      <p:sp>
        <p:nvSpPr>
          <p:cNvPr id="73" name="Прямоугольник 121"/>
          <p:cNvSpPr/>
          <p:nvPr/>
        </p:nvSpPr>
        <p:spPr>
          <a:xfrm>
            <a:off x="4249978" y="5118238"/>
            <a:ext cx="6429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Mexico</a:t>
            </a:r>
          </a:p>
        </p:txBody>
      </p:sp>
      <p:sp>
        <p:nvSpPr>
          <p:cNvPr id="74" name="Прямоугольник 121"/>
          <p:cNvSpPr/>
          <p:nvPr/>
        </p:nvSpPr>
        <p:spPr>
          <a:xfrm>
            <a:off x="5357818" y="5118238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Nicaragua</a:t>
            </a:r>
          </a:p>
        </p:txBody>
      </p:sp>
      <p:sp>
        <p:nvSpPr>
          <p:cNvPr id="75" name="Прямоугольник 121"/>
          <p:cNvSpPr/>
          <p:nvPr/>
        </p:nvSpPr>
        <p:spPr>
          <a:xfrm>
            <a:off x="6527202" y="5118238"/>
            <a:ext cx="7143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Panama</a:t>
            </a:r>
          </a:p>
        </p:txBody>
      </p:sp>
      <p:sp>
        <p:nvSpPr>
          <p:cNvPr id="76" name="Прямоугольник 121"/>
          <p:cNvSpPr/>
          <p:nvPr/>
        </p:nvSpPr>
        <p:spPr>
          <a:xfrm>
            <a:off x="7625148" y="5118238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Paraguay</a:t>
            </a:r>
          </a:p>
        </p:txBody>
      </p:sp>
      <p:sp>
        <p:nvSpPr>
          <p:cNvPr id="77" name="Прямоугольник 121"/>
          <p:cNvSpPr/>
          <p:nvPr/>
        </p:nvSpPr>
        <p:spPr>
          <a:xfrm>
            <a:off x="874808" y="6216184"/>
            <a:ext cx="491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Peru</a:t>
            </a:r>
          </a:p>
        </p:txBody>
      </p:sp>
      <p:sp>
        <p:nvSpPr>
          <p:cNvPr id="78" name="Прямоугольник 121"/>
          <p:cNvSpPr/>
          <p:nvPr/>
        </p:nvSpPr>
        <p:spPr>
          <a:xfrm>
            <a:off x="1829878" y="6216184"/>
            <a:ext cx="8572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Puerto Rico</a:t>
            </a:r>
          </a:p>
        </p:txBody>
      </p:sp>
      <p:sp>
        <p:nvSpPr>
          <p:cNvPr id="79" name="Прямоугольник 121"/>
          <p:cNvSpPr/>
          <p:nvPr/>
        </p:nvSpPr>
        <p:spPr>
          <a:xfrm>
            <a:off x="3016846" y="6216184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Suriname</a:t>
            </a:r>
          </a:p>
        </p:txBody>
      </p:sp>
      <p:sp>
        <p:nvSpPr>
          <p:cNvPr id="80" name="Прямоугольник 121"/>
          <p:cNvSpPr/>
          <p:nvPr/>
        </p:nvSpPr>
        <p:spPr>
          <a:xfrm>
            <a:off x="4170850" y="6216184"/>
            <a:ext cx="731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Trinidad Tobago</a:t>
            </a:r>
          </a:p>
        </p:txBody>
      </p:sp>
      <p:sp>
        <p:nvSpPr>
          <p:cNvPr id="81" name="Прямоугольник 121"/>
          <p:cNvSpPr/>
          <p:nvPr/>
        </p:nvSpPr>
        <p:spPr>
          <a:xfrm>
            <a:off x="5260004" y="6216184"/>
            <a:ext cx="10001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United States</a:t>
            </a:r>
          </a:p>
        </p:txBody>
      </p:sp>
      <p:sp>
        <p:nvSpPr>
          <p:cNvPr id="82" name="Прямоугольник 121"/>
          <p:cNvSpPr/>
          <p:nvPr/>
        </p:nvSpPr>
        <p:spPr>
          <a:xfrm>
            <a:off x="6509618" y="6216184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Uruguay</a:t>
            </a:r>
          </a:p>
        </p:txBody>
      </p:sp>
      <p:sp>
        <p:nvSpPr>
          <p:cNvPr id="83" name="Прямоугольник 121"/>
          <p:cNvSpPr/>
          <p:nvPr/>
        </p:nvSpPr>
        <p:spPr>
          <a:xfrm>
            <a:off x="7588878" y="6216184"/>
            <a:ext cx="78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Venezuela</a:t>
            </a:r>
          </a:p>
        </p:txBody>
      </p:sp>
      <p:sp>
        <p:nvSpPr>
          <p:cNvPr id="84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51</Words>
  <Application>Microsoft Office PowerPoint</Application>
  <PresentationFormat>全屏显示(4:3)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