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EB4D09-975A-4212-967A-C92F674C6C82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8FE4D-036A-41FB-A776-F045D0CDAFAA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300389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fld id="{C4088627-18E3-41A9-96CC-5BE184772F96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fld id="{2EDCBBC9-0A81-458B-90A7-9E4AD578440A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296391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ktangel 70"/>
          <p:cNvSpPr/>
          <p:nvPr/>
        </p:nvSpPr>
        <p:spPr>
          <a:xfrm flipV="1">
            <a:off x="6350" y="2070100"/>
            <a:ext cx="9144000" cy="34163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  <a:gs pos="37000">
                <a:schemeClr val="bg1"/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109" charset="0"/>
            </a:endParaRPr>
          </a:p>
        </p:txBody>
      </p:sp>
      <p:grpSp>
        <p:nvGrpSpPr>
          <p:cNvPr id="15363" name="Group 140"/>
          <p:cNvGrpSpPr>
            <a:grpSpLocks/>
          </p:cNvGrpSpPr>
          <p:nvPr/>
        </p:nvGrpSpPr>
        <p:grpSpPr bwMode="auto">
          <a:xfrm>
            <a:off x="3733800" y="1371600"/>
            <a:ext cx="1439863" cy="1557338"/>
            <a:chOff x="4876800" y="1807028"/>
            <a:chExt cx="1439863" cy="1557621"/>
          </a:xfrm>
        </p:grpSpPr>
        <p:grpSp>
          <p:nvGrpSpPr>
            <p:cNvPr id="15541" name="Group 51"/>
            <p:cNvGrpSpPr>
              <a:grpSpLocks/>
            </p:cNvGrpSpPr>
            <p:nvPr/>
          </p:nvGrpSpPr>
          <p:grpSpPr bwMode="auto">
            <a:xfrm>
              <a:off x="4876800" y="1807030"/>
              <a:ext cx="1439863" cy="1557624"/>
              <a:chOff x="3739097" y="585788"/>
              <a:chExt cx="778686" cy="842674"/>
            </a:xfrm>
          </p:grpSpPr>
          <p:sp>
            <p:nvSpPr>
              <p:cNvPr id="145" name="Ellipse 98"/>
              <p:cNvSpPr/>
              <p:nvPr/>
            </p:nvSpPr>
            <p:spPr bwMode="auto">
              <a:xfrm>
                <a:off x="3752551" y="1298397"/>
                <a:ext cx="743249" cy="13006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1000">
                    <a:srgbClr val="E6E6E6">
                      <a:lumMod val="10000"/>
                      <a:alpha val="33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grpSp>
            <p:nvGrpSpPr>
              <p:cNvPr id="4" name="Gruppe 48"/>
              <p:cNvGrpSpPr>
                <a:grpSpLocks/>
              </p:cNvGrpSpPr>
              <p:nvPr/>
            </p:nvGrpSpPr>
            <p:grpSpPr bwMode="auto">
              <a:xfrm>
                <a:off x="3739097" y="585788"/>
                <a:ext cx="778686" cy="775804"/>
                <a:chOff x="415450" y="2765944"/>
                <a:chExt cx="1017396" cy="1013576"/>
              </a:xfrm>
              <a:effectLst>
                <a:outerShdw blurRad="50800" dist="25400" dir="2700000">
                  <a:srgbClr val="000000">
                    <a:alpha val="43000"/>
                  </a:srgbClr>
                </a:outerShdw>
              </a:effectLst>
            </p:grpSpPr>
            <p:sp>
              <p:nvSpPr>
                <p:cNvPr id="147" name="Ellipse 129"/>
                <p:cNvSpPr/>
                <p:nvPr/>
              </p:nvSpPr>
              <p:spPr bwMode="auto">
                <a:xfrm>
                  <a:off x="419422" y="2765944"/>
                  <a:ext cx="1013424" cy="1013576"/>
                </a:xfrm>
                <a:prstGeom prst="ellipse">
                  <a:avLst/>
                </a:prstGeom>
                <a:gradFill flip="none" rotWithShape="1">
                  <a:gsLst>
                    <a:gs pos="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>
                  <a:innerShdw blurRad="190500" dist="114300" dir="1926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  <p:sp>
              <p:nvSpPr>
                <p:cNvPr id="148" name="Ellipse 130"/>
                <p:cNvSpPr>
                  <a:spLocks noChangeArrowheads="1"/>
                </p:cNvSpPr>
                <p:nvPr/>
              </p:nvSpPr>
              <p:spPr bwMode="auto">
                <a:xfrm>
                  <a:off x="549572" y="2794981"/>
                  <a:ext cx="750844" cy="5496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pitchFamily="-109" charset="0"/>
                    <a:cs typeface="ＭＳ Ｐゴシック" pitchFamily="-109" charset="-128"/>
                  </a:endParaRPr>
                </a:p>
              </p:txBody>
            </p:sp>
            <p:sp>
              <p:nvSpPr>
                <p:cNvPr id="149" name="Måne 131"/>
                <p:cNvSpPr/>
                <p:nvPr/>
              </p:nvSpPr>
              <p:spPr bwMode="auto">
                <a:xfrm rot="16552097">
                  <a:off x="650874" y="3044548"/>
                  <a:ext cx="490041" cy="960889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8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</p:grpSp>
        </p:grpSp>
        <p:sp>
          <p:nvSpPr>
            <p:cNvPr id="143" name="Oval 142"/>
            <p:cNvSpPr/>
            <p:nvPr/>
          </p:nvSpPr>
          <p:spPr>
            <a:xfrm>
              <a:off x="5334000" y="2313533"/>
              <a:ext cx="533400" cy="53349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543" name="TextBox 143"/>
            <p:cNvSpPr txBox="1">
              <a:spLocks noChangeArrowheads="1"/>
            </p:cNvSpPr>
            <p:nvPr/>
          </p:nvSpPr>
          <p:spPr bwMode="auto">
            <a:xfrm>
              <a:off x="5334000" y="2286000"/>
              <a:ext cx="533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5</a:t>
              </a:r>
            </a:p>
          </p:txBody>
        </p:sp>
      </p:grpSp>
      <p:grpSp>
        <p:nvGrpSpPr>
          <p:cNvPr id="15364" name="Group 114"/>
          <p:cNvGrpSpPr>
            <a:grpSpLocks/>
          </p:cNvGrpSpPr>
          <p:nvPr/>
        </p:nvGrpSpPr>
        <p:grpSpPr bwMode="auto">
          <a:xfrm>
            <a:off x="2381250" y="1371600"/>
            <a:ext cx="1439863" cy="1557338"/>
            <a:chOff x="4876800" y="1807028"/>
            <a:chExt cx="1439863" cy="1557621"/>
          </a:xfrm>
        </p:grpSpPr>
        <p:grpSp>
          <p:nvGrpSpPr>
            <p:cNvPr id="15534" name="Group 51"/>
            <p:cNvGrpSpPr>
              <a:grpSpLocks/>
            </p:cNvGrpSpPr>
            <p:nvPr/>
          </p:nvGrpSpPr>
          <p:grpSpPr bwMode="auto">
            <a:xfrm>
              <a:off x="4876800" y="1807030"/>
              <a:ext cx="1439863" cy="1557624"/>
              <a:chOff x="3739097" y="585788"/>
              <a:chExt cx="778686" cy="842674"/>
            </a:xfrm>
          </p:grpSpPr>
          <p:sp>
            <p:nvSpPr>
              <p:cNvPr id="119" name="Ellipse 98"/>
              <p:cNvSpPr/>
              <p:nvPr/>
            </p:nvSpPr>
            <p:spPr bwMode="auto">
              <a:xfrm>
                <a:off x="3752551" y="1298397"/>
                <a:ext cx="743249" cy="13006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1000">
                    <a:srgbClr val="E6E6E6">
                      <a:lumMod val="10000"/>
                      <a:alpha val="33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grpSp>
            <p:nvGrpSpPr>
              <p:cNvPr id="12" name="Gruppe 48"/>
              <p:cNvGrpSpPr>
                <a:grpSpLocks/>
              </p:cNvGrpSpPr>
              <p:nvPr/>
            </p:nvGrpSpPr>
            <p:grpSpPr bwMode="auto">
              <a:xfrm>
                <a:off x="3739097" y="585788"/>
                <a:ext cx="778686" cy="775804"/>
                <a:chOff x="415450" y="2765944"/>
                <a:chExt cx="1017396" cy="1013576"/>
              </a:xfrm>
              <a:effectLst>
                <a:outerShdw blurRad="50800" dist="25400" dir="2700000">
                  <a:srgbClr val="000000">
                    <a:alpha val="43000"/>
                  </a:srgbClr>
                </a:outerShdw>
              </a:effectLst>
            </p:grpSpPr>
            <p:sp>
              <p:nvSpPr>
                <p:cNvPr id="121" name="Ellipse 129"/>
                <p:cNvSpPr/>
                <p:nvPr/>
              </p:nvSpPr>
              <p:spPr bwMode="auto">
                <a:xfrm>
                  <a:off x="419422" y="2765944"/>
                  <a:ext cx="1013424" cy="1013576"/>
                </a:xfrm>
                <a:prstGeom prst="ellipse">
                  <a:avLst/>
                </a:prstGeom>
                <a:gradFill flip="none" rotWithShape="1">
                  <a:gsLst>
                    <a:gs pos="1000">
                      <a:srgbClr val="FFFF00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>
                  <a:innerShdw blurRad="190500" dist="114300" dir="1926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  <p:sp>
              <p:nvSpPr>
                <p:cNvPr id="122" name="Ellipse 130"/>
                <p:cNvSpPr>
                  <a:spLocks noChangeArrowheads="1"/>
                </p:cNvSpPr>
                <p:nvPr/>
              </p:nvSpPr>
              <p:spPr bwMode="auto">
                <a:xfrm>
                  <a:off x="549572" y="2794981"/>
                  <a:ext cx="750844" cy="5496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pitchFamily="-109" charset="0"/>
                    <a:cs typeface="ＭＳ Ｐゴシック" pitchFamily="-109" charset="-128"/>
                  </a:endParaRPr>
                </a:p>
              </p:txBody>
            </p:sp>
            <p:sp>
              <p:nvSpPr>
                <p:cNvPr id="123" name="Måne 131"/>
                <p:cNvSpPr/>
                <p:nvPr/>
              </p:nvSpPr>
              <p:spPr bwMode="auto">
                <a:xfrm rot="16552097">
                  <a:off x="650874" y="3044548"/>
                  <a:ext cx="490041" cy="960889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8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</p:grpSp>
        </p:grpSp>
        <p:sp>
          <p:nvSpPr>
            <p:cNvPr id="117" name="Oval 116"/>
            <p:cNvSpPr/>
            <p:nvPr/>
          </p:nvSpPr>
          <p:spPr>
            <a:xfrm>
              <a:off x="5334000" y="2313533"/>
              <a:ext cx="533400" cy="53349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536" name="TextBox 117"/>
            <p:cNvSpPr txBox="1">
              <a:spLocks noChangeArrowheads="1"/>
            </p:cNvSpPr>
            <p:nvPr/>
          </p:nvSpPr>
          <p:spPr bwMode="auto">
            <a:xfrm>
              <a:off x="5334000" y="2286000"/>
              <a:ext cx="533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9</a:t>
              </a:r>
            </a:p>
          </p:txBody>
        </p:sp>
      </p:grpSp>
      <p:grpSp>
        <p:nvGrpSpPr>
          <p:cNvPr id="15365" name="Group 165"/>
          <p:cNvGrpSpPr>
            <a:grpSpLocks/>
          </p:cNvGrpSpPr>
          <p:nvPr/>
        </p:nvGrpSpPr>
        <p:grpSpPr bwMode="auto">
          <a:xfrm>
            <a:off x="3025775" y="1892300"/>
            <a:ext cx="1466850" cy="1503363"/>
            <a:chOff x="5463853" y="4589628"/>
            <a:chExt cx="1466355" cy="1504403"/>
          </a:xfrm>
        </p:grpSpPr>
        <p:sp>
          <p:nvSpPr>
            <p:cNvPr id="167" name="Ellipse 98"/>
            <p:cNvSpPr/>
            <p:nvPr/>
          </p:nvSpPr>
          <p:spPr bwMode="auto">
            <a:xfrm>
              <a:off x="5486272" y="5853615"/>
              <a:ext cx="1374337" cy="24041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3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grpSp>
          <p:nvGrpSpPr>
            <p:cNvPr id="15523" name="Group 167"/>
            <p:cNvGrpSpPr>
              <a:grpSpLocks/>
            </p:cNvGrpSpPr>
            <p:nvPr/>
          </p:nvGrpSpPr>
          <p:grpSpPr bwMode="auto">
            <a:xfrm rot="5400000">
              <a:off x="5480022" y="4573459"/>
              <a:ext cx="1434017" cy="1466355"/>
              <a:chOff x="5480022" y="4573459"/>
              <a:chExt cx="1434017" cy="1466355"/>
            </a:xfrm>
          </p:grpSpPr>
          <p:sp>
            <p:nvSpPr>
              <p:cNvPr id="173" name="Ellipse 129"/>
              <p:cNvSpPr/>
              <p:nvPr/>
            </p:nvSpPr>
            <p:spPr bwMode="auto">
              <a:xfrm rot="7200000">
                <a:off x="5479909" y="4573572"/>
                <a:ext cx="1434243" cy="14340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1926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zh-CN" altLang="zh-CN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sp>
            <p:nvSpPr>
              <p:cNvPr id="174" name="Freeform 173"/>
              <p:cNvSpPr/>
              <p:nvPr/>
            </p:nvSpPr>
            <p:spPr>
              <a:xfrm rot="18000000">
                <a:off x="5536360" y="4969834"/>
                <a:ext cx="1431442" cy="711692"/>
              </a:xfrm>
              <a:custGeom>
                <a:avLst/>
                <a:gdLst>
                  <a:gd name="connsiteX0" fmla="*/ 57150 w 1431925"/>
                  <a:gd name="connsiteY0" fmla="*/ 0 h 711200"/>
                  <a:gd name="connsiteX1" fmla="*/ 1381125 w 1431925"/>
                  <a:gd name="connsiteY1" fmla="*/ 15875 h 711200"/>
                  <a:gd name="connsiteX2" fmla="*/ 1400175 w 1431925"/>
                  <a:gd name="connsiteY2" fmla="*/ 73025 h 711200"/>
                  <a:gd name="connsiteX3" fmla="*/ 1419225 w 1431925"/>
                  <a:gd name="connsiteY3" fmla="*/ 155575 h 711200"/>
                  <a:gd name="connsiteX4" fmla="*/ 1428750 w 1431925"/>
                  <a:gd name="connsiteY4" fmla="*/ 215900 h 711200"/>
                  <a:gd name="connsiteX5" fmla="*/ 1431925 w 1431925"/>
                  <a:gd name="connsiteY5" fmla="*/ 317500 h 711200"/>
                  <a:gd name="connsiteX6" fmla="*/ 1425575 w 1431925"/>
                  <a:gd name="connsiteY6" fmla="*/ 393700 h 711200"/>
                  <a:gd name="connsiteX7" fmla="*/ 1409700 w 1431925"/>
                  <a:gd name="connsiteY7" fmla="*/ 479425 h 711200"/>
                  <a:gd name="connsiteX8" fmla="*/ 1381125 w 1431925"/>
                  <a:gd name="connsiteY8" fmla="*/ 561975 h 711200"/>
                  <a:gd name="connsiteX9" fmla="*/ 1355725 w 1431925"/>
                  <a:gd name="connsiteY9" fmla="*/ 615950 h 711200"/>
                  <a:gd name="connsiteX10" fmla="*/ 1311275 w 1431925"/>
                  <a:gd name="connsiteY10" fmla="*/ 692150 h 711200"/>
                  <a:gd name="connsiteX11" fmla="*/ 133350 w 1431925"/>
                  <a:gd name="connsiteY11" fmla="*/ 711200 h 711200"/>
                  <a:gd name="connsiteX12" fmla="*/ 104775 w 1431925"/>
                  <a:gd name="connsiteY12" fmla="*/ 663575 h 711200"/>
                  <a:gd name="connsiteX13" fmla="*/ 79375 w 1431925"/>
                  <a:gd name="connsiteY13" fmla="*/ 615950 h 711200"/>
                  <a:gd name="connsiteX14" fmla="*/ 60325 w 1431925"/>
                  <a:gd name="connsiteY14" fmla="*/ 577850 h 711200"/>
                  <a:gd name="connsiteX15" fmla="*/ 41275 w 1431925"/>
                  <a:gd name="connsiteY15" fmla="*/ 530225 h 711200"/>
                  <a:gd name="connsiteX16" fmla="*/ 22225 w 1431925"/>
                  <a:gd name="connsiteY16" fmla="*/ 476250 h 711200"/>
                  <a:gd name="connsiteX17" fmla="*/ 9525 w 1431925"/>
                  <a:gd name="connsiteY17" fmla="*/ 419100 h 711200"/>
                  <a:gd name="connsiteX18" fmla="*/ 0 w 1431925"/>
                  <a:gd name="connsiteY18" fmla="*/ 346075 h 711200"/>
                  <a:gd name="connsiteX19" fmla="*/ 0 w 1431925"/>
                  <a:gd name="connsiteY19" fmla="*/ 238125 h 711200"/>
                  <a:gd name="connsiteX20" fmla="*/ 6350 w 1431925"/>
                  <a:gd name="connsiteY20" fmla="*/ 177800 h 711200"/>
                  <a:gd name="connsiteX21" fmla="*/ 19050 w 1431925"/>
                  <a:gd name="connsiteY21" fmla="*/ 120650 h 711200"/>
                  <a:gd name="connsiteX22" fmla="*/ 38100 w 1431925"/>
                  <a:gd name="connsiteY22" fmla="*/ 63500 h 711200"/>
                  <a:gd name="connsiteX23" fmla="*/ 57150 w 1431925"/>
                  <a:gd name="connsiteY23" fmla="*/ 0 h 711200"/>
                  <a:gd name="connsiteX0" fmla="*/ 57150 w 1431925"/>
                  <a:gd name="connsiteY0" fmla="*/ 0 h 711200"/>
                  <a:gd name="connsiteX1" fmla="*/ 1381125 w 1431925"/>
                  <a:gd name="connsiteY1" fmla="*/ 15875 h 711200"/>
                  <a:gd name="connsiteX2" fmla="*/ 1400175 w 1431925"/>
                  <a:gd name="connsiteY2" fmla="*/ 73025 h 711200"/>
                  <a:gd name="connsiteX3" fmla="*/ 1419225 w 1431925"/>
                  <a:gd name="connsiteY3" fmla="*/ 155575 h 711200"/>
                  <a:gd name="connsiteX4" fmla="*/ 1428750 w 1431925"/>
                  <a:gd name="connsiteY4" fmla="*/ 215900 h 711200"/>
                  <a:gd name="connsiteX5" fmla="*/ 1431925 w 1431925"/>
                  <a:gd name="connsiteY5" fmla="*/ 317500 h 711200"/>
                  <a:gd name="connsiteX6" fmla="*/ 1425575 w 1431925"/>
                  <a:gd name="connsiteY6" fmla="*/ 393700 h 711200"/>
                  <a:gd name="connsiteX7" fmla="*/ 1409700 w 1431925"/>
                  <a:gd name="connsiteY7" fmla="*/ 479425 h 711200"/>
                  <a:gd name="connsiteX8" fmla="*/ 1381125 w 1431925"/>
                  <a:gd name="connsiteY8" fmla="*/ 561975 h 711200"/>
                  <a:gd name="connsiteX9" fmla="*/ 1355725 w 1431925"/>
                  <a:gd name="connsiteY9" fmla="*/ 615950 h 711200"/>
                  <a:gd name="connsiteX10" fmla="*/ 1311275 w 1431925"/>
                  <a:gd name="connsiteY10" fmla="*/ 692150 h 711200"/>
                  <a:gd name="connsiteX11" fmla="*/ 133350 w 1431925"/>
                  <a:gd name="connsiteY11" fmla="*/ 711200 h 711200"/>
                  <a:gd name="connsiteX12" fmla="*/ 104775 w 1431925"/>
                  <a:gd name="connsiteY12" fmla="*/ 663575 h 711200"/>
                  <a:gd name="connsiteX13" fmla="*/ 79375 w 1431925"/>
                  <a:gd name="connsiteY13" fmla="*/ 615950 h 711200"/>
                  <a:gd name="connsiteX14" fmla="*/ 60325 w 1431925"/>
                  <a:gd name="connsiteY14" fmla="*/ 577850 h 711200"/>
                  <a:gd name="connsiteX15" fmla="*/ 41275 w 1431925"/>
                  <a:gd name="connsiteY15" fmla="*/ 530225 h 711200"/>
                  <a:gd name="connsiteX16" fmla="*/ 22225 w 1431925"/>
                  <a:gd name="connsiteY16" fmla="*/ 476250 h 711200"/>
                  <a:gd name="connsiteX17" fmla="*/ 9525 w 1431925"/>
                  <a:gd name="connsiteY17" fmla="*/ 419100 h 711200"/>
                  <a:gd name="connsiteX18" fmla="*/ 0 w 1431925"/>
                  <a:gd name="connsiteY18" fmla="*/ 346075 h 711200"/>
                  <a:gd name="connsiteX19" fmla="*/ 0 w 1431925"/>
                  <a:gd name="connsiteY19" fmla="*/ 238125 h 711200"/>
                  <a:gd name="connsiteX20" fmla="*/ 6350 w 1431925"/>
                  <a:gd name="connsiteY20" fmla="*/ 177800 h 711200"/>
                  <a:gd name="connsiteX21" fmla="*/ 19050 w 1431925"/>
                  <a:gd name="connsiteY21" fmla="*/ 120650 h 711200"/>
                  <a:gd name="connsiteX22" fmla="*/ 38100 w 1431925"/>
                  <a:gd name="connsiteY22" fmla="*/ 63500 h 711200"/>
                  <a:gd name="connsiteX23" fmla="*/ 38100 w 1431925"/>
                  <a:gd name="connsiteY23" fmla="*/ 63500 h 711200"/>
                  <a:gd name="connsiteX24" fmla="*/ 57150 w 1431925"/>
                  <a:gd name="connsiteY24" fmla="*/ 0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31925" h="711200">
                    <a:moveTo>
                      <a:pt x="57150" y="0"/>
                    </a:moveTo>
                    <a:lnTo>
                      <a:pt x="1381125" y="15875"/>
                    </a:lnTo>
                    <a:lnTo>
                      <a:pt x="1400175" y="73025"/>
                    </a:lnTo>
                    <a:lnTo>
                      <a:pt x="1419225" y="155575"/>
                    </a:lnTo>
                    <a:lnTo>
                      <a:pt x="1428750" y="215900"/>
                    </a:lnTo>
                    <a:cubicBezTo>
                      <a:pt x="1429808" y="249767"/>
                      <a:pt x="1430867" y="283633"/>
                      <a:pt x="1431925" y="317500"/>
                    </a:cubicBezTo>
                    <a:lnTo>
                      <a:pt x="1425575" y="393700"/>
                    </a:lnTo>
                    <a:lnTo>
                      <a:pt x="1409700" y="479425"/>
                    </a:lnTo>
                    <a:lnTo>
                      <a:pt x="1381125" y="561975"/>
                    </a:lnTo>
                    <a:lnTo>
                      <a:pt x="1355725" y="615950"/>
                    </a:lnTo>
                    <a:lnTo>
                      <a:pt x="1311275" y="692150"/>
                    </a:lnTo>
                    <a:lnTo>
                      <a:pt x="133350" y="711200"/>
                    </a:lnTo>
                    <a:lnTo>
                      <a:pt x="104775" y="663575"/>
                    </a:lnTo>
                    <a:lnTo>
                      <a:pt x="79375" y="615950"/>
                    </a:lnTo>
                    <a:lnTo>
                      <a:pt x="60325" y="577850"/>
                    </a:lnTo>
                    <a:lnTo>
                      <a:pt x="41275" y="530225"/>
                    </a:lnTo>
                    <a:lnTo>
                      <a:pt x="22225" y="476250"/>
                    </a:lnTo>
                    <a:lnTo>
                      <a:pt x="9525" y="419100"/>
                    </a:lnTo>
                    <a:lnTo>
                      <a:pt x="0" y="346075"/>
                    </a:lnTo>
                    <a:lnTo>
                      <a:pt x="0" y="238125"/>
                    </a:lnTo>
                    <a:lnTo>
                      <a:pt x="6350" y="177800"/>
                    </a:lnTo>
                    <a:lnTo>
                      <a:pt x="19050" y="120650"/>
                    </a:lnTo>
                    <a:lnTo>
                      <a:pt x="38100" y="63500"/>
                    </a:lnTo>
                    <a:lnTo>
                      <a:pt x="38100" y="63500"/>
                    </a:lnTo>
                    <a:lnTo>
                      <a:pt x="5715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00000"/>
                  </a:gs>
                  <a:gs pos="49000">
                    <a:schemeClr val="accent2">
                      <a:lumMod val="75000"/>
                    </a:schemeClr>
                  </a:gs>
                  <a:gs pos="100000">
                    <a:srgbClr val="8000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sp>
          <p:nvSpPr>
            <p:cNvPr id="169" name="Oval 168"/>
            <p:cNvSpPr/>
            <p:nvPr/>
          </p:nvSpPr>
          <p:spPr>
            <a:xfrm rot="18000000">
              <a:off x="5953951" y="5125261"/>
              <a:ext cx="533769" cy="5332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525" name="TextBox 169"/>
            <p:cNvSpPr txBox="1">
              <a:spLocks noChangeArrowheads="1"/>
            </p:cNvSpPr>
            <p:nvPr/>
          </p:nvSpPr>
          <p:spPr bwMode="auto">
            <a:xfrm rot="1800000">
              <a:off x="5832827" y="5104219"/>
              <a:ext cx="7952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1</a:t>
              </a:r>
            </a:p>
          </p:txBody>
        </p:sp>
        <p:sp>
          <p:nvSpPr>
            <p:cNvPr id="15526" name="Ellipse 130"/>
            <p:cNvSpPr>
              <a:spLocks noChangeArrowheads="1"/>
            </p:cNvSpPr>
            <p:nvPr/>
          </p:nvSpPr>
          <p:spPr bwMode="auto">
            <a:xfrm>
              <a:off x="5680672" y="4634415"/>
              <a:ext cx="1062627" cy="77761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76999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72" name="Måne 131"/>
            <p:cNvSpPr/>
            <p:nvPr/>
          </p:nvSpPr>
          <p:spPr bwMode="auto">
            <a:xfrm rot="16200000">
              <a:off x="5819560" y="4986928"/>
              <a:ext cx="693315" cy="1359891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</p:grpSp>
      <p:grpSp>
        <p:nvGrpSpPr>
          <p:cNvPr id="15366" name="Group 157"/>
          <p:cNvGrpSpPr>
            <a:grpSpLocks/>
          </p:cNvGrpSpPr>
          <p:nvPr/>
        </p:nvGrpSpPr>
        <p:grpSpPr bwMode="auto">
          <a:xfrm>
            <a:off x="6454775" y="1371600"/>
            <a:ext cx="1439863" cy="1557338"/>
            <a:chOff x="3117295" y="0"/>
            <a:chExt cx="1439864" cy="1557622"/>
          </a:xfrm>
        </p:grpSpPr>
        <p:sp>
          <p:nvSpPr>
            <p:cNvPr id="159" name="Ellipse 98"/>
            <p:cNvSpPr/>
            <p:nvPr/>
          </p:nvSpPr>
          <p:spPr bwMode="auto">
            <a:xfrm>
              <a:off x="3142177" y="1317206"/>
              <a:ext cx="1374337" cy="24041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3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60" name="Ellipse 129"/>
            <p:cNvSpPr/>
            <p:nvPr/>
          </p:nvSpPr>
          <p:spPr bwMode="auto">
            <a:xfrm rot="10800000">
              <a:off x="3122916" y="0"/>
              <a:ext cx="1434243" cy="143401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>
              <a:innerShdw blurRad="190500" dist="114300" dir="19260000">
                <a:srgbClr val="000000">
                  <a:alpha val="37000"/>
                </a:srgbClr>
              </a:inn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123645" y="427116"/>
              <a:ext cx="1431926" cy="711330"/>
            </a:xfrm>
            <a:custGeom>
              <a:avLst/>
              <a:gdLst>
                <a:gd name="connsiteX0" fmla="*/ 57150 w 1431925"/>
                <a:gd name="connsiteY0" fmla="*/ 0 h 711200"/>
                <a:gd name="connsiteX1" fmla="*/ 1381125 w 1431925"/>
                <a:gd name="connsiteY1" fmla="*/ 15875 h 711200"/>
                <a:gd name="connsiteX2" fmla="*/ 1400175 w 1431925"/>
                <a:gd name="connsiteY2" fmla="*/ 73025 h 711200"/>
                <a:gd name="connsiteX3" fmla="*/ 1419225 w 1431925"/>
                <a:gd name="connsiteY3" fmla="*/ 155575 h 711200"/>
                <a:gd name="connsiteX4" fmla="*/ 1428750 w 1431925"/>
                <a:gd name="connsiteY4" fmla="*/ 215900 h 711200"/>
                <a:gd name="connsiteX5" fmla="*/ 1431925 w 1431925"/>
                <a:gd name="connsiteY5" fmla="*/ 317500 h 711200"/>
                <a:gd name="connsiteX6" fmla="*/ 1425575 w 1431925"/>
                <a:gd name="connsiteY6" fmla="*/ 393700 h 711200"/>
                <a:gd name="connsiteX7" fmla="*/ 1409700 w 1431925"/>
                <a:gd name="connsiteY7" fmla="*/ 479425 h 711200"/>
                <a:gd name="connsiteX8" fmla="*/ 1381125 w 1431925"/>
                <a:gd name="connsiteY8" fmla="*/ 561975 h 711200"/>
                <a:gd name="connsiteX9" fmla="*/ 1355725 w 1431925"/>
                <a:gd name="connsiteY9" fmla="*/ 615950 h 711200"/>
                <a:gd name="connsiteX10" fmla="*/ 1311275 w 1431925"/>
                <a:gd name="connsiteY10" fmla="*/ 692150 h 711200"/>
                <a:gd name="connsiteX11" fmla="*/ 133350 w 1431925"/>
                <a:gd name="connsiteY11" fmla="*/ 711200 h 711200"/>
                <a:gd name="connsiteX12" fmla="*/ 104775 w 1431925"/>
                <a:gd name="connsiteY12" fmla="*/ 663575 h 711200"/>
                <a:gd name="connsiteX13" fmla="*/ 79375 w 1431925"/>
                <a:gd name="connsiteY13" fmla="*/ 615950 h 711200"/>
                <a:gd name="connsiteX14" fmla="*/ 60325 w 1431925"/>
                <a:gd name="connsiteY14" fmla="*/ 577850 h 711200"/>
                <a:gd name="connsiteX15" fmla="*/ 41275 w 1431925"/>
                <a:gd name="connsiteY15" fmla="*/ 530225 h 711200"/>
                <a:gd name="connsiteX16" fmla="*/ 22225 w 1431925"/>
                <a:gd name="connsiteY16" fmla="*/ 476250 h 711200"/>
                <a:gd name="connsiteX17" fmla="*/ 9525 w 1431925"/>
                <a:gd name="connsiteY17" fmla="*/ 419100 h 711200"/>
                <a:gd name="connsiteX18" fmla="*/ 0 w 1431925"/>
                <a:gd name="connsiteY18" fmla="*/ 346075 h 711200"/>
                <a:gd name="connsiteX19" fmla="*/ 0 w 1431925"/>
                <a:gd name="connsiteY19" fmla="*/ 238125 h 711200"/>
                <a:gd name="connsiteX20" fmla="*/ 6350 w 1431925"/>
                <a:gd name="connsiteY20" fmla="*/ 177800 h 711200"/>
                <a:gd name="connsiteX21" fmla="*/ 19050 w 1431925"/>
                <a:gd name="connsiteY21" fmla="*/ 120650 h 711200"/>
                <a:gd name="connsiteX22" fmla="*/ 38100 w 1431925"/>
                <a:gd name="connsiteY22" fmla="*/ 63500 h 711200"/>
                <a:gd name="connsiteX23" fmla="*/ 57150 w 1431925"/>
                <a:gd name="connsiteY23" fmla="*/ 0 h 711200"/>
                <a:gd name="connsiteX0" fmla="*/ 57150 w 1431925"/>
                <a:gd name="connsiteY0" fmla="*/ 0 h 711200"/>
                <a:gd name="connsiteX1" fmla="*/ 1381125 w 1431925"/>
                <a:gd name="connsiteY1" fmla="*/ 15875 h 711200"/>
                <a:gd name="connsiteX2" fmla="*/ 1400175 w 1431925"/>
                <a:gd name="connsiteY2" fmla="*/ 73025 h 711200"/>
                <a:gd name="connsiteX3" fmla="*/ 1419225 w 1431925"/>
                <a:gd name="connsiteY3" fmla="*/ 155575 h 711200"/>
                <a:gd name="connsiteX4" fmla="*/ 1428750 w 1431925"/>
                <a:gd name="connsiteY4" fmla="*/ 215900 h 711200"/>
                <a:gd name="connsiteX5" fmla="*/ 1431925 w 1431925"/>
                <a:gd name="connsiteY5" fmla="*/ 317500 h 711200"/>
                <a:gd name="connsiteX6" fmla="*/ 1425575 w 1431925"/>
                <a:gd name="connsiteY6" fmla="*/ 393700 h 711200"/>
                <a:gd name="connsiteX7" fmla="*/ 1409700 w 1431925"/>
                <a:gd name="connsiteY7" fmla="*/ 479425 h 711200"/>
                <a:gd name="connsiteX8" fmla="*/ 1381125 w 1431925"/>
                <a:gd name="connsiteY8" fmla="*/ 561975 h 711200"/>
                <a:gd name="connsiteX9" fmla="*/ 1355725 w 1431925"/>
                <a:gd name="connsiteY9" fmla="*/ 615950 h 711200"/>
                <a:gd name="connsiteX10" fmla="*/ 1311275 w 1431925"/>
                <a:gd name="connsiteY10" fmla="*/ 692150 h 711200"/>
                <a:gd name="connsiteX11" fmla="*/ 133350 w 1431925"/>
                <a:gd name="connsiteY11" fmla="*/ 711200 h 711200"/>
                <a:gd name="connsiteX12" fmla="*/ 104775 w 1431925"/>
                <a:gd name="connsiteY12" fmla="*/ 663575 h 711200"/>
                <a:gd name="connsiteX13" fmla="*/ 79375 w 1431925"/>
                <a:gd name="connsiteY13" fmla="*/ 615950 h 711200"/>
                <a:gd name="connsiteX14" fmla="*/ 60325 w 1431925"/>
                <a:gd name="connsiteY14" fmla="*/ 577850 h 711200"/>
                <a:gd name="connsiteX15" fmla="*/ 41275 w 1431925"/>
                <a:gd name="connsiteY15" fmla="*/ 530225 h 711200"/>
                <a:gd name="connsiteX16" fmla="*/ 22225 w 1431925"/>
                <a:gd name="connsiteY16" fmla="*/ 476250 h 711200"/>
                <a:gd name="connsiteX17" fmla="*/ 9525 w 1431925"/>
                <a:gd name="connsiteY17" fmla="*/ 419100 h 711200"/>
                <a:gd name="connsiteX18" fmla="*/ 0 w 1431925"/>
                <a:gd name="connsiteY18" fmla="*/ 346075 h 711200"/>
                <a:gd name="connsiteX19" fmla="*/ 0 w 1431925"/>
                <a:gd name="connsiteY19" fmla="*/ 238125 h 711200"/>
                <a:gd name="connsiteX20" fmla="*/ 6350 w 1431925"/>
                <a:gd name="connsiteY20" fmla="*/ 177800 h 711200"/>
                <a:gd name="connsiteX21" fmla="*/ 19050 w 1431925"/>
                <a:gd name="connsiteY21" fmla="*/ 120650 h 711200"/>
                <a:gd name="connsiteX22" fmla="*/ 38100 w 1431925"/>
                <a:gd name="connsiteY22" fmla="*/ 63500 h 711200"/>
                <a:gd name="connsiteX23" fmla="*/ 38100 w 1431925"/>
                <a:gd name="connsiteY23" fmla="*/ 63500 h 711200"/>
                <a:gd name="connsiteX24" fmla="*/ 57150 w 1431925"/>
                <a:gd name="connsiteY24" fmla="*/ 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31925" h="711200">
                  <a:moveTo>
                    <a:pt x="57150" y="0"/>
                  </a:moveTo>
                  <a:lnTo>
                    <a:pt x="1381125" y="15875"/>
                  </a:lnTo>
                  <a:lnTo>
                    <a:pt x="1400175" y="73025"/>
                  </a:lnTo>
                  <a:lnTo>
                    <a:pt x="1419225" y="155575"/>
                  </a:lnTo>
                  <a:lnTo>
                    <a:pt x="1428750" y="215900"/>
                  </a:lnTo>
                  <a:cubicBezTo>
                    <a:pt x="1429808" y="249767"/>
                    <a:pt x="1430867" y="283633"/>
                    <a:pt x="1431925" y="317500"/>
                  </a:cubicBezTo>
                  <a:lnTo>
                    <a:pt x="1425575" y="393700"/>
                  </a:lnTo>
                  <a:lnTo>
                    <a:pt x="1409700" y="479425"/>
                  </a:lnTo>
                  <a:lnTo>
                    <a:pt x="1381125" y="561975"/>
                  </a:lnTo>
                  <a:lnTo>
                    <a:pt x="1355725" y="615950"/>
                  </a:lnTo>
                  <a:lnTo>
                    <a:pt x="1311275" y="692150"/>
                  </a:lnTo>
                  <a:lnTo>
                    <a:pt x="133350" y="711200"/>
                  </a:lnTo>
                  <a:lnTo>
                    <a:pt x="104775" y="663575"/>
                  </a:lnTo>
                  <a:lnTo>
                    <a:pt x="79375" y="615950"/>
                  </a:lnTo>
                  <a:lnTo>
                    <a:pt x="60325" y="577850"/>
                  </a:lnTo>
                  <a:lnTo>
                    <a:pt x="41275" y="530225"/>
                  </a:lnTo>
                  <a:lnTo>
                    <a:pt x="22225" y="476250"/>
                  </a:lnTo>
                  <a:lnTo>
                    <a:pt x="9525" y="419100"/>
                  </a:lnTo>
                  <a:lnTo>
                    <a:pt x="0" y="346075"/>
                  </a:lnTo>
                  <a:lnTo>
                    <a:pt x="0" y="238125"/>
                  </a:lnTo>
                  <a:lnTo>
                    <a:pt x="6350" y="177800"/>
                  </a:lnTo>
                  <a:lnTo>
                    <a:pt x="19050" y="120650"/>
                  </a:lnTo>
                  <a:lnTo>
                    <a:pt x="38100" y="63500"/>
                  </a:lnTo>
                  <a:lnTo>
                    <a:pt x="38100" y="63500"/>
                  </a:lnTo>
                  <a:lnTo>
                    <a:pt x="5715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49000">
                  <a:schemeClr val="accent2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3574495" y="506505"/>
              <a:ext cx="533400" cy="53349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515" name="TextBox 162"/>
            <p:cNvSpPr txBox="1">
              <a:spLocks noChangeArrowheads="1"/>
            </p:cNvSpPr>
            <p:nvPr/>
          </p:nvSpPr>
          <p:spPr bwMode="auto">
            <a:xfrm>
              <a:off x="3435299" y="497789"/>
              <a:ext cx="7952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11</a:t>
              </a:r>
            </a:p>
          </p:txBody>
        </p:sp>
        <p:sp>
          <p:nvSpPr>
            <p:cNvPr id="15516" name="Ellipse 130"/>
            <p:cNvSpPr>
              <a:spLocks noChangeArrowheads="1"/>
            </p:cNvSpPr>
            <p:nvPr/>
          </p:nvSpPr>
          <p:spPr bwMode="auto">
            <a:xfrm>
              <a:off x="3307110" y="41082"/>
              <a:ext cx="1062627" cy="77761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76999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65" name="Måne 131"/>
            <p:cNvSpPr/>
            <p:nvPr/>
          </p:nvSpPr>
          <p:spPr bwMode="auto">
            <a:xfrm rot="16552097">
              <a:off x="3450583" y="393966"/>
              <a:ext cx="693315" cy="1359891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</p:grpSp>
      <p:grpSp>
        <p:nvGrpSpPr>
          <p:cNvPr id="15367" name="Group 132"/>
          <p:cNvGrpSpPr>
            <a:grpSpLocks/>
          </p:cNvGrpSpPr>
          <p:nvPr/>
        </p:nvGrpSpPr>
        <p:grpSpPr bwMode="auto">
          <a:xfrm>
            <a:off x="5087938" y="1371600"/>
            <a:ext cx="1435100" cy="1520825"/>
            <a:chOff x="6851750" y="3139444"/>
            <a:chExt cx="1434017" cy="1520572"/>
          </a:xfrm>
        </p:grpSpPr>
        <p:sp>
          <p:nvSpPr>
            <p:cNvPr id="134" name="Ellipse 98"/>
            <p:cNvSpPr/>
            <p:nvPr/>
          </p:nvSpPr>
          <p:spPr bwMode="auto">
            <a:xfrm>
              <a:off x="6858000" y="4419600"/>
              <a:ext cx="1374337" cy="24041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3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35" name="Ellipse 129"/>
            <p:cNvSpPr/>
            <p:nvPr/>
          </p:nvSpPr>
          <p:spPr bwMode="auto">
            <a:xfrm rot="7200000">
              <a:off x="6851637" y="3139557"/>
              <a:ext cx="1434243" cy="143401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>
              <a:innerShdw blurRad="190500" dist="114300" dir="19260000">
                <a:srgbClr val="000000">
                  <a:alpha val="37000"/>
                </a:srgbClr>
              </a:inn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36" name="Freeform 135"/>
            <p:cNvSpPr/>
            <p:nvPr/>
          </p:nvSpPr>
          <p:spPr>
            <a:xfrm rot="18000000">
              <a:off x="6910021" y="3534875"/>
              <a:ext cx="1431687" cy="710663"/>
            </a:xfrm>
            <a:custGeom>
              <a:avLst/>
              <a:gdLst>
                <a:gd name="connsiteX0" fmla="*/ 57150 w 1431925"/>
                <a:gd name="connsiteY0" fmla="*/ 0 h 711200"/>
                <a:gd name="connsiteX1" fmla="*/ 1381125 w 1431925"/>
                <a:gd name="connsiteY1" fmla="*/ 15875 h 711200"/>
                <a:gd name="connsiteX2" fmla="*/ 1400175 w 1431925"/>
                <a:gd name="connsiteY2" fmla="*/ 73025 h 711200"/>
                <a:gd name="connsiteX3" fmla="*/ 1419225 w 1431925"/>
                <a:gd name="connsiteY3" fmla="*/ 155575 h 711200"/>
                <a:gd name="connsiteX4" fmla="*/ 1428750 w 1431925"/>
                <a:gd name="connsiteY4" fmla="*/ 215900 h 711200"/>
                <a:gd name="connsiteX5" fmla="*/ 1431925 w 1431925"/>
                <a:gd name="connsiteY5" fmla="*/ 317500 h 711200"/>
                <a:gd name="connsiteX6" fmla="*/ 1425575 w 1431925"/>
                <a:gd name="connsiteY6" fmla="*/ 393700 h 711200"/>
                <a:gd name="connsiteX7" fmla="*/ 1409700 w 1431925"/>
                <a:gd name="connsiteY7" fmla="*/ 479425 h 711200"/>
                <a:gd name="connsiteX8" fmla="*/ 1381125 w 1431925"/>
                <a:gd name="connsiteY8" fmla="*/ 561975 h 711200"/>
                <a:gd name="connsiteX9" fmla="*/ 1355725 w 1431925"/>
                <a:gd name="connsiteY9" fmla="*/ 615950 h 711200"/>
                <a:gd name="connsiteX10" fmla="*/ 1311275 w 1431925"/>
                <a:gd name="connsiteY10" fmla="*/ 692150 h 711200"/>
                <a:gd name="connsiteX11" fmla="*/ 133350 w 1431925"/>
                <a:gd name="connsiteY11" fmla="*/ 711200 h 711200"/>
                <a:gd name="connsiteX12" fmla="*/ 104775 w 1431925"/>
                <a:gd name="connsiteY12" fmla="*/ 663575 h 711200"/>
                <a:gd name="connsiteX13" fmla="*/ 79375 w 1431925"/>
                <a:gd name="connsiteY13" fmla="*/ 615950 h 711200"/>
                <a:gd name="connsiteX14" fmla="*/ 60325 w 1431925"/>
                <a:gd name="connsiteY14" fmla="*/ 577850 h 711200"/>
                <a:gd name="connsiteX15" fmla="*/ 41275 w 1431925"/>
                <a:gd name="connsiteY15" fmla="*/ 530225 h 711200"/>
                <a:gd name="connsiteX16" fmla="*/ 22225 w 1431925"/>
                <a:gd name="connsiteY16" fmla="*/ 476250 h 711200"/>
                <a:gd name="connsiteX17" fmla="*/ 9525 w 1431925"/>
                <a:gd name="connsiteY17" fmla="*/ 419100 h 711200"/>
                <a:gd name="connsiteX18" fmla="*/ 0 w 1431925"/>
                <a:gd name="connsiteY18" fmla="*/ 346075 h 711200"/>
                <a:gd name="connsiteX19" fmla="*/ 0 w 1431925"/>
                <a:gd name="connsiteY19" fmla="*/ 238125 h 711200"/>
                <a:gd name="connsiteX20" fmla="*/ 6350 w 1431925"/>
                <a:gd name="connsiteY20" fmla="*/ 177800 h 711200"/>
                <a:gd name="connsiteX21" fmla="*/ 19050 w 1431925"/>
                <a:gd name="connsiteY21" fmla="*/ 120650 h 711200"/>
                <a:gd name="connsiteX22" fmla="*/ 38100 w 1431925"/>
                <a:gd name="connsiteY22" fmla="*/ 63500 h 711200"/>
                <a:gd name="connsiteX23" fmla="*/ 57150 w 1431925"/>
                <a:gd name="connsiteY23" fmla="*/ 0 h 711200"/>
                <a:gd name="connsiteX0" fmla="*/ 57150 w 1431925"/>
                <a:gd name="connsiteY0" fmla="*/ 0 h 711200"/>
                <a:gd name="connsiteX1" fmla="*/ 1381125 w 1431925"/>
                <a:gd name="connsiteY1" fmla="*/ 15875 h 711200"/>
                <a:gd name="connsiteX2" fmla="*/ 1400175 w 1431925"/>
                <a:gd name="connsiteY2" fmla="*/ 73025 h 711200"/>
                <a:gd name="connsiteX3" fmla="*/ 1419225 w 1431925"/>
                <a:gd name="connsiteY3" fmla="*/ 155575 h 711200"/>
                <a:gd name="connsiteX4" fmla="*/ 1428750 w 1431925"/>
                <a:gd name="connsiteY4" fmla="*/ 215900 h 711200"/>
                <a:gd name="connsiteX5" fmla="*/ 1431925 w 1431925"/>
                <a:gd name="connsiteY5" fmla="*/ 317500 h 711200"/>
                <a:gd name="connsiteX6" fmla="*/ 1425575 w 1431925"/>
                <a:gd name="connsiteY6" fmla="*/ 393700 h 711200"/>
                <a:gd name="connsiteX7" fmla="*/ 1409700 w 1431925"/>
                <a:gd name="connsiteY7" fmla="*/ 479425 h 711200"/>
                <a:gd name="connsiteX8" fmla="*/ 1381125 w 1431925"/>
                <a:gd name="connsiteY8" fmla="*/ 561975 h 711200"/>
                <a:gd name="connsiteX9" fmla="*/ 1355725 w 1431925"/>
                <a:gd name="connsiteY9" fmla="*/ 615950 h 711200"/>
                <a:gd name="connsiteX10" fmla="*/ 1311275 w 1431925"/>
                <a:gd name="connsiteY10" fmla="*/ 692150 h 711200"/>
                <a:gd name="connsiteX11" fmla="*/ 133350 w 1431925"/>
                <a:gd name="connsiteY11" fmla="*/ 711200 h 711200"/>
                <a:gd name="connsiteX12" fmla="*/ 104775 w 1431925"/>
                <a:gd name="connsiteY12" fmla="*/ 663575 h 711200"/>
                <a:gd name="connsiteX13" fmla="*/ 79375 w 1431925"/>
                <a:gd name="connsiteY13" fmla="*/ 615950 h 711200"/>
                <a:gd name="connsiteX14" fmla="*/ 60325 w 1431925"/>
                <a:gd name="connsiteY14" fmla="*/ 577850 h 711200"/>
                <a:gd name="connsiteX15" fmla="*/ 41275 w 1431925"/>
                <a:gd name="connsiteY15" fmla="*/ 530225 h 711200"/>
                <a:gd name="connsiteX16" fmla="*/ 22225 w 1431925"/>
                <a:gd name="connsiteY16" fmla="*/ 476250 h 711200"/>
                <a:gd name="connsiteX17" fmla="*/ 9525 w 1431925"/>
                <a:gd name="connsiteY17" fmla="*/ 419100 h 711200"/>
                <a:gd name="connsiteX18" fmla="*/ 0 w 1431925"/>
                <a:gd name="connsiteY18" fmla="*/ 346075 h 711200"/>
                <a:gd name="connsiteX19" fmla="*/ 0 w 1431925"/>
                <a:gd name="connsiteY19" fmla="*/ 238125 h 711200"/>
                <a:gd name="connsiteX20" fmla="*/ 6350 w 1431925"/>
                <a:gd name="connsiteY20" fmla="*/ 177800 h 711200"/>
                <a:gd name="connsiteX21" fmla="*/ 19050 w 1431925"/>
                <a:gd name="connsiteY21" fmla="*/ 120650 h 711200"/>
                <a:gd name="connsiteX22" fmla="*/ 38100 w 1431925"/>
                <a:gd name="connsiteY22" fmla="*/ 63500 h 711200"/>
                <a:gd name="connsiteX23" fmla="*/ 38100 w 1431925"/>
                <a:gd name="connsiteY23" fmla="*/ 63500 h 711200"/>
                <a:gd name="connsiteX24" fmla="*/ 57150 w 1431925"/>
                <a:gd name="connsiteY24" fmla="*/ 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31925" h="711200">
                  <a:moveTo>
                    <a:pt x="57150" y="0"/>
                  </a:moveTo>
                  <a:lnTo>
                    <a:pt x="1381125" y="15875"/>
                  </a:lnTo>
                  <a:lnTo>
                    <a:pt x="1400175" y="73025"/>
                  </a:lnTo>
                  <a:lnTo>
                    <a:pt x="1419225" y="155575"/>
                  </a:lnTo>
                  <a:lnTo>
                    <a:pt x="1428750" y="215900"/>
                  </a:lnTo>
                  <a:cubicBezTo>
                    <a:pt x="1429808" y="249767"/>
                    <a:pt x="1430867" y="283633"/>
                    <a:pt x="1431925" y="317500"/>
                  </a:cubicBezTo>
                  <a:lnTo>
                    <a:pt x="1425575" y="393700"/>
                  </a:lnTo>
                  <a:lnTo>
                    <a:pt x="1409700" y="479425"/>
                  </a:lnTo>
                  <a:lnTo>
                    <a:pt x="1381125" y="561975"/>
                  </a:lnTo>
                  <a:lnTo>
                    <a:pt x="1355725" y="615950"/>
                  </a:lnTo>
                  <a:lnTo>
                    <a:pt x="1311275" y="692150"/>
                  </a:lnTo>
                  <a:lnTo>
                    <a:pt x="133350" y="711200"/>
                  </a:lnTo>
                  <a:lnTo>
                    <a:pt x="104775" y="663575"/>
                  </a:lnTo>
                  <a:lnTo>
                    <a:pt x="79375" y="615950"/>
                  </a:lnTo>
                  <a:lnTo>
                    <a:pt x="60325" y="577850"/>
                  </a:lnTo>
                  <a:lnTo>
                    <a:pt x="41275" y="530225"/>
                  </a:lnTo>
                  <a:lnTo>
                    <a:pt x="22225" y="476250"/>
                  </a:lnTo>
                  <a:lnTo>
                    <a:pt x="9525" y="419100"/>
                  </a:lnTo>
                  <a:lnTo>
                    <a:pt x="0" y="346075"/>
                  </a:lnTo>
                  <a:lnTo>
                    <a:pt x="0" y="238125"/>
                  </a:lnTo>
                  <a:lnTo>
                    <a:pt x="6350" y="177800"/>
                  </a:lnTo>
                  <a:lnTo>
                    <a:pt x="19050" y="120650"/>
                  </a:lnTo>
                  <a:lnTo>
                    <a:pt x="38100" y="63500"/>
                  </a:lnTo>
                  <a:lnTo>
                    <a:pt x="38100" y="63500"/>
                  </a:lnTo>
                  <a:lnTo>
                    <a:pt x="5715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49000">
                  <a:srgbClr val="FFFF00"/>
                </a:gs>
                <a:gs pos="100000">
                  <a:srgbClr val="FFFF00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 rot="18000000">
              <a:off x="7352071" y="3616566"/>
              <a:ext cx="533311" cy="534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502" name="TextBox 137"/>
            <p:cNvSpPr txBox="1">
              <a:spLocks noChangeArrowheads="1"/>
            </p:cNvSpPr>
            <p:nvPr/>
          </p:nvSpPr>
          <p:spPr bwMode="auto">
            <a:xfrm rot="-3600000">
              <a:off x="7204291" y="3622317"/>
              <a:ext cx="7952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10</a:t>
              </a:r>
            </a:p>
          </p:txBody>
        </p:sp>
        <p:sp>
          <p:nvSpPr>
            <p:cNvPr id="15503" name="Ellipse 130"/>
            <p:cNvSpPr>
              <a:spLocks noChangeArrowheads="1"/>
            </p:cNvSpPr>
            <p:nvPr/>
          </p:nvSpPr>
          <p:spPr bwMode="auto">
            <a:xfrm>
              <a:off x="7052400" y="3200400"/>
              <a:ext cx="1062627" cy="77761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76999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40" name="Måne 131"/>
            <p:cNvSpPr/>
            <p:nvPr/>
          </p:nvSpPr>
          <p:spPr bwMode="auto">
            <a:xfrm rot="16200000">
              <a:off x="7191288" y="3552913"/>
              <a:ext cx="693315" cy="1359891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</p:grpSp>
      <p:grpSp>
        <p:nvGrpSpPr>
          <p:cNvPr id="15368" name="Group 105"/>
          <p:cNvGrpSpPr>
            <a:grpSpLocks/>
          </p:cNvGrpSpPr>
          <p:nvPr/>
        </p:nvGrpSpPr>
        <p:grpSpPr bwMode="auto">
          <a:xfrm>
            <a:off x="1066800" y="1371600"/>
            <a:ext cx="1466850" cy="1504950"/>
            <a:chOff x="5463853" y="4589628"/>
            <a:chExt cx="1466355" cy="1504403"/>
          </a:xfrm>
        </p:grpSpPr>
        <p:sp>
          <p:nvSpPr>
            <p:cNvPr id="107" name="Ellipse 98"/>
            <p:cNvSpPr/>
            <p:nvPr/>
          </p:nvSpPr>
          <p:spPr bwMode="auto">
            <a:xfrm>
              <a:off x="5486272" y="5853615"/>
              <a:ext cx="1374337" cy="24041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3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grpSp>
          <p:nvGrpSpPr>
            <p:cNvPr id="15483" name="Group 107"/>
            <p:cNvGrpSpPr>
              <a:grpSpLocks/>
            </p:cNvGrpSpPr>
            <p:nvPr/>
          </p:nvGrpSpPr>
          <p:grpSpPr bwMode="auto">
            <a:xfrm rot="5400000">
              <a:off x="5480022" y="4573459"/>
              <a:ext cx="1434017" cy="1466355"/>
              <a:chOff x="5480022" y="4573459"/>
              <a:chExt cx="1434017" cy="1466355"/>
            </a:xfrm>
          </p:grpSpPr>
          <p:sp>
            <p:nvSpPr>
              <p:cNvPr id="113" name="Ellipse 129"/>
              <p:cNvSpPr/>
              <p:nvPr/>
            </p:nvSpPr>
            <p:spPr bwMode="auto">
              <a:xfrm rot="7200000">
                <a:off x="5479909" y="4573572"/>
                <a:ext cx="1434243" cy="14340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1926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zh-CN" altLang="zh-CN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>
              <a:xfrm rot="18000000">
                <a:off x="5537133" y="4970209"/>
                <a:ext cx="1431442" cy="710942"/>
              </a:xfrm>
              <a:custGeom>
                <a:avLst/>
                <a:gdLst>
                  <a:gd name="connsiteX0" fmla="*/ 57150 w 1431925"/>
                  <a:gd name="connsiteY0" fmla="*/ 0 h 711200"/>
                  <a:gd name="connsiteX1" fmla="*/ 1381125 w 1431925"/>
                  <a:gd name="connsiteY1" fmla="*/ 15875 h 711200"/>
                  <a:gd name="connsiteX2" fmla="*/ 1400175 w 1431925"/>
                  <a:gd name="connsiteY2" fmla="*/ 73025 h 711200"/>
                  <a:gd name="connsiteX3" fmla="*/ 1419225 w 1431925"/>
                  <a:gd name="connsiteY3" fmla="*/ 155575 h 711200"/>
                  <a:gd name="connsiteX4" fmla="*/ 1428750 w 1431925"/>
                  <a:gd name="connsiteY4" fmla="*/ 215900 h 711200"/>
                  <a:gd name="connsiteX5" fmla="*/ 1431925 w 1431925"/>
                  <a:gd name="connsiteY5" fmla="*/ 317500 h 711200"/>
                  <a:gd name="connsiteX6" fmla="*/ 1425575 w 1431925"/>
                  <a:gd name="connsiteY6" fmla="*/ 393700 h 711200"/>
                  <a:gd name="connsiteX7" fmla="*/ 1409700 w 1431925"/>
                  <a:gd name="connsiteY7" fmla="*/ 479425 h 711200"/>
                  <a:gd name="connsiteX8" fmla="*/ 1381125 w 1431925"/>
                  <a:gd name="connsiteY8" fmla="*/ 561975 h 711200"/>
                  <a:gd name="connsiteX9" fmla="*/ 1355725 w 1431925"/>
                  <a:gd name="connsiteY9" fmla="*/ 615950 h 711200"/>
                  <a:gd name="connsiteX10" fmla="*/ 1311275 w 1431925"/>
                  <a:gd name="connsiteY10" fmla="*/ 692150 h 711200"/>
                  <a:gd name="connsiteX11" fmla="*/ 133350 w 1431925"/>
                  <a:gd name="connsiteY11" fmla="*/ 711200 h 711200"/>
                  <a:gd name="connsiteX12" fmla="*/ 104775 w 1431925"/>
                  <a:gd name="connsiteY12" fmla="*/ 663575 h 711200"/>
                  <a:gd name="connsiteX13" fmla="*/ 79375 w 1431925"/>
                  <a:gd name="connsiteY13" fmla="*/ 615950 h 711200"/>
                  <a:gd name="connsiteX14" fmla="*/ 60325 w 1431925"/>
                  <a:gd name="connsiteY14" fmla="*/ 577850 h 711200"/>
                  <a:gd name="connsiteX15" fmla="*/ 41275 w 1431925"/>
                  <a:gd name="connsiteY15" fmla="*/ 530225 h 711200"/>
                  <a:gd name="connsiteX16" fmla="*/ 22225 w 1431925"/>
                  <a:gd name="connsiteY16" fmla="*/ 476250 h 711200"/>
                  <a:gd name="connsiteX17" fmla="*/ 9525 w 1431925"/>
                  <a:gd name="connsiteY17" fmla="*/ 419100 h 711200"/>
                  <a:gd name="connsiteX18" fmla="*/ 0 w 1431925"/>
                  <a:gd name="connsiteY18" fmla="*/ 346075 h 711200"/>
                  <a:gd name="connsiteX19" fmla="*/ 0 w 1431925"/>
                  <a:gd name="connsiteY19" fmla="*/ 238125 h 711200"/>
                  <a:gd name="connsiteX20" fmla="*/ 6350 w 1431925"/>
                  <a:gd name="connsiteY20" fmla="*/ 177800 h 711200"/>
                  <a:gd name="connsiteX21" fmla="*/ 19050 w 1431925"/>
                  <a:gd name="connsiteY21" fmla="*/ 120650 h 711200"/>
                  <a:gd name="connsiteX22" fmla="*/ 38100 w 1431925"/>
                  <a:gd name="connsiteY22" fmla="*/ 63500 h 711200"/>
                  <a:gd name="connsiteX23" fmla="*/ 57150 w 1431925"/>
                  <a:gd name="connsiteY23" fmla="*/ 0 h 711200"/>
                  <a:gd name="connsiteX0" fmla="*/ 57150 w 1431925"/>
                  <a:gd name="connsiteY0" fmla="*/ 0 h 711200"/>
                  <a:gd name="connsiteX1" fmla="*/ 1381125 w 1431925"/>
                  <a:gd name="connsiteY1" fmla="*/ 15875 h 711200"/>
                  <a:gd name="connsiteX2" fmla="*/ 1400175 w 1431925"/>
                  <a:gd name="connsiteY2" fmla="*/ 73025 h 711200"/>
                  <a:gd name="connsiteX3" fmla="*/ 1419225 w 1431925"/>
                  <a:gd name="connsiteY3" fmla="*/ 155575 h 711200"/>
                  <a:gd name="connsiteX4" fmla="*/ 1428750 w 1431925"/>
                  <a:gd name="connsiteY4" fmla="*/ 215900 h 711200"/>
                  <a:gd name="connsiteX5" fmla="*/ 1431925 w 1431925"/>
                  <a:gd name="connsiteY5" fmla="*/ 317500 h 711200"/>
                  <a:gd name="connsiteX6" fmla="*/ 1425575 w 1431925"/>
                  <a:gd name="connsiteY6" fmla="*/ 393700 h 711200"/>
                  <a:gd name="connsiteX7" fmla="*/ 1409700 w 1431925"/>
                  <a:gd name="connsiteY7" fmla="*/ 479425 h 711200"/>
                  <a:gd name="connsiteX8" fmla="*/ 1381125 w 1431925"/>
                  <a:gd name="connsiteY8" fmla="*/ 561975 h 711200"/>
                  <a:gd name="connsiteX9" fmla="*/ 1355725 w 1431925"/>
                  <a:gd name="connsiteY9" fmla="*/ 615950 h 711200"/>
                  <a:gd name="connsiteX10" fmla="*/ 1311275 w 1431925"/>
                  <a:gd name="connsiteY10" fmla="*/ 692150 h 711200"/>
                  <a:gd name="connsiteX11" fmla="*/ 133350 w 1431925"/>
                  <a:gd name="connsiteY11" fmla="*/ 711200 h 711200"/>
                  <a:gd name="connsiteX12" fmla="*/ 104775 w 1431925"/>
                  <a:gd name="connsiteY12" fmla="*/ 663575 h 711200"/>
                  <a:gd name="connsiteX13" fmla="*/ 79375 w 1431925"/>
                  <a:gd name="connsiteY13" fmla="*/ 615950 h 711200"/>
                  <a:gd name="connsiteX14" fmla="*/ 60325 w 1431925"/>
                  <a:gd name="connsiteY14" fmla="*/ 577850 h 711200"/>
                  <a:gd name="connsiteX15" fmla="*/ 41275 w 1431925"/>
                  <a:gd name="connsiteY15" fmla="*/ 530225 h 711200"/>
                  <a:gd name="connsiteX16" fmla="*/ 22225 w 1431925"/>
                  <a:gd name="connsiteY16" fmla="*/ 476250 h 711200"/>
                  <a:gd name="connsiteX17" fmla="*/ 9525 w 1431925"/>
                  <a:gd name="connsiteY17" fmla="*/ 419100 h 711200"/>
                  <a:gd name="connsiteX18" fmla="*/ 0 w 1431925"/>
                  <a:gd name="connsiteY18" fmla="*/ 346075 h 711200"/>
                  <a:gd name="connsiteX19" fmla="*/ 0 w 1431925"/>
                  <a:gd name="connsiteY19" fmla="*/ 238125 h 711200"/>
                  <a:gd name="connsiteX20" fmla="*/ 6350 w 1431925"/>
                  <a:gd name="connsiteY20" fmla="*/ 177800 h 711200"/>
                  <a:gd name="connsiteX21" fmla="*/ 19050 w 1431925"/>
                  <a:gd name="connsiteY21" fmla="*/ 120650 h 711200"/>
                  <a:gd name="connsiteX22" fmla="*/ 38100 w 1431925"/>
                  <a:gd name="connsiteY22" fmla="*/ 63500 h 711200"/>
                  <a:gd name="connsiteX23" fmla="*/ 38100 w 1431925"/>
                  <a:gd name="connsiteY23" fmla="*/ 63500 h 711200"/>
                  <a:gd name="connsiteX24" fmla="*/ 57150 w 1431925"/>
                  <a:gd name="connsiteY24" fmla="*/ 0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31925" h="711200">
                    <a:moveTo>
                      <a:pt x="57150" y="0"/>
                    </a:moveTo>
                    <a:lnTo>
                      <a:pt x="1381125" y="15875"/>
                    </a:lnTo>
                    <a:lnTo>
                      <a:pt x="1400175" y="73025"/>
                    </a:lnTo>
                    <a:lnTo>
                      <a:pt x="1419225" y="155575"/>
                    </a:lnTo>
                    <a:lnTo>
                      <a:pt x="1428750" y="215900"/>
                    </a:lnTo>
                    <a:cubicBezTo>
                      <a:pt x="1429808" y="249767"/>
                      <a:pt x="1430867" y="283633"/>
                      <a:pt x="1431925" y="317500"/>
                    </a:cubicBezTo>
                    <a:lnTo>
                      <a:pt x="1425575" y="393700"/>
                    </a:lnTo>
                    <a:lnTo>
                      <a:pt x="1409700" y="479425"/>
                    </a:lnTo>
                    <a:lnTo>
                      <a:pt x="1381125" y="561975"/>
                    </a:lnTo>
                    <a:lnTo>
                      <a:pt x="1355725" y="615950"/>
                    </a:lnTo>
                    <a:lnTo>
                      <a:pt x="1311275" y="692150"/>
                    </a:lnTo>
                    <a:lnTo>
                      <a:pt x="133350" y="711200"/>
                    </a:lnTo>
                    <a:lnTo>
                      <a:pt x="104775" y="663575"/>
                    </a:lnTo>
                    <a:lnTo>
                      <a:pt x="79375" y="615950"/>
                    </a:lnTo>
                    <a:lnTo>
                      <a:pt x="60325" y="577850"/>
                    </a:lnTo>
                    <a:lnTo>
                      <a:pt x="41275" y="530225"/>
                    </a:lnTo>
                    <a:lnTo>
                      <a:pt x="22225" y="476250"/>
                    </a:lnTo>
                    <a:lnTo>
                      <a:pt x="9525" y="419100"/>
                    </a:lnTo>
                    <a:lnTo>
                      <a:pt x="0" y="346075"/>
                    </a:lnTo>
                    <a:lnTo>
                      <a:pt x="0" y="238125"/>
                    </a:lnTo>
                    <a:lnTo>
                      <a:pt x="6350" y="177800"/>
                    </a:lnTo>
                    <a:lnTo>
                      <a:pt x="19050" y="120650"/>
                    </a:lnTo>
                    <a:lnTo>
                      <a:pt x="38100" y="63500"/>
                    </a:lnTo>
                    <a:lnTo>
                      <a:pt x="38100" y="63500"/>
                    </a:lnTo>
                    <a:lnTo>
                      <a:pt x="5715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49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sp>
          <p:nvSpPr>
            <p:cNvPr id="109" name="Oval 108"/>
            <p:cNvSpPr/>
            <p:nvPr/>
          </p:nvSpPr>
          <p:spPr>
            <a:xfrm rot="18000000">
              <a:off x="5954232" y="5126001"/>
              <a:ext cx="533206" cy="5332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485" name="TextBox 109"/>
            <p:cNvSpPr txBox="1">
              <a:spLocks noChangeArrowheads="1"/>
            </p:cNvSpPr>
            <p:nvPr/>
          </p:nvSpPr>
          <p:spPr bwMode="auto">
            <a:xfrm rot="1800000">
              <a:off x="5832827" y="5104219"/>
              <a:ext cx="7952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1</a:t>
              </a:r>
            </a:p>
          </p:txBody>
        </p:sp>
        <p:sp>
          <p:nvSpPr>
            <p:cNvPr id="15486" name="Ellipse 130"/>
            <p:cNvSpPr>
              <a:spLocks noChangeArrowheads="1"/>
            </p:cNvSpPr>
            <p:nvPr/>
          </p:nvSpPr>
          <p:spPr bwMode="auto">
            <a:xfrm>
              <a:off x="5680672" y="4634415"/>
              <a:ext cx="1062627" cy="77761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76999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12" name="Måne 131"/>
            <p:cNvSpPr/>
            <p:nvPr/>
          </p:nvSpPr>
          <p:spPr bwMode="auto">
            <a:xfrm rot="16200000">
              <a:off x="5819560" y="4986928"/>
              <a:ext cx="693315" cy="1359891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</p:grpSp>
      <p:grpSp>
        <p:nvGrpSpPr>
          <p:cNvPr id="15369" name="Group 96"/>
          <p:cNvGrpSpPr>
            <a:grpSpLocks/>
          </p:cNvGrpSpPr>
          <p:nvPr/>
        </p:nvGrpSpPr>
        <p:grpSpPr bwMode="auto">
          <a:xfrm>
            <a:off x="5783263" y="1862138"/>
            <a:ext cx="1466850" cy="1504950"/>
            <a:chOff x="5463853" y="4589628"/>
            <a:chExt cx="1466355" cy="1504403"/>
          </a:xfrm>
        </p:grpSpPr>
        <p:sp>
          <p:nvSpPr>
            <p:cNvPr id="98" name="Ellipse 98"/>
            <p:cNvSpPr/>
            <p:nvPr/>
          </p:nvSpPr>
          <p:spPr bwMode="auto">
            <a:xfrm>
              <a:off x="5486272" y="5853615"/>
              <a:ext cx="1374337" cy="24041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3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grpSp>
          <p:nvGrpSpPr>
            <p:cNvPr id="15469" name="Group 98"/>
            <p:cNvGrpSpPr>
              <a:grpSpLocks/>
            </p:cNvGrpSpPr>
            <p:nvPr/>
          </p:nvGrpSpPr>
          <p:grpSpPr bwMode="auto">
            <a:xfrm rot="5400000">
              <a:off x="5480022" y="4573459"/>
              <a:ext cx="1434017" cy="1466355"/>
              <a:chOff x="5480022" y="4573459"/>
              <a:chExt cx="1434017" cy="1466355"/>
            </a:xfrm>
          </p:grpSpPr>
          <p:sp>
            <p:nvSpPr>
              <p:cNvPr id="104" name="Ellipse 129"/>
              <p:cNvSpPr/>
              <p:nvPr/>
            </p:nvSpPr>
            <p:spPr bwMode="auto">
              <a:xfrm rot="7200000">
                <a:off x="5479909" y="4573572"/>
                <a:ext cx="1434243" cy="14340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1926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zh-CN" altLang="zh-CN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>
              <a:xfrm rot="18000000">
                <a:off x="5537132" y="4970210"/>
                <a:ext cx="1431442" cy="710942"/>
              </a:xfrm>
              <a:custGeom>
                <a:avLst/>
                <a:gdLst>
                  <a:gd name="connsiteX0" fmla="*/ 57150 w 1431925"/>
                  <a:gd name="connsiteY0" fmla="*/ 0 h 711200"/>
                  <a:gd name="connsiteX1" fmla="*/ 1381125 w 1431925"/>
                  <a:gd name="connsiteY1" fmla="*/ 15875 h 711200"/>
                  <a:gd name="connsiteX2" fmla="*/ 1400175 w 1431925"/>
                  <a:gd name="connsiteY2" fmla="*/ 73025 h 711200"/>
                  <a:gd name="connsiteX3" fmla="*/ 1419225 w 1431925"/>
                  <a:gd name="connsiteY3" fmla="*/ 155575 h 711200"/>
                  <a:gd name="connsiteX4" fmla="*/ 1428750 w 1431925"/>
                  <a:gd name="connsiteY4" fmla="*/ 215900 h 711200"/>
                  <a:gd name="connsiteX5" fmla="*/ 1431925 w 1431925"/>
                  <a:gd name="connsiteY5" fmla="*/ 317500 h 711200"/>
                  <a:gd name="connsiteX6" fmla="*/ 1425575 w 1431925"/>
                  <a:gd name="connsiteY6" fmla="*/ 393700 h 711200"/>
                  <a:gd name="connsiteX7" fmla="*/ 1409700 w 1431925"/>
                  <a:gd name="connsiteY7" fmla="*/ 479425 h 711200"/>
                  <a:gd name="connsiteX8" fmla="*/ 1381125 w 1431925"/>
                  <a:gd name="connsiteY8" fmla="*/ 561975 h 711200"/>
                  <a:gd name="connsiteX9" fmla="*/ 1355725 w 1431925"/>
                  <a:gd name="connsiteY9" fmla="*/ 615950 h 711200"/>
                  <a:gd name="connsiteX10" fmla="*/ 1311275 w 1431925"/>
                  <a:gd name="connsiteY10" fmla="*/ 692150 h 711200"/>
                  <a:gd name="connsiteX11" fmla="*/ 133350 w 1431925"/>
                  <a:gd name="connsiteY11" fmla="*/ 711200 h 711200"/>
                  <a:gd name="connsiteX12" fmla="*/ 104775 w 1431925"/>
                  <a:gd name="connsiteY12" fmla="*/ 663575 h 711200"/>
                  <a:gd name="connsiteX13" fmla="*/ 79375 w 1431925"/>
                  <a:gd name="connsiteY13" fmla="*/ 615950 h 711200"/>
                  <a:gd name="connsiteX14" fmla="*/ 60325 w 1431925"/>
                  <a:gd name="connsiteY14" fmla="*/ 577850 h 711200"/>
                  <a:gd name="connsiteX15" fmla="*/ 41275 w 1431925"/>
                  <a:gd name="connsiteY15" fmla="*/ 530225 h 711200"/>
                  <a:gd name="connsiteX16" fmla="*/ 22225 w 1431925"/>
                  <a:gd name="connsiteY16" fmla="*/ 476250 h 711200"/>
                  <a:gd name="connsiteX17" fmla="*/ 9525 w 1431925"/>
                  <a:gd name="connsiteY17" fmla="*/ 419100 h 711200"/>
                  <a:gd name="connsiteX18" fmla="*/ 0 w 1431925"/>
                  <a:gd name="connsiteY18" fmla="*/ 346075 h 711200"/>
                  <a:gd name="connsiteX19" fmla="*/ 0 w 1431925"/>
                  <a:gd name="connsiteY19" fmla="*/ 238125 h 711200"/>
                  <a:gd name="connsiteX20" fmla="*/ 6350 w 1431925"/>
                  <a:gd name="connsiteY20" fmla="*/ 177800 h 711200"/>
                  <a:gd name="connsiteX21" fmla="*/ 19050 w 1431925"/>
                  <a:gd name="connsiteY21" fmla="*/ 120650 h 711200"/>
                  <a:gd name="connsiteX22" fmla="*/ 38100 w 1431925"/>
                  <a:gd name="connsiteY22" fmla="*/ 63500 h 711200"/>
                  <a:gd name="connsiteX23" fmla="*/ 57150 w 1431925"/>
                  <a:gd name="connsiteY23" fmla="*/ 0 h 711200"/>
                  <a:gd name="connsiteX0" fmla="*/ 57150 w 1431925"/>
                  <a:gd name="connsiteY0" fmla="*/ 0 h 711200"/>
                  <a:gd name="connsiteX1" fmla="*/ 1381125 w 1431925"/>
                  <a:gd name="connsiteY1" fmla="*/ 15875 h 711200"/>
                  <a:gd name="connsiteX2" fmla="*/ 1400175 w 1431925"/>
                  <a:gd name="connsiteY2" fmla="*/ 73025 h 711200"/>
                  <a:gd name="connsiteX3" fmla="*/ 1419225 w 1431925"/>
                  <a:gd name="connsiteY3" fmla="*/ 155575 h 711200"/>
                  <a:gd name="connsiteX4" fmla="*/ 1428750 w 1431925"/>
                  <a:gd name="connsiteY4" fmla="*/ 215900 h 711200"/>
                  <a:gd name="connsiteX5" fmla="*/ 1431925 w 1431925"/>
                  <a:gd name="connsiteY5" fmla="*/ 317500 h 711200"/>
                  <a:gd name="connsiteX6" fmla="*/ 1425575 w 1431925"/>
                  <a:gd name="connsiteY6" fmla="*/ 393700 h 711200"/>
                  <a:gd name="connsiteX7" fmla="*/ 1409700 w 1431925"/>
                  <a:gd name="connsiteY7" fmla="*/ 479425 h 711200"/>
                  <a:gd name="connsiteX8" fmla="*/ 1381125 w 1431925"/>
                  <a:gd name="connsiteY8" fmla="*/ 561975 h 711200"/>
                  <a:gd name="connsiteX9" fmla="*/ 1355725 w 1431925"/>
                  <a:gd name="connsiteY9" fmla="*/ 615950 h 711200"/>
                  <a:gd name="connsiteX10" fmla="*/ 1311275 w 1431925"/>
                  <a:gd name="connsiteY10" fmla="*/ 692150 h 711200"/>
                  <a:gd name="connsiteX11" fmla="*/ 133350 w 1431925"/>
                  <a:gd name="connsiteY11" fmla="*/ 711200 h 711200"/>
                  <a:gd name="connsiteX12" fmla="*/ 104775 w 1431925"/>
                  <a:gd name="connsiteY12" fmla="*/ 663575 h 711200"/>
                  <a:gd name="connsiteX13" fmla="*/ 79375 w 1431925"/>
                  <a:gd name="connsiteY13" fmla="*/ 615950 h 711200"/>
                  <a:gd name="connsiteX14" fmla="*/ 60325 w 1431925"/>
                  <a:gd name="connsiteY14" fmla="*/ 577850 h 711200"/>
                  <a:gd name="connsiteX15" fmla="*/ 41275 w 1431925"/>
                  <a:gd name="connsiteY15" fmla="*/ 530225 h 711200"/>
                  <a:gd name="connsiteX16" fmla="*/ 22225 w 1431925"/>
                  <a:gd name="connsiteY16" fmla="*/ 476250 h 711200"/>
                  <a:gd name="connsiteX17" fmla="*/ 9525 w 1431925"/>
                  <a:gd name="connsiteY17" fmla="*/ 419100 h 711200"/>
                  <a:gd name="connsiteX18" fmla="*/ 0 w 1431925"/>
                  <a:gd name="connsiteY18" fmla="*/ 346075 h 711200"/>
                  <a:gd name="connsiteX19" fmla="*/ 0 w 1431925"/>
                  <a:gd name="connsiteY19" fmla="*/ 238125 h 711200"/>
                  <a:gd name="connsiteX20" fmla="*/ 6350 w 1431925"/>
                  <a:gd name="connsiteY20" fmla="*/ 177800 h 711200"/>
                  <a:gd name="connsiteX21" fmla="*/ 19050 w 1431925"/>
                  <a:gd name="connsiteY21" fmla="*/ 120650 h 711200"/>
                  <a:gd name="connsiteX22" fmla="*/ 38100 w 1431925"/>
                  <a:gd name="connsiteY22" fmla="*/ 63500 h 711200"/>
                  <a:gd name="connsiteX23" fmla="*/ 38100 w 1431925"/>
                  <a:gd name="connsiteY23" fmla="*/ 63500 h 711200"/>
                  <a:gd name="connsiteX24" fmla="*/ 57150 w 1431925"/>
                  <a:gd name="connsiteY24" fmla="*/ 0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31925" h="711200">
                    <a:moveTo>
                      <a:pt x="57150" y="0"/>
                    </a:moveTo>
                    <a:lnTo>
                      <a:pt x="1381125" y="15875"/>
                    </a:lnTo>
                    <a:lnTo>
                      <a:pt x="1400175" y="73025"/>
                    </a:lnTo>
                    <a:lnTo>
                      <a:pt x="1419225" y="155575"/>
                    </a:lnTo>
                    <a:lnTo>
                      <a:pt x="1428750" y="215900"/>
                    </a:lnTo>
                    <a:cubicBezTo>
                      <a:pt x="1429808" y="249767"/>
                      <a:pt x="1430867" y="283633"/>
                      <a:pt x="1431925" y="317500"/>
                    </a:cubicBezTo>
                    <a:lnTo>
                      <a:pt x="1425575" y="393700"/>
                    </a:lnTo>
                    <a:lnTo>
                      <a:pt x="1409700" y="479425"/>
                    </a:lnTo>
                    <a:lnTo>
                      <a:pt x="1381125" y="561975"/>
                    </a:lnTo>
                    <a:lnTo>
                      <a:pt x="1355725" y="615950"/>
                    </a:lnTo>
                    <a:lnTo>
                      <a:pt x="1311275" y="692150"/>
                    </a:lnTo>
                    <a:lnTo>
                      <a:pt x="133350" y="711200"/>
                    </a:lnTo>
                    <a:lnTo>
                      <a:pt x="104775" y="663575"/>
                    </a:lnTo>
                    <a:lnTo>
                      <a:pt x="79375" y="615950"/>
                    </a:lnTo>
                    <a:lnTo>
                      <a:pt x="60325" y="577850"/>
                    </a:lnTo>
                    <a:lnTo>
                      <a:pt x="41275" y="530225"/>
                    </a:lnTo>
                    <a:lnTo>
                      <a:pt x="22225" y="476250"/>
                    </a:lnTo>
                    <a:lnTo>
                      <a:pt x="9525" y="419100"/>
                    </a:lnTo>
                    <a:lnTo>
                      <a:pt x="0" y="346075"/>
                    </a:lnTo>
                    <a:lnTo>
                      <a:pt x="0" y="238125"/>
                    </a:lnTo>
                    <a:lnTo>
                      <a:pt x="6350" y="177800"/>
                    </a:lnTo>
                    <a:lnTo>
                      <a:pt x="19050" y="120650"/>
                    </a:lnTo>
                    <a:lnTo>
                      <a:pt x="38100" y="63500"/>
                    </a:lnTo>
                    <a:lnTo>
                      <a:pt x="38100" y="63500"/>
                    </a:lnTo>
                    <a:lnTo>
                      <a:pt x="5715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6600"/>
                  </a:gs>
                  <a:gs pos="49000">
                    <a:srgbClr val="FFFF00"/>
                  </a:gs>
                  <a:gs pos="100000">
                    <a:srgbClr val="FF66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sp>
          <p:nvSpPr>
            <p:cNvPr id="100" name="Oval 99"/>
            <p:cNvSpPr/>
            <p:nvPr/>
          </p:nvSpPr>
          <p:spPr>
            <a:xfrm rot="18000000">
              <a:off x="5954231" y="5126001"/>
              <a:ext cx="533206" cy="5332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471" name="TextBox 100"/>
            <p:cNvSpPr txBox="1">
              <a:spLocks noChangeArrowheads="1"/>
            </p:cNvSpPr>
            <p:nvPr/>
          </p:nvSpPr>
          <p:spPr bwMode="auto">
            <a:xfrm rot="1800000">
              <a:off x="5832827" y="5104219"/>
              <a:ext cx="7952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5</a:t>
              </a:r>
            </a:p>
          </p:txBody>
        </p:sp>
        <p:sp>
          <p:nvSpPr>
            <p:cNvPr id="15472" name="Ellipse 130"/>
            <p:cNvSpPr>
              <a:spLocks noChangeArrowheads="1"/>
            </p:cNvSpPr>
            <p:nvPr/>
          </p:nvSpPr>
          <p:spPr bwMode="auto">
            <a:xfrm>
              <a:off x="5680672" y="4634415"/>
              <a:ext cx="1062627" cy="77761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76999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03" name="Måne 131"/>
            <p:cNvSpPr/>
            <p:nvPr/>
          </p:nvSpPr>
          <p:spPr bwMode="auto">
            <a:xfrm rot="16200000">
              <a:off x="5819560" y="4986928"/>
              <a:ext cx="693315" cy="1359891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</p:grpSp>
      <p:grpSp>
        <p:nvGrpSpPr>
          <p:cNvPr id="15370" name="Group 86"/>
          <p:cNvGrpSpPr>
            <a:grpSpLocks/>
          </p:cNvGrpSpPr>
          <p:nvPr/>
        </p:nvGrpSpPr>
        <p:grpSpPr bwMode="auto">
          <a:xfrm>
            <a:off x="4430713" y="1862138"/>
            <a:ext cx="1439862" cy="1557337"/>
            <a:chOff x="1074737" y="2877015"/>
            <a:chExt cx="1439863" cy="1557621"/>
          </a:xfrm>
        </p:grpSpPr>
        <p:grpSp>
          <p:nvGrpSpPr>
            <p:cNvPr id="15458" name="Group 51"/>
            <p:cNvGrpSpPr>
              <a:grpSpLocks/>
            </p:cNvGrpSpPr>
            <p:nvPr/>
          </p:nvGrpSpPr>
          <p:grpSpPr bwMode="auto">
            <a:xfrm>
              <a:off x="1074737" y="2877017"/>
              <a:ext cx="1439863" cy="1557624"/>
              <a:chOff x="3739097" y="585788"/>
              <a:chExt cx="778686" cy="842674"/>
            </a:xfrm>
          </p:grpSpPr>
          <p:sp>
            <p:nvSpPr>
              <p:cNvPr id="92" name="Ellipse 98"/>
              <p:cNvSpPr/>
              <p:nvPr/>
            </p:nvSpPr>
            <p:spPr bwMode="auto">
              <a:xfrm>
                <a:off x="3752551" y="1298397"/>
                <a:ext cx="743249" cy="13006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1000">
                    <a:srgbClr val="E6E6E6">
                      <a:lumMod val="10000"/>
                      <a:alpha val="33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grpSp>
            <p:nvGrpSpPr>
              <p:cNvPr id="15456" name="Gruppe 48"/>
              <p:cNvGrpSpPr>
                <a:grpSpLocks/>
              </p:cNvGrpSpPr>
              <p:nvPr/>
            </p:nvGrpSpPr>
            <p:grpSpPr bwMode="auto">
              <a:xfrm>
                <a:off x="3739097" y="585788"/>
                <a:ext cx="778686" cy="775804"/>
                <a:chOff x="415450" y="2765944"/>
                <a:chExt cx="1017396" cy="1013576"/>
              </a:xfrm>
              <a:effectLst>
                <a:outerShdw blurRad="50800" dist="25400" dir="2700000">
                  <a:srgbClr val="000000">
                    <a:alpha val="43000"/>
                  </a:srgbClr>
                </a:outerShdw>
              </a:effectLst>
            </p:grpSpPr>
            <p:sp>
              <p:nvSpPr>
                <p:cNvPr id="94" name="Ellipse 129"/>
                <p:cNvSpPr/>
                <p:nvPr/>
              </p:nvSpPr>
              <p:spPr bwMode="auto">
                <a:xfrm>
                  <a:off x="419422" y="2765944"/>
                  <a:ext cx="1013424" cy="1013576"/>
                </a:xfrm>
                <a:prstGeom prst="ellipse">
                  <a:avLst/>
                </a:prstGeom>
                <a:gradFill flip="none" rotWithShape="1">
                  <a:gsLst>
                    <a:gs pos="3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5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>
                  <a:innerShdw blurRad="190500" dist="114300" dir="1926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  <p:sp>
              <p:nvSpPr>
                <p:cNvPr id="95" name="Ellipse 130"/>
                <p:cNvSpPr>
                  <a:spLocks noChangeArrowheads="1"/>
                </p:cNvSpPr>
                <p:nvPr/>
              </p:nvSpPr>
              <p:spPr bwMode="auto">
                <a:xfrm>
                  <a:off x="549572" y="2794981"/>
                  <a:ext cx="750844" cy="5496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pitchFamily="-109" charset="0"/>
                    <a:cs typeface="ＭＳ Ｐゴシック" pitchFamily="-109" charset="-128"/>
                  </a:endParaRPr>
                </a:p>
              </p:txBody>
            </p:sp>
            <p:sp>
              <p:nvSpPr>
                <p:cNvPr id="96" name="Måne 131"/>
                <p:cNvSpPr/>
                <p:nvPr/>
              </p:nvSpPr>
              <p:spPr bwMode="auto">
                <a:xfrm rot="16552097">
                  <a:off x="650874" y="3044548"/>
                  <a:ext cx="490041" cy="960889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8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</p:grpSp>
        </p:grpSp>
        <p:grpSp>
          <p:nvGrpSpPr>
            <p:cNvPr id="15459" name="Group 88"/>
            <p:cNvGrpSpPr>
              <a:grpSpLocks/>
            </p:cNvGrpSpPr>
            <p:nvPr/>
          </p:nvGrpSpPr>
          <p:grpSpPr bwMode="auto">
            <a:xfrm rot="-4500000">
              <a:off x="1531937" y="3355987"/>
              <a:ext cx="533400" cy="561577"/>
              <a:chOff x="1088617" y="3355987"/>
              <a:chExt cx="533400" cy="561577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1089202" y="3381835"/>
                <a:ext cx="530321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5461" name="TextBox 90"/>
              <p:cNvSpPr txBox="1">
                <a:spLocks noChangeArrowheads="1"/>
              </p:cNvSpPr>
              <p:nvPr/>
            </p:nvSpPr>
            <p:spPr bwMode="auto">
              <a:xfrm>
                <a:off x="1088617" y="3355987"/>
                <a:ext cx="5334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r>
                  <a:rPr lang="nb-NO" altLang="zh-CN" sz="2800" b="1">
                    <a:latin typeface="Calibri" pitchFamily="-109" charset="0"/>
                  </a:rPr>
                  <a:t>1</a:t>
                </a:r>
              </a:p>
            </p:txBody>
          </p:sp>
        </p:grpSp>
      </p:grpSp>
      <p:grpSp>
        <p:nvGrpSpPr>
          <p:cNvPr id="15371" name="Group 84"/>
          <p:cNvGrpSpPr>
            <a:grpSpLocks/>
          </p:cNvGrpSpPr>
          <p:nvPr/>
        </p:nvGrpSpPr>
        <p:grpSpPr bwMode="auto">
          <a:xfrm>
            <a:off x="1695450" y="1862138"/>
            <a:ext cx="1439863" cy="1557337"/>
            <a:chOff x="3117295" y="0"/>
            <a:chExt cx="1439864" cy="1557622"/>
          </a:xfrm>
        </p:grpSpPr>
        <p:sp>
          <p:nvSpPr>
            <p:cNvPr id="21" name="Ellipse 98"/>
            <p:cNvSpPr/>
            <p:nvPr/>
          </p:nvSpPr>
          <p:spPr bwMode="auto">
            <a:xfrm>
              <a:off x="3142177" y="1317206"/>
              <a:ext cx="1374337" cy="24041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3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23" name="Ellipse 129"/>
            <p:cNvSpPr/>
            <p:nvPr/>
          </p:nvSpPr>
          <p:spPr bwMode="auto">
            <a:xfrm rot="10800000">
              <a:off x="3122916" y="0"/>
              <a:ext cx="1434243" cy="143401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>
              <a:innerShdw blurRad="190500" dist="114300" dir="19260000">
                <a:srgbClr val="000000">
                  <a:alpha val="37000"/>
                </a:srgbClr>
              </a:inn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3123645" y="427115"/>
              <a:ext cx="1431926" cy="711330"/>
            </a:xfrm>
            <a:custGeom>
              <a:avLst/>
              <a:gdLst>
                <a:gd name="connsiteX0" fmla="*/ 57150 w 1431925"/>
                <a:gd name="connsiteY0" fmla="*/ 0 h 711200"/>
                <a:gd name="connsiteX1" fmla="*/ 1381125 w 1431925"/>
                <a:gd name="connsiteY1" fmla="*/ 15875 h 711200"/>
                <a:gd name="connsiteX2" fmla="*/ 1400175 w 1431925"/>
                <a:gd name="connsiteY2" fmla="*/ 73025 h 711200"/>
                <a:gd name="connsiteX3" fmla="*/ 1419225 w 1431925"/>
                <a:gd name="connsiteY3" fmla="*/ 155575 h 711200"/>
                <a:gd name="connsiteX4" fmla="*/ 1428750 w 1431925"/>
                <a:gd name="connsiteY4" fmla="*/ 215900 h 711200"/>
                <a:gd name="connsiteX5" fmla="*/ 1431925 w 1431925"/>
                <a:gd name="connsiteY5" fmla="*/ 317500 h 711200"/>
                <a:gd name="connsiteX6" fmla="*/ 1425575 w 1431925"/>
                <a:gd name="connsiteY6" fmla="*/ 393700 h 711200"/>
                <a:gd name="connsiteX7" fmla="*/ 1409700 w 1431925"/>
                <a:gd name="connsiteY7" fmla="*/ 479425 h 711200"/>
                <a:gd name="connsiteX8" fmla="*/ 1381125 w 1431925"/>
                <a:gd name="connsiteY8" fmla="*/ 561975 h 711200"/>
                <a:gd name="connsiteX9" fmla="*/ 1355725 w 1431925"/>
                <a:gd name="connsiteY9" fmla="*/ 615950 h 711200"/>
                <a:gd name="connsiteX10" fmla="*/ 1311275 w 1431925"/>
                <a:gd name="connsiteY10" fmla="*/ 692150 h 711200"/>
                <a:gd name="connsiteX11" fmla="*/ 133350 w 1431925"/>
                <a:gd name="connsiteY11" fmla="*/ 711200 h 711200"/>
                <a:gd name="connsiteX12" fmla="*/ 104775 w 1431925"/>
                <a:gd name="connsiteY12" fmla="*/ 663575 h 711200"/>
                <a:gd name="connsiteX13" fmla="*/ 79375 w 1431925"/>
                <a:gd name="connsiteY13" fmla="*/ 615950 h 711200"/>
                <a:gd name="connsiteX14" fmla="*/ 60325 w 1431925"/>
                <a:gd name="connsiteY14" fmla="*/ 577850 h 711200"/>
                <a:gd name="connsiteX15" fmla="*/ 41275 w 1431925"/>
                <a:gd name="connsiteY15" fmla="*/ 530225 h 711200"/>
                <a:gd name="connsiteX16" fmla="*/ 22225 w 1431925"/>
                <a:gd name="connsiteY16" fmla="*/ 476250 h 711200"/>
                <a:gd name="connsiteX17" fmla="*/ 9525 w 1431925"/>
                <a:gd name="connsiteY17" fmla="*/ 419100 h 711200"/>
                <a:gd name="connsiteX18" fmla="*/ 0 w 1431925"/>
                <a:gd name="connsiteY18" fmla="*/ 346075 h 711200"/>
                <a:gd name="connsiteX19" fmla="*/ 0 w 1431925"/>
                <a:gd name="connsiteY19" fmla="*/ 238125 h 711200"/>
                <a:gd name="connsiteX20" fmla="*/ 6350 w 1431925"/>
                <a:gd name="connsiteY20" fmla="*/ 177800 h 711200"/>
                <a:gd name="connsiteX21" fmla="*/ 19050 w 1431925"/>
                <a:gd name="connsiteY21" fmla="*/ 120650 h 711200"/>
                <a:gd name="connsiteX22" fmla="*/ 38100 w 1431925"/>
                <a:gd name="connsiteY22" fmla="*/ 63500 h 711200"/>
                <a:gd name="connsiteX23" fmla="*/ 57150 w 1431925"/>
                <a:gd name="connsiteY23" fmla="*/ 0 h 711200"/>
                <a:gd name="connsiteX0" fmla="*/ 57150 w 1431925"/>
                <a:gd name="connsiteY0" fmla="*/ 0 h 711200"/>
                <a:gd name="connsiteX1" fmla="*/ 1381125 w 1431925"/>
                <a:gd name="connsiteY1" fmla="*/ 15875 h 711200"/>
                <a:gd name="connsiteX2" fmla="*/ 1400175 w 1431925"/>
                <a:gd name="connsiteY2" fmla="*/ 73025 h 711200"/>
                <a:gd name="connsiteX3" fmla="*/ 1419225 w 1431925"/>
                <a:gd name="connsiteY3" fmla="*/ 155575 h 711200"/>
                <a:gd name="connsiteX4" fmla="*/ 1428750 w 1431925"/>
                <a:gd name="connsiteY4" fmla="*/ 215900 h 711200"/>
                <a:gd name="connsiteX5" fmla="*/ 1431925 w 1431925"/>
                <a:gd name="connsiteY5" fmla="*/ 317500 h 711200"/>
                <a:gd name="connsiteX6" fmla="*/ 1425575 w 1431925"/>
                <a:gd name="connsiteY6" fmla="*/ 393700 h 711200"/>
                <a:gd name="connsiteX7" fmla="*/ 1409700 w 1431925"/>
                <a:gd name="connsiteY7" fmla="*/ 479425 h 711200"/>
                <a:gd name="connsiteX8" fmla="*/ 1381125 w 1431925"/>
                <a:gd name="connsiteY8" fmla="*/ 561975 h 711200"/>
                <a:gd name="connsiteX9" fmla="*/ 1355725 w 1431925"/>
                <a:gd name="connsiteY9" fmla="*/ 615950 h 711200"/>
                <a:gd name="connsiteX10" fmla="*/ 1311275 w 1431925"/>
                <a:gd name="connsiteY10" fmla="*/ 692150 h 711200"/>
                <a:gd name="connsiteX11" fmla="*/ 133350 w 1431925"/>
                <a:gd name="connsiteY11" fmla="*/ 711200 h 711200"/>
                <a:gd name="connsiteX12" fmla="*/ 104775 w 1431925"/>
                <a:gd name="connsiteY12" fmla="*/ 663575 h 711200"/>
                <a:gd name="connsiteX13" fmla="*/ 79375 w 1431925"/>
                <a:gd name="connsiteY13" fmla="*/ 615950 h 711200"/>
                <a:gd name="connsiteX14" fmla="*/ 60325 w 1431925"/>
                <a:gd name="connsiteY14" fmla="*/ 577850 h 711200"/>
                <a:gd name="connsiteX15" fmla="*/ 41275 w 1431925"/>
                <a:gd name="connsiteY15" fmla="*/ 530225 h 711200"/>
                <a:gd name="connsiteX16" fmla="*/ 22225 w 1431925"/>
                <a:gd name="connsiteY16" fmla="*/ 476250 h 711200"/>
                <a:gd name="connsiteX17" fmla="*/ 9525 w 1431925"/>
                <a:gd name="connsiteY17" fmla="*/ 419100 h 711200"/>
                <a:gd name="connsiteX18" fmla="*/ 0 w 1431925"/>
                <a:gd name="connsiteY18" fmla="*/ 346075 h 711200"/>
                <a:gd name="connsiteX19" fmla="*/ 0 w 1431925"/>
                <a:gd name="connsiteY19" fmla="*/ 238125 h 711200"/>
                <a:gd name="connsiteX20" fmla="*/ 6350 w 1431925"/>
                <a:gd name="connsiteY20" fmla="*/ 177800 h 711200"/>
                <a:gd name="connsiteX21" fmla="*/ 19050 w 1431925"/>
                <a:gd name="connsiteY21" fmla="*/ 120650 h 711200"/>
                <a:gd name="connsiteX22" fmla="*/ 38100 w 1431925"/>
                <a:gd name="connsiteY22" fmla="*/ 63500 h 711200"/>
                <a:gd name="connsiteX23" fmla="*/ 38100 w 1431925"/>
                <a:gd name="connsiteY23" fmla="*/ 63500 h 711200"/>
                <a:gd name="connsiteX24" fmla="*/ 57150 w 1431925"/>
                <a:gd name="connsiteY24" fmla="*/ 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31925" h="711200">
                  <a:moveTo>
                    <a:pt x="57150" y="0"/>
                  </a:moveTo>
                  <a:lnTo>
                    <a:pt x="1381125" y="15875"/>
                  </a:lnTo>
                  <a:lnTo>
                    <a:pt x="1400175" y="73025"/>
                  </a:lnTo>
                  <a:lnTo>
                    <a:pt x="1419225" y="155575"/>
                  </a:lnTo>
                  <a:lnTo>
                    <a:pt x="1428750" y="215900"/>
                  </a:lnTo>
                  <a:cubicBezTo>
                    <a:pt x="1429808" y="249767"/>
                    <a:pt x="1430867" y="283633"/>
                    <a:pt x="1431925" y="317500"/>
                  </a:cubicBezTo>
                  <a:lnTo>
                    <a:pt x="1425575" y="393700"/>
                  </a:lnTo>
                  <a:lnTo>
                    <a:pt x="1409700" y="479425"/>
                  </a:lnTo>
                  <a:lnTo>
                    <a:pt x="1381125" y="561975"/>
                  </a:lnTo>
                  <a:lnTo>
                    <a:pt x="1355725" y="615950"/>
                  </a:lnTo>
                  <a:lnTo>
                    <a:pt x="1311275" y="692150"/>
                  </a:lnTo>
                  <a:lnTo>
                    <a:pt x="133350" y="711200"/>
                  </a:lnTo>
                  <a:lnTo>
                    <a:pt x="104775" y="663575"/>
                  </a:lnTo>
                  <a:lnTo>
                    <a:pt x="79375" y="615950"/>
                  </a:lnTo>
                  <a:lnTo>
                    <a:pt x="60325" y="577850"/>
                  </a:lnTo>
                  <a:lnTo>
                    <a:pt x="41275" y="530225"/>
                  </a:lnTo>
                  <a:lnTo>
                    <a:pt x="22225" y="476250"/>
                  </a:lnTo>
                  <a:lnTo>
                    <a:pt x="9525" y="419100"/>
                  </a:lnTo>
                  <a:lnTo>
                    <a:pt x="0" y="346075"/>
                  </a:lnTo>
                  <a:lnTo>
                    <a:pt x="0" y="238125"/>
                  </a:lnTo>
                  <a:lnTo>
                    <a:pt x="6350" y="177800"/>
                  </a:lnTo>
                  <a:lnTo>
                    <a:pt x="19050" y="120650"/>
                  </a:lnTo>
                  <a:lnTo>
                    <a:pt x="38100" y="63500"/>
                  </a:lnTo>
                  <a:lnTo>
                    <a:pt x="38100" y="63500"/>
                  </a:lnTo>
                  <a:lnTo>
                    <a:pt x="5715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4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574495" y="506505"/>
              <a:ext cx="533400" cy="5334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453" name="TextBox 26"/>
            <p:cNvSpPr txBox="1">
              <a:spLocks noChangeArrowheads="1"/>
            </p:cNvSpPr>
            <p:nvPr/>
          </p:nvSpPr>
          <p:spPr bwMode="auto">
            <a:xfrm>
              <a:off x="3435299" y="497789"/>
              <a:ext cx="7952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11</a:t>
              </a:r>
            </a:p>
          </p:txBody>
        </p:sp>
        <p:sp>
          <p:nvSpPr>
            <p:cNvPr id="15454" name="Ellipse 130"/>
            <p:cNvSpPr>
              <a:spLocks noChangeArrowheads="1"/>
            </p:cNvSpPr>
            <p:nvPr/>
          </p:nvSpPr>
          <p:spPr bwMode="auto">
            <a:xfrm>
              <a:off x="3307110" y="41082"/>
              <a:ext cx="1062627" cy="77761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76999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25" name="Måne 131"/>
            <p:cNvSpPr/>
            <p:nvPr/>
          </p:nvSpPr>
          <p:spPr bwMode="auto">
            <a:xfrm rot="16552097">
              <a:off x="3450583" y="393966"/>
              <a:ext cx="693315" cy="1359891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</p:grpSp>
      <p:grpSp>
        <p:nvGrpSpPr>
          <p:cNvPr id="15372" name="Group 74"/>
          <p:cNvGrpSpPr>
            <a:grpSpLocks/>
          </p:cNvGrpSpPr>
          <p:nvPr/>
        </p:nvGrpSpPr>
        <p:grpSpPr bwMode="auto">
          <a:xfrm>
            <a:off x="2305050" y="2352675"/>
            <a:ext cx="1439863" cy="1558925"/>
            <a:chOff x="2895600" y="2809220"/>
            <a:chExt cx="1439863" cy="1557621"/>
          </a:xfrm>
        </p:grpSpPr>
        <p:grpSp>
          <p:nvGrpSpPr>
            <p:cNvPr id="15438" name="Group 51"/>
            <p:cNvGrpSpPr>
              <a:grpSpLocks/>
            </p:cNvGrpSpPr>
            <p:nvPr/>
          </p:nvGrpSpPr>
          <p:grpSpPr bwMode="auto">
            <a:xfrm>
              <a:off x="2895600" y="2809220"/>
              <a:ext cx="1439863" cy="1557621"/>
              <a:chOff x="3739097" y="585788"/>
              <a:chExt cx="778686" cy="842674"/>
            </a:xfrm>
          </p:grpSpPr>
          <p:sp>
            <p:nvSpPr>
              <p:cNvPr id="13" name="Ellipse 98"/>
              <p:cNvSpPr/>
              <p:nvPr/>
            </p:nvSpPr>
            <p:spPr bwMode="auto">
              <a:xfrm>
                <a:off x="3752551" y="1298397"/>
                <a:ext cx="743249" cy="13006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1000">
                    <a:srgbClr val="E6E6E6">
                      <a:lumMod val="10000"/>
                      <a:alpha val="33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grpSp>
            <p:nvGrpSpPr>
              <p:cNvPr id="15462" name="Gruppe 48"/>
              <p:cNvGrpSpPr>
                <a:grpSpLocks/>
              </p:cNvGrpSpPr>
              <p:nvPr/>
            </p:nvGrpSpPr>
            <p:grpSpPr bwMode="auto">
              <a:xfrm>
                <a:off x="3739097" y="585788"/>
                <a:ext cx="778686" cy="775804"/>
                <a:chOff x="415450" y="2765944"/>
                <a:chExt cx="1017396" cy="1013576"/>
              </a:xfrm>
              <a:effectLst>
                <a:outerShdw blurRad="50800" dist="25400" dir="2700000">
                  <a:srgbClr val="000000">
                    <a:alpha val="43000"/>
                  </a:srgbClr>
                </a:outerShdw>
              </a:effectLst>
            </p:grpSpPr>
            <p:sp>
              <p:nvSpPr>
                <p:cNvPr id="15" name="Ellipse 129"/>
                <p:cNvSpPr/>
                <p:nvPr/>
              </p:nvSpPr>
              <p:spPr bwMode="auto">
                <a:xfrm>
                  <a:off x="419422" y="2765944"/>
                  <a:ext cx="1013424" cy="1013576"/>
                </a:xfrm>
                <a:prstGeom prst="ellipse">
                  <a:avLst/>
                </a:prstGeom>
                <a:gradFill flip="none" rotWithShape="1">
                  <a:gsLst>
                    <a:gs pos="1000">
                      <a:schemeClr val="accent3">
                        <a:lumMod val="75000"/>
                      </a:schemeClr>
                    </a:gs>
                    <a:gs pos="100000">
                      <a:srgbClr val="0080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>
                  <a:innerShdw blurRad="190500" dist="114300" dir="1926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  <p:sp>
              <p:nvSpPr>
                <p:cNvPr id="16" name="Ellipse 130"/>
                <p:cNvSpPr>
                  <a:spLocks noChangeArrowheads="1"/>
                </p:cNvSpPr>
                <p:nvPr/>
              </p:nvSpPr>
              <p:spPr bwMode="auto">
                <a:xfrm>
                  <a:off x="549572" y="2794981"/>
                  <a:ext cx="750844" cy="5496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pitchFamily="-109" charset="0"/>
                    <a:cs typeface="ＭＳ Ｐゴシック" pitchFamily="-109" charset="-128"/>
                  </a:endParaRPr>
                </a:p>
              </p:txBody>
            </p:sp>
            <p:sp>
              <p:nvSpPr>
                <p:cNvPr id="17" name="Måne 131"/>
                <p:cNvSpPr/>
                <p:nvPr/>
              </p:nvSpPr>
              <p:spPr bwMode="auto">
                <a:xfrm rot="16552097">
                  <a:off x="650874" y="3044548"/>
                  <a:ext cx="490041" cy="960889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8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</p:grpSp>
        </p:grpSp>
        <p:sp>
          <p:nvSpPr>
            <p:cNvPr id="18" name="Oval 17"/>
            <p:cNvSpPr/>
            <p:nvPr/>
          </p:nvSpPr>
          <p:spPr>
            <a:xfrm>
              <a:off x="3352800" y="3316795"/>
              <a:ext cx="533400" cy="5329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440" name="TextBox 18"/>
            <p:cNvSpPr txBox="1">
              <a:spLocks noChangeArrowheads="1"/>
            </p:cNvSpPr>
            <p:nvPr/>
          </p:nvSpPr>
          <p:spPr bwMode="auto">
            <a:xfrm>
              <a:off x="3352800" y="3288192"/>
              <a:ext cx="533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3</a:t>
              </a:r>
            </a:p>
          </p:txBody>
        </p:sp>
      </p:grpSp>
      <p:grpSp>
        <p:nvGrpSpPr>
          <p:cNvPr id="15373" name="Group 83"/>
          <p:cNvGrpSpPr>
            <a:grpSpLocks/>
          </p:cNvGrpSpPr>
          <p:nvPr/>
        </p:nvGrpSpPr>
        <p:grpSpPr bwMode="auto">
          <a:xfrm>
            <a:off x="3746500" y="2352675"/>
            <a:ext cx="1439863" cy="1558925"/>
            <a:chOff x="3499316" y="2107439"/>
            <a:chExt cx="1439864" cy="1557622"/>
          </a:xfrm>
        </p:grpSpPr>
        <p:sp>
          <p:nvSpPr>
            <p:cNvPr id="77" name="Ellipse 98"/>
            <p:cNvSpPr/>
            <p:nvPr/>
          </p:nvSpPr>
          <p:spPr bwMode="auto">
            <a:xfrm>
              <a:off x="3524198" y="3424645"/>
              <a:ext cx="1374337" cy="24041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3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78" name="Ellipse 129"/>
            <p:cNvSpPr/>
            <p:nvPr/>
          </p:nvSpPr>
          <p:spPr bwMode="auto">
            <a:xfrm rot="10800000">
              <a:off x="3504937" y="2107439"/>
              <a:ext cx="1434243" cy="143401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>
              <a:innerShdw blurRad="190500" dist="114300" dir="19260000">
                <a:srgbClr val="000000">
                  <a:alpha val="37000"/>
                </a:srgbClr>
              </a:inn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5434" name="Ellipse 130"/>
            <p:cNvSpPr>
              <a:spLocks noChangeArrowheads="1"/>
            </p:cNvSpPr>
            <p:nvPr/>
          </p:nvSpPr>
          <p:spPr bwMode="auto">
            <a:xfrm>
              <a:off x="3689131" y="2148521"/>
              <a:ext cx="1062627" cy="77761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28000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83" name="Måne 131"/>
            <p:cNvSpPr/>
            <p:nvPr/>
          </p:nvSpPr>
          <p:spPr bwMode="auto">
            <a:xfrm rot="16552097">
              <a:off x="3832604" y="2501405"/>
              <a:ext cx="693315" cy="1359891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</p:grpSp>
      <p:grpSp>
        <p:nvGrpSpPr>
          <p:cNvPr id="15374" name="Group 75"/>
          <p:cNvGrpSpPr>
            <a:grpSpLocks/>
          </p:cNvGrpSpPr>
          <p:nvPr/>
        </p:nvGrpSpPr>
        <p:grpSpPr bwMode="auto">
          <a:xfrm>
            <a:off x="2998788" y="2928938"/>
            <a:ext cx="1439862" cy="1557337"/>
            <a:chOff x="1074737" y="2877015"/>
            <a:chExt cx="1439863" cy="1557621"/>
          </a:xfrm>
        </p:grpSpPr>
        <p:grpSp>
          <p:nvGrpSpPr>
            <p:cNvPr id="15420" name="Group 51"/>
            <p:cNvGrpSpPr>
              <a:grpSpLocks/>
            </p:cNvGrpSpPr>
            <p:nvPr/>
          </p:nvGrpSpPr>
          <p:grpSpPr bwMode="auto">
            <a:xfrm>
              <a:off x="1074737" y="2877015"/>
              <a:ext cx="1439863" cy="1557621"/>
              <a:chOff x="3739097" y="585788"/>
              <a:chExt cx="778686" cy="842674"/>
            </a:xfrm>
          </p:grpSpPr>
          <p:sp>
            <p:nvSpPr>
              <p:cNvPr id="55" name="Ellipse 98"/>
              <p:cNvSpPr/>
              <p:nvPr/>
            </p:nvSpPr>
            <p:spPr bwMode="auto">
              <a:xfrm>
                <a:off x="3752551" y="1298397"/>
                <a:ext cx="743249" cy="13006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1000">
                    <a:srgbClr val="E6E6E6">
                      <a:lumMod val="10000"/>
                      <a:alpha val="33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grpSp>
            <p:nvGrpSpPr>
              <p:cNvPr id="15466" name="Gruppe 48"/>
              <p:cNvGrpSpPr>
                <a:grpSpLocks/>
              </p:cNvGrpSpPr>
              <p:nvPr/>
            </p:nvGrpSpPr>
            <p:grpSpPr bwMode="auto">
              <a:xfrm>
                <a:off x="3739097" y="585788"/>
                <a:ext cx="778686" cy="775804"/>
                <a:chOff x="415450" y="2765944"/>
                <a:chExt cx="1017396" cy="1013576"/>
              </a:xfrm>
              <a:effectLst>
                <a:outerShdw blurRad="50800" dist="25400" dir="2700000">
                  <a:srgbClr val="000000">
                    <a:alpha val="43000"/>
                  </a:srgbClr>
                </a:outerShdw>
              </a:effectLst>
            </p:grpSpPr>
            <p:sp>
              <p:nvSpPr>
                <p:cNvPr id="57" name="Ellipse 129"/>
                <p:cNvSpPr/>
                <p:nvPr/>
              </p:nvSpPr>
              <p:spPr bwMode="auto">
                <a:xfrm>
                  <a:off x="419422" y="2765944"/>
                  <a:ext cx="1013424" cy="1013576"/>
                </a:xfrm>
                <a:prstGeom prst="ellipse">
                  <a:avLst/>
                </a:prstGeom>
                <a:gradFill flip="none" rotWithShape="1">
                  <a:gsLst>
                    <a:gs pos="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>
                  <a:innerShdw blurRad="190500" dist="114300" dir="1926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  <p:sp>
              <p:nvSpPr>
                <p:cNvPr id="58" name="Ellipse 130"/>
                <p:cNvSpPr>
                  <a:spLocks noChangeArrowheads="1"/>
                </p:cNvSpPr>
                <p:nvPr/>
              </p:nvSpPr>
              <p:spPr bwMode="auto">
                <a:xfrm>
                  <a:off x="549572" y="2794981"/>
                  <a:ext cx="750844" cy="5496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pitchFamily="-109" charset="0"/>
                    <a:cs typeface="ＭＳ Ｐゴシック" pitchFamily="-109" charset="-128"/>
                  </a:endParaRPr>
                </a:p>
              </p:txBody>
            </p:sp>
            <p:sp>
              <p:nvSpPr>
                <p:cNvPr id="59" name="Måne 131"/>
                <p:cNvSpPr/>
                <p:nvPr/>
              </p:nvSpPr>
              <p:spPr bwMode="auto">
                <a:xfrm rot="16552097">
                  <a:off x="650874" y="3044548"/>
                  <a:ext cx="490041" cy="960889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8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</p:grpSp>
        </p:grpSp>
        <p:grpSp>
          <p:nvGrpSpPr>
            <p:cNvPr id="15421" name="Group 61"/>
            <p:cNvGrpSpPr>
              <a:grpSpLocks/>
            </p:cNvGrpSpPr>
            <p:nvPr/>
          </p:nvGrpSpPr>
          <p:grpSpPr bwMode="auto">
            <a:xfrm rot="-4500000">
              <a:off x="1531937" y="3355987"/>
              <a:ext cx="533400" cy="561577"/>
              <a:chOff x="1088617" y="3355987"/>
              <a:chExt cx="533400" cy="561577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1089202" y="3381835"/>
                <a:ext cx="530321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5423" name="TextBox 60"/>
              <p:cNvSpPr txBox="1">
                <a:spLocks noChangeArrowheads="1"/>
              </p:cNvSpPr>
              <p:nvPr/>
            </p:nvSpPr>
            <p:spPr bwMode="auto">
              <a:xfrm>
                <a:off x="1088617" y="3355987"/>
                <a:ext cx="5334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r>
                  <a:rPr lang="nb-NO" altLang="zh-CN" sz="2800" b="1">
                    <a:latin typeface="Calibri" pitchFamily="-109" charset="0"/>
                  </a:rPr>
                  <a:t>7</a:t>
                </a:r>
              </a:p>
            </p:txBody>
          </p:sp>
        </p:grpSp>
      </p:grpSp>
      <p:grpSp>
        <p:nvGrpSpPr>
          <p:cNvPr id="15375" name="Group 72"/>
          <p:cNvGrpSpPr>
            <a:grpSpLocks/>
          </p:cNvGrpSpPr>
          <p:nvPr/>
        </p:nvGrpSpPr>
        <p:grpSpPr bwMode="auto">
          <a:xfrm>
            <a:off x="5124450" y="2352675"/>
            <a:ext cx="1439863" cy="1558925"/>
            <a:chOff x="4876800" y="1807028"/>
            <a:chExt cx="1439863" cy="1557621"/>
          </a:xfrm>
        </p:grpSpPr>
        <p:grpSp>
          <p:nvGrpSpPr>
            <p:cNvPr id="15413" name="Group 51"/>
            <p:cNvGrpSpPr>
              <a:grpSpLocks/>
            </p:cNvGrpSpPr>
            <p:nvPr/>
          </p:nvGrpSpPr>
          <p:grpSpPr bwMode="auto">
            <a:xfrm>
              <a:off x="4876800" y="1807028"/>
              <a:ext cx="1439863" cy="1557621"/>
              <a:chOff x="3739097" y="585788"/>
              <a:chExt cx="778686" cy="842674"/>
            </a:xfrm>
          </p:grpSpPr>
          <p:sp>
            <p:nvSpPr>
              <p:cNvPr id="5" name="Ellipse 98"/>
              <p:cNvSpPr/>
              <p:nvPr/>
            </p:nvSpPr>
            <p:spPr bwMode="auto">
              <a:xfrm>
                <a:off x="3752551" y="1298397"/>
                <a:ext cx="743249" cy="13006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1000">
                    <a:srgbClr val="E6E6E6">
                      <a:lumMod val="10000"/>
                      <a:alpha val="33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grpSp>
            <p:nvGrpSpPr>
              <p:cNvPr id="15470" name="Gruppe 48"/>
              <p:cNvGrpSpPr>
                <a:grpSpLocks/>
              </p:cNvGrpSpPr>
              <p:nvPr/>
            </p:nvGrpSpPr>
            <p:grpSpPr bwMode="auto">
              <a:xfrm>
                <a:off x="3739097" y="585788"/>
                <a:ext cx="778686" cy="775804"/>
                <a:chOff x="415450" y="2765944"/>
                <a:chExt cx="1017396" cy="1013576"/>
              </a:xfrm>
              <a:effectLst>
                <a:outerShdw blurRad="50800" dist="25400" dir="2700000">
                  <a:srgbClr val="000000">
                    <a:alpha val="43000"/>
                  </a:srgbClr>
                </a:outerShdw>
              </a:effectLst>
            </p:grpSpPr>
            <p:sp>
              <p:nvSpPr>
                <p:cNvPr id="7" name="Ellipse 129"/>
                <p:cNvSpPr/>
                <p:nvPr/>
              </p:nvSpPr>
              <p:spPr bwMode="auto">
                <a:xfrm>
                  <a:off x="419422" y="2765944"/>
                  <a:ext cx="1013424" cy="1013576"/>
                </a:xfrm>
                <a:prstGeom prst="ellipse">
                  <a:avLst/>
                </a:prstGeom>
                <a:gradFill flip="none" rotWithShape="1">
                  <a:gsLst>
                    <a:gs pos="1000">
                      <a:schemeClr val="accent2">
                        <a:lumMod val="75000"/>
                      </a:schemeClr>
                    </a:gs>
                    <a:gs pos="100000">
                      <a:srgbClr val="8000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>
                  <a:innerShdw blurRad="190500" dist="114300" dir="19260000">
                    <a:srgbClr val="000000">
                      <a:alpha val="37000"/>
                    </a:srgbClr>
                  </a:inn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  <p:sp>
              <p:nvSpPr>
                <p:cNvPr id="8" name="Ellipse 130"/>
                <p:cNvSpPr>
                  <a:spLocks noChangeArrowheads="1"/>
                </p:cNvSpPr>
                <p:nvPr/>
              </p:nvSpPr>
              <p:spPr bwMode="auto">
                <a:xfrm>
                  <a:off x="549572" y="2794981"/>
                  <a:ext cx="750844" cy="5496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76999"/>
                      </a:srgbClr>
                    </a:gs>
                    <a:gs pos="100000">
                      <a:srgbClr val="8EB4E3">
                        <a:alpha val="0"/>
                      </a:srgbClr>
                    </a:gs>
                  </a:gsLst>
                  <a:lin ang="540000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pitchFamily="-109" charset="0"/>
                    <a:cs typeface="ＭＳ Ｐゴシック" pitchFamily="-109" charset="-128"/>
                  </a:endParaRPr>
                </a:p>
              </p:txBody>
            </p:sp>
            <p:sp>
              <p:nvSpPr>
                <p:cNvPr id="9" name="Måne 131"/>
                <p:cNvSpPr/>
                <p:nvPr/>
              </p:nvSpPr>
              <p:spPr bwMode="auto">
                <a:xfrm rot="16552097">
                  <a:off x="650874" y="3044548"/>
                  <a:ext cx="490041" cy="960889"/>
                </a:xfrm>
                <a:prstGeom prst="moon">
                  <a:avLst>
                    <a:gd name="adj" fmla="val 18952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8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b-NO">
                    <a:solidFill>
                      <a:srgbClr val="FFFFFF"/>
                    </a:solidFill>
                    <a:latin typeface="Calibri" charset="0"/>
                    <a:ea typeface="+mn-ea"/>
                  </a:endParaRPr>
                </a:p>
              </p:txBody>
            </p:sp>
          </p:grpSp>
        </p:grpSp>
        <p:sp>
          <p:nvSpPr>
            <p:cNvPr id="10" name="Oval 9"/>
            <p:cNvSpPr/>
            <p:nvPr/>
          </p:nvSpPr>
          <p:spPr>
            <a:xfrm>
              <a:off x="5334000" y="2314603"/>
              <a:ext cx="533400" cy="5329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415" name="TextBox 10"/>
            <p:cNvSpPr txBox="1">
              <a:spLocks noChangeArrowheads="1"/>
            </p:cNvSpPr>
            <p:nvPr/>
          </p:nvSpPr>
          <p:spPr bwMode="auto">
            <a:xfrm>
              <a:off x="5334000" y="2286000"/>
              <a:ext cx="533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9</a:t>
              </a:r>
            </a:p>
          </p:txBody>
        </p:sp>
      </p:grpSp>
      <p:grpSp>
        <p:nvGrpSpPr>
          <p:cNvPr id="15376" name="Group 71"/>
          <p:cNvGrpSpPr>
            <a:grpSpLocks/>
          </p:cNvGrpSpPr>
          <p:nvPr/>
        </p:nvGrpSpPr>
        <p:grpSpPr bwMode="auto">
          <a:xfrm>
            <a:off x="4362450" y="2928938"/>
            <a:ext cx="1465263" cy="1504950"/>
            <a:chOff x="5463853" y="4589628"/>
            <a:chExt cx="1466355" cy="1504403"/>
          </a:xfrm>
        </p:grpSpPr>
        <p:sp>
          <p:nvSpPr>
            <p:cNvPr id="63" name="Ellipse 98"/>
            <p:cNvSpPr/>
            <p:nvPr/>
          </p:nvSpPr>
          <p:spPr bwMode="auto">
            <a:xfrm>
              <a:off x="5486272" y="5853615"/>
              <a:ext cx="1374337" cy="24041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3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grpSp>
          <p:nvGrpSpPr>
            <p:cNvPr id="15402" name="Group 70"/>
            <p:cNvGrpSpPr>
              <a:grpSpLocks/>
            </p:cNvGrpSpPr>
            <p:nvPr/>
          </p:nvGrpSpPr>
          <p:grpSpPr bwMode="auto">
            <a:xfrm rot="5400000">
              <a:off x="5480022" y="4573459"/>
              <a:ext cx="1434017" cy="1466355"/>
              <a:chOff x="5480022" y="4573459"/>
              <a:chExt cx="1434017" cy="1466355"/>
            </a:xfrm>
          </p:grpSpPr>
          <p:sp>
            <p:nvSpPr>
              <p:cNvPr id="64" name="Ellipse 129"/>
              <p:cNvSpPr/>
              <p:nvPr/>
            </p:nvSpPr>
            <p:spPr bwMode="auto">
              <a:xfrm rot="7200000">
                <a:off x="5479909" y="4573572"/>
                <a:ext cx="1434243" cy="143401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1926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/>
                <a:endParaRPr lang="zh-CN" altLang="zh-CN" sz="1800">
                  <a:solidFill>
                    <a:srgbClr val="FFFFFF"/>
                  </a:solidFill>
                  <a:latin typeface="Calibri" pitchFamily="-109" charset="0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 rot="18000000">
                <a:off x="5537151" y="4970229"/>
                <a:ext cx="1431403" cy="710942"/>
              </a:xfrm>
              <a:custGeom>
                <a:avLst/>
                <a:gdLst>
                  <a:gd name="connsiteX0" fmla="*/ 57150 w 1431925"/>
                  <a:gd name="connsiteY0" fmla="*/ 0 h 711200"/>
                  <a:gd name="connsiteX1" fmla="*/ 1381125 w 1431925"/>
                  <a:gd name="connsiteY1" fmla="*/ 15875 h 711200"/>
                  <a:gd name="connsiteX2" fmla="*/ 1400175 w 1431925"/>
                  <a:gd name="connsiteY2" fmla="*/ 73025 h 711200"/>
                  <a:gd name="connsiteX3" fmla="*/ 1419225 w 1431925"/>
                  <a:gd name="connsiteY3" fmla="*/ 155575 h 711200"/>
                  <a:gd name="connsiteX4" fmla="*/ 1428750 w 1431925"/>
                  <a:gd name="connsiteY4" fmla="*/ 215900 h 711200"/>
                  <a:gd name="connsiteX5" fmla="*/ 1431925 w 1431925"/>
                  <a:gd name="connsiteY5" fmla="*/ 317500 h 711200"/>
                  <a:gd name="connsiteX6" fmla="*/ 1425575 w 1431925"/>
                  <a:gd name="connsiteY6" fmla="*/ 393700 h 711200"/>
                  <a:gd name="connsiteX7" fmla="*/ 1409700 w 1431925"/>
                  <a:gd name="connsiteY7" fmla="*/ 479425 h 711200"/>
                  <a:gd name="connsiteX8" fmla="*/ 1381125 w 1431925"/>
                  <a:gd name="connsiteY8" fmla="*/ 561975 h 711200"/>
                  <a:gd name="connsiteX9" fmla="*/ 1355725 w 1431925"/>
                  <a:gd name="connsiteY9" fmla="*/ 615950 h 711200"/>
                  <a:gd name="connsiteX10" fmla="*/ 1311275 w 1431925"/>
                  <a:gd name="connsiteY10" fmla="*/ 692150 h 711200"/>
                  <a:gd name="connsiteX11" fmla="*/ 133350 w 1431925"/>
                  <a:gd name="connsiteY11" fmla="*/ 711200 h 711200"/>
                  <a:gd name="connsiteX12" fmla="*/ 104775 w 1431925"/>
                  <a:gd name="connsiteY12" fmla="*/ 663575 h 711200"/>
                  <a:gd name="connsiteX13" fmla="*/ 79375 w 1431925"/>
                  <a:gd name="connsiteY13" fmla="*/ 615950 h 711200"/>
                  <a:gd name="connsiteX14" fmla="*/ 60325 w 1431925"/>
                  <a:gd name="connsiteY14" fmla="*/ 577850 h 711200"/>
                  <a:gd name="connsiteX15" fmla="*/ 41275 w 1431925"/>
                  <a:gd name="connsiteY15" fmla="*/ 530225 h 711200"/>
                  <a:gd name="connsiteX16" fmla="*/ 22225 w 1431925"/>
                  <a:gd name="connsiteY16" fmla="*/ 476250 h 711200"/>
                  <a:gd name="connsiteX17" fmla="*/ 9525 w 1431925"/>
                  <a:gd name="connsiteY17" fmla="*/ 419100 h 711200"/>
                  <a:gd name="connsiteX18" fmla="*/ 0 w 1431925"/>
                  <a:gd name="connsiteY18" fmla="*/ 346075 h 711200"/>
                  <a:gd name="connsiteX19" fmla="*/ 0 w 1431925"/>
                  <a:gd name="connsiteY19" fmla="*/ 238125 h 711200"/>
                  <a:gd name="connsiteX20" fmla="*/ 6350 w 1431925"/>
                  <a:gd name="connsiteY20" fmla="*/ 177800 h 711200"/>
                  <a:gd name="connsiteX21" fmla="*/ 19050 w 1431925"/>
                  <a:gd name="connsiteY21" fmla="*/ 120650 h 711200"/>
                  <a:gd name="connsiteX22" fmla="*/ 38100 w 1431925"/>
                  <a:gd name="connsiteY22" fmla="*/ 63500 h 711200"/>
                  <a:gd name="connsiteX23" fmla="*/ 57150 w 1431925"/>
                  <a:gd name="connsiteY23" fmla="*/ 0 h 711200"/>
                  <a:gd name="connsiteX0" fmla="*/ 57150 w 1431925"/>
                  <a:gd name="connsiteY0" fmla="*/ 0 h 711200"/>
                  <a:gd name="connsiteX1" fmla="*/ 1381125 w 1431925"/>
                  <a:gd name="connsiteY1" fmla="*/ 15875 h 711200"/>
                  <a:gd name="connsiteX2" fmla="*/ 1400175 w 1431925"/>
                  <a:gd name="connsiteY2" fmla="*/ 73025 h 711200"/>
                  <a:gd name="connsiteX3" fmla="*/ 1419225 w 1431925"/>
                  <a:gd name="connsiteY3" fmla="*/ 155575 h 711200"/>
                  <a:gd name="connsiteX4" fmla="*/ 1428750 w 1431925"/>
                  <a:gd name="connsiteY4" fmla="*/ 215900 h 711200"/>
                  <a:gd name="connsiteX5" fmla="*/ 1431925 w 1431925"/>
                  <a:gd name="connsiteY5" fmla="*/ 317500 h 711200"/>
                  <a:gd name="connsiteX6" fmla="*/ 1425575 w 1431925"/>
                  <a:gd name="connsiteY6" fmla="*/ 393700 h 711200"/>
                  <a:gd name="connsiteX7" fmla="*/ 1409700 w 1431925"/>
                  <a:gd name="connsiteY7" fmla="*/ 479425 h 711200"/>
                  <a:gd name="connsiteX8" fmla="*/ 1381125 w 1431925"/>
                  <a:gd name="connsiteY8" fmla="*/ 561975 h 711200"/>
                  <a:gd name="connsiteX9" fmla="*/ 1355725 w 1431925"/>
                  <a:gd name="connsiteY9" fmla="*/ 615950 h 711200"/>
                  <a:gd name="connsiteX10" fmla="*/ 1311275 w 1431925"/>
                  <a:gd name="connsiteY10" fmla="*/ 692150 h 711200"/>
                  <a:gd name="connsiteX11" fmla="*/ 133350 w 1431925"/>
                  <a:gd name="connsiteY11" fmla="*/ 711200 h 711200"/>
                  <a:gd name="connsiteX12" fmla="*/ 104775 w 1431925"/>
                  <a:gd name="connsiteY12" fmla="*/ 663575 h 711200"/>
                  <a:gd name="connsiteX13" fmla="*/ 79375 w 1431925"/>
                  <a:gd name="connsiteY13" fmla="*/ 615950 h 711200"/>
                  <a:gd name="connsiteX14" fmla="*/ 60325 w 1431925"/>
                  <a:gd name="connsiteY14" fmla="*/ 577850 h 711200"/>
                  <a:gd name="connsiteX15" fmla="*/ 41275 w 1431925"/>
                  <a:gd name="connsiteY15" fmla="*/ 530225 h 711200"/>
                  <a:gd name="connsiteX16" fmla="*/ 22225 w 1431925"/>
                  <a:gd name="connsiteY16" fmla="*/ 476250 h 711200"/>
                  <a:gd name="connsiteX17" fmla="*/ 9525 w 1431925"/>
                  <a:gd name="connsiteY17" fmla="*/ 419100 h 711200"/>
                  <a:gd name="connsiteX18" fmla="*/ 0 w 1431925"/>
                  <a:gd name="connsiteY18" fmla="*/ 346075 h 711200"/>
                  <a:gd name="connsiteX19" fmla="*/ 0 w 1431925"/>
                  <a:gd name="connsiteY19" fmla="*/ 238125 h 711200"/>
                  <a:gd name="connsiteX20" fmla="*/ 6350 w 1431925"/>
                  <a:gd name="connsiteY20" fmla="*/ 177800 h 711200"/>
                  <a:gd name="connsiteX21" fmla="*/ 19050 w 1431925"/>
                  <a:gd name="connsiteY21" fmla="*/ 120650 h 711200"/>
                  <a:gd name="connsiteX22" fmla="*/ 38100 w 1431925"/>
                  <a:gd name="connsiteY22" fmla="*/ 63500 h 711200"/>
                  <a:gd name="connsiteX23" fmla="*/ 38100 w 1431925"/>
                  <a:gd name="connsiteY23" fmla="*/ 63500 h 711200"/>
                  <a:gd name="connsiteX24" fmla="*/ 57150 w 1431925"/>
                  <a:gd name="connsiteY24" fmla="*/ 0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31925" h="711200">
                    <a:moveTo>
                      <a:pt x="57150" y="0"/>
                    </a:moveTo>
                    <a:lnTo>
                      <a:pt x="1381125" y="15875"/>
                    </a:lnTo>
                    <a:lnTo>
                      <a:pt x="1400175" y="73025"/>
                    </a:lnTo>
                    <a:lnTo>
                      <a:pt x="1419225" y="155575"/>
                    </a:lnTo>
                    <a:lnTo>
                      <a:pt x="1428750" y="215900"/>
                    </a:lnTo>
                    <a:cubicBezTo>
                      <a:pt x="1429808" y="249767"/>
                      <a:pt x="1430867" y="283633"/>
                      <a:pt x="1431925" y="317500"/>
                    </a:cubicBezTo>
                    <a:lnTo>
                      <a:pt x="1425575" y="393700"/>
                    </a:lnTo>
                    <a:lnTo>
                      <a:pt x="1409700" y="479425"/>
                    </a:lnTo>
                    <a:lnTo>
                      <a:pt x="1381125" y="561975"/>
                    </a:lnTo>
                    <a:lnTo>
                      <a:pt x="1355725" y="615950"/>
                    </a:lnTo>
                    <a:lnTo>
                      <a:pt x="1311275" y="692150"/>
                    </a:lnTo>
                    <a:lnTo>
                      <a:pt x="133350" y="711200"/>
                    </a:lnTo>
                    <a:lnTo>
                      <a:pt x="104775" y="663575"/>
                    </a:lnTo>
                    <a:lnTo>
                      <a:pt x="79375" y="615950"/>
                    </a:lnTo>
                    <a:lnTo>
                      <a:pt x="60325" y="577850"/>
                    </a:lnTo>
                    <a:lnTo>
                      <a:pt x="41275" y="530225"/>
                    </a:lnTo>
                    <a:lnTo>
                      <a:pt x="22225" y="476250"/>
                    </a:lnTo>
                    <a:lnTo>
                      <a:pt x="9525" y="419100"/>
                    </a:lnTo>
                    <a:lnTo>
                      <a:pt x="0" y="346075"/>
                    </a:lnTo>
                    <a:lnTo>
                      <a:pt x="0" y="238125"/>
                    </a:lnTo>
                    <a:lnTo>
                      <a:pt x="6350" y="177800"/>
                    </a:lnTo>
                    <a:lnTo>
                      <a:pt x="19050" y="120650"/>
                    </a:lnTo>
                    <a:lnTo>
                      <a:pt x="38100" y="63500"/>
                    </a:lnTo>
                    <a:lnTo>
                      <a:pt x="38100" y="63500"/>
                    </a:lnTo>
                    <a:lnTo>
                      <a:pt x="5715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8000"/>
                  </a:gs>
                  <a:gs pos="49000">
                    <a:schemeClr val="accent3">
                      <a:lumMod val="75000"/>
                    </a:schemeClr>
                  </a:gs>
                  <a:gs pos="100000">
                    <a:srgbClr val="0080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sp>
          <p:nvSpPr>
            <p:cNvPr id="66" name="Oval 65"/>
            <p:cNvSpPr/>
            <p:nvPr/>
          </p:nvSpPr>
          <p:spPr>
            <a:xfrm rot="18000000">
              <a:off x="5954258" y="5126507"/>
              <a:ext cx="533206" cy="5322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ea typeface="ＭＳ Ｐゴシック" pitchFamily="-109" charset="-128"/>
              </a:endParaRPr>
            </a:p>
          </p:txBody>
        </p:sp>
        <p:sp>
          <p:nvSpPr>
            <p:cNvPr id="15404" name="TextBox 66"/>
            <p:cNvSpPr txBox="1">
              <a:spLocks noChangeArrowheads="1"/>
            </p:cNvSpPr>
            <p:nvPr/>
          </p:nvSpPr>
          <p:spPr bwMode="auto">
            <a:xfrm rot="1800000">
              <a:off x="5832827" y="5104219"/>
              <a:ext cx="7952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2800" b="1">
                  <a:latin typeface="Calibri" pitchFamily="-109" charset="0"/>
                </a:rPr>
                <a:t>2</a:t>
              </a:r>
            </a:p>
          </p:txBody>
        </p:sp>
        <p:sp>
          <p:nvSpPr>
            <p:cNvPr id="15405" name="Ellipse 130"/>
            <p:cNvSpPr>
              <a:spLocks noChangeArrowheads="1"/>
            </p:cNvSpPr>
            <p:nvPr/>
          </p:nvSpPr>
          <p:spPr bwMode="auto">
            <a:xfrm>
              <a:off x="5680672" y="4634415"/>
              <a:ext cx="1062627" cy="77761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76999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69" name="Måne 131"/>
            <p:cNvSpPr/>
            <p:nvPr/>
          </p:nvSpPr>
          <p:spPr bwMode="auto">
            <a:xfrm rot="16200000">
              <a:off x="5819560" y="4986928"/>
              <a:ext cx="693315" cy="1359891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zh-CN" altLang="zh-CN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</p:grpSp>
      <p:grpSp>
        <p:nvGrpSpPr>
          <p:cNvPr id="15377" name="Group 51"/>
          <p:cNvGrpSpPr>
            <a:grpSpLocks/>
          </p:cNvGrpSpPr>
          <p:nvPr/>
        </p:nvGrpSpPr>
        <p:grpSpPr bwMode="auto">
          <a:xfrm>
            <a:off x="3708400" y="3395663"/>
            <a:ext cx="1439863" cy="1557337"/>
            <a:chOff x="3739097" y="585788"/>
            <a:chExt cx="778686" cy="842674"/>
          </a:xfrm>
        </p:grpSpPr>
        <p:sp>
          <p:nvSpPr>
            <p:cNvPr id="39" name="Ellipse 98"/>
            <p:cNvSpPr/>
            <p:nvPr/>
          </p:nvSpPr>
          <p:spPr bwMode="auto">
            <a:xfrm>
              <a:off x="3752551" y="1298397"/>
              <a:ext cx="743249" cy="130065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1000">
                  <a:srgbClr val="E6E6E6">
                    <a:lumMod val="10000"/>
                    <a:alpha val="3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grpSp>
          <p:nvGrpSpPr>
            <p:cNvPr id="15476" name="Gruppe 48"/>
            <p:cNvGrpSpPr>
              <a:grpSpLocks/>
            </p:cNvGrpSpPr>
            <p:nvPr/>
          </p:nvGrpSpPr>
          <p:grpSpPr bwMode="auto">
            <a:xfrm>
              <a:off x="3739097" y="585788"/>
              <a:ext cx="778686" cy="775804"/>
              <a:chOff x="415450" y="2765944"/>
              <a:chExt cx="1017396" cy="1013576"/>
            </a:xfrm>
            <a:effectLst>
              <a:outerShdw blurRad="50800" dist="25400" dir="2700000">
                <a:srgbClr val="000000">
                  <a:alpha val="43000"/>
                </a:srgbClr>
              </a:outerShdw>
            </a:effectLst>
          </p:grpSpPr>
          <p:sp>
            <p:nvSpPr>
              <p:cNvPr id="41" name="Ellipse 129"/>
              <p:cNvSpPr/>
              <p:nvPr/>
            </p:nvSpPr>
            <p:spPr bwMode="auto">
              <a:xfrm>
                <a:off x="419422" y="2765944"/>
                <a:ext cx="1013424" cy="1013576"/>
              </a:xfrm>
              <a:prstGeom prst="ellipse">
                <a:avLst/>
              </a:prstGeom>
              <a:gradFill flip="none" rotWithShape="1">
                <a:gsLst>
                  <a:gs pos="1000">
                    <a:srgbClr val="FFFF00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1926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srgbClr val="FFFFFF"/>
                  </a:solidFill>
                  <a:latin typeface="Calibri" charset="0"/>
                  <a:ea typeface="+mn-ea"/>
                </a:endParaRPr>
              </a:p>
            </p:txBody>
          </p:sp>
          <p:sp>
            <p:nvSpPr>
              <p:cNvPr id="42" name="Ellipse 130"/>
              <p:cNvSpPr>
                <a:spLocks noChangeArrowheads="1"/>
              </p:cNvSpPr>
              <p:nvPr/>
            </p:nvSpPr>
            <p:spPr bwMode="auto">
              <a:xfrm>
                <a:off x="549572" y="2794981"/>
                <a:ext cx="750844" cy="54962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76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srgbClr val="FFFFFF"/>
                  </a:solidFill>
                  <a:latin typeface="Calibri" pitchFamily="-109" charset="0"/>
                  <a:cs typeface="ＭＳ Ｐゴシック" pitchFamily="-109" charset="-128"/>
                </a:endParaRPr>
              </a:p>
            </p:txBody>
          </p:sp>
          <p:sp>
            <p:nvSpPr>
              <p:cNvPr id="43" name="Måne 131"/>
              <p:cNvSpPr/>
              <p:nvPr/>
            </p:nvSpPr>
            <p:spPr bwMode="auto">
              <a:xfrm rot="16552097">
                <a:off x="650874" y="3044548"/>
                <a:ext cx="490041" cy="960889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8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srgbClr val="FFFFFF"/>
                  </a:solidFill>
                  <a:latin typeface="Calibri" charset="0"/>
                  <a:ea typeface="+mn-ea"/>
                </a:endParaRPr>
              </a:p>
            </p:txBody>
          </p:sp>
        </p:grpSp>
      </p:grpSp>
      <p:sp>
        <p:nvSpPr>
          <p:cNvPr id="44" name="Oval 43"/>
          <p:cNvSpPr/>
          <p:nvPr/>
        </p:nvSpPr>
        <p:spPr>
          <a:xfrm>
            <a:off x="4165600" y="4029075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5379" name="TextBox 44"/>
          <p:cNvSpPr txBox="1">
            <a:spLocks noChangeArrowheads="1"/>
          </p:cNvSpPr>
          <p:nvPr/>
        </p:nvSpPr>
        <p:spPr bwMode="auto">
          <a:xfrm>
            <a:off x="4165600" y="4002088"/>
            <a:ext cx="533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ctr" eaLnBrk="1" hangingPunct="1"/>
            <a:r>
              <a:rPr lang="nb-NO" altLang="zh-CN" sz="2800" b="1">
                <a:latin typeface="Calibri" pitchFamily="-109" charset="0"/>
              </a:rPr>
              <a:t>4</a:t>
            </a:r>
          </a:p>
        </p:txBody>
      </p:sp>
      <p:sp>
        <p:nvSpPr>
          <p:cNvPr id="15380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30575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nb-NO" altLang="zh-CN" sz="1500" b="1">
                <a:latin typeface="Calibri" pitchFamily="-109" charset="0"/>
              </a:rPr>
              <a:t>PYRAMID ILLUSTRATIONS</a:t>
            </a:r>
            <a:endParaRPr lang="en-GB" sz="1500">
              <a:latin typeface="Calibri" pitchFamily="-109" charset="0"/>
            </a:endParaRPr>
          </a:p>
        </p:txBody>
      </p:sp>
      <p:sp>
        <p:nvSpPr>
          <p:cNvPr id="176" name="Rektangel 76"/>
          <p:cNvSpPr>
            <a:spLocks noChangeArrowheads="1"/>
          </p:cNvSpPr>
          <p:nvPr/>
        </p:nvSpPr>
        <p:spPr bwMode="auto">
          <a:xfrm>
            <a:off x="6345238" y="5473700"/>
            <a:ext cx="2209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noProof="1">
                <a:latin typeface="Calibri" pitchFamily="-109" charset="0"/>
                <a:cs typeface="Arial" charset="0"/>
              </a:rPr>
              <a:t>Example text</a:t>
            </a:r>
          </a:p>
          <a:p>
            <a:r>
              <a:rPr lang="en-US" sz="1100" noProof="1">
                <a:latin typeface="Calibri" pitchFamily="-109" charset="0"/>
                <a:cs typeface="Arial" charset="0"/>
              </a:rPr>
              <a:t>Go ahead and replace it with your own text. This is an example text. </a:t>
            </a:r>
            <a:endParaRPr lang="da-DK" sz="1100">
              <a:latin typeface="Calibri" pitchFamily="-109" charset="0"/>
            </a:endParaRPr>
          </a:p>
          <a:p>
            <a:endParaRPr lang="da-DK">
              <a:latin typeface="Calibri" pitchFamily="-109" charset="0"/>
            </a:endParaRPr>
          </a:p>
        </p:txBody>
      </p:sp>
      <p:grpSp>
        <p:nvGrpSpPr>
          <p:cNvPr id="15382" name="Group 19"/>
          <p:cNvGrpSpPr>
            <a:grpSpLocks/>
          </p:cNvGrpSpPr>
          <p:nvPr/>
        </p:nvGrpSpPr>
        <p:grpSpPr bwMode="auto">
          <a:xfrm>
            <a:off x="6040438" y="5562600"/>
            <a:ext cx="250825" cy="250825"/>
            <a:chOff x="530225" y="5016500"/>
            <a:chExt cx="393700" cy="393700"/>
          </a:xfrm>
        </p:grpSpPr>
        <p:sp>
          <p:nvSpPr>
            <p:cNvPr id="178" name="Oval 177"/>
            <p:cNvSpPr/>
            <p:nvPr/>
          </p:nvSpPr>
          <p:spPr>
            <a:xfrm>
              <a:off x="530225" y="5016500"/>
              <a:ext cx="393700" cy="3937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  <p:sp>
          <p:nvSpPr>
            <p:cNvPr id="179" name="Isosceles Triangle 178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</p:grpSp>
      <p:sp>
        <p:nvSpPr>
          <p:cNvPr id="15383" name="Rectangle 4"/>
          <p:cNvSpPr>
            <a:spLocks noChangeArrowheads="1"/>
          </p:cNvSpPr>
          <p:nvPr/>
        </p:nvSpPr>
        <p:spPr bwMode="gray">
          <a:xfrm>
            <a:off x="8747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1000">
                <a:latin typeface="Calibri" pitchFamily="-109" charset="0"/>
              </a:rPr>
              <a:t>Your own footer</a:t>
            </a:r>
          </a:p>
        </p:txBody>
      </p:sp>
      <p:sp>
        <p:nvSpPr>
          <p:cNvPr id="15384" name="Rectangle 4"/>
          <p:cNvSpPr>
            <a:spLocks noChangeArrowheads="1"/>
          </p:cNvSpPr>
          <p:nvPr/>
        </p:nvSpPr>
        <p:spPr bwMode="gray">
          <a:xfrm>
            <a:off x="67675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defTabSz="801688"/>
            <a:r>
              <a:rPr lang="en-US" sz="1000">
                <a:latin typeface="Calibri" pitchFamily="-109" charset="0"/>
              </a:rPr>
              <a:t>Your Logo</a:t>
            </a:r>
          </a:p>
        </p:txBody>
      </p:sp>
      <p:sp>
        <p:nvSpPr>
          <p:cNvPr id="182" name="Rektangel 76"/>
          <p:cNvSpPr>
            <a:spLocks noChangeArrowheads="1"/>
          </p:cNvSpPr>
          <p:nvPr/>
        </p:nvSpPr>
        <p:spPr bwMode="auto">
          <a:xfrm>
            <a:off x="1112838" y="5473700"/>
            <a:ext cx="2209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noProof="1">
                <a:latin typeface="Calibri" pitchFamily="-109" charset="0"/>
                <a:cs typeface="Arial" charset="0"/>
              </a:rPr>
              <a:t>Example text</a:t>
            </a:r>
          </a:p>
          <a:p>
            <a:r>
              <a:rPr lang="en-US" sz="1100" noProof="1">
                <a:latin typeface="Calibri" pitchFamily="-109" charset="0"/>
                <a:cs typeface="Arial" charset="0"/>
              </a:rPr>
              <a:t>Go ahead and replace it with your own text. This is an example text. </a:t>
            </a:r>
            <a:endParaRPr lang="da-DK" sz="1100">
              <a:latin typeface="Calibri" pitchFamily="-109" charset="0"/>
            </a:endParaRPr>
          </a:p>
          <a:p>
            <a:endParaRPr lang="da-DK">
              <a:latin typeface="Calibri" pitchFamily="-109" charset="0"/>
            </a:endParaRPr>
          </a:p>
        </p:txBody>
      </p:sp>
      <p:grpSp>
        <p:nvGrpSpPr>
          <p:cNvPr id="15386" name="Group 19"/>
          <p:cNvGrpSpPr>
            <a:grpSpLocks/>
          </p:cNvGrpSpPr>
          <p:nvPr/>
        </p:nvGrpSpPr>
        <p:grpSpPr bwMode="auto">
          <a:xfrm>
            <a:off x="808038" y="5562600"/>
            <a:ext cx="250825" cy="250825"/>
            <a:chOff x="530225" y="5016500"/>
            <a:chExt cx="393700" cy="393700"/>
          </a:xfrm>
        </p:grpSpPr>
        <p:sp>
          <p:nvSpPr>
            <p:cNvPr id="184" name="Oval 183"/>
            <p:cNvSpPr/>
            <p:nvPr/>
          </p:nvSpPr>
          <p:spPr>
            <a:xfrm>
              <a:off x="530225" y="5016500"/>
              <a:ext cx="393700" cy="3937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  <p:sp>
          <p:nvSpPr>
            <p:cNvPr id="185" name="Isosceles Triangle 184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</p:grpSp>
      <p:sp>
        <p:nvSpPr>
          <p:cNvPr id="186" name="Rektangel 76"/>
          <p:cNvSpPr>
            <a:spLocks noChangeArrowheads="1"/>
          </p:cNvSpPr>
          <p:nvPr/>
        </p:nvSpPr>
        <p:spPr bwMode="auto">
          <a:xfrm>
            <a:off x="3805238" y="5473700"/>
            <a:ext cx="2209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noProof="1">
                <a:latin typeface="Calibri" pitchFamily="-109" charset="0"/>
                <a:cs typeface="Arial" charset="0"/>
              </a:rPr>
              <a:t>Example text</a:t>
            </a:r>
          </a:p>
          <a:p>
            <a:r>
              <a:rPr lang="en-US" sz="1100" noProof="1">
                <a:latin typeface="Calibri" pitchFamily="-109" charset="0"/>
                <a:cs typeface="Arial" charset="0"/>
              </a:rPr>
              <a:t>Go ahead and replace it with your own text. This is an example text. </a:t>
            </a:r>
            <a:endParaRPr lang="da-DK" sz="1100">
              <a:latin typeface="Calibri" pitchFamily="-109" charset="0"/>
            </a:endParaRPr>
          </a:p>
          <a:p>
            <a:endParaRPr lang="da-DK">
              <a:latin typeface="Calibri" pitchFamily="-109" charset="0"/>
            </a:endParaRPr>
          </a:p>
        </p:txBody>
      </p:sp>
      <p:grpSp>
        <p:nvGrpSpPr>
          <p:cNvPr id="15388" name="Group 19"/>
          <p:cNvGrpSpPr>
            <a:grpSpLocks/>
          </p:cNvGrpSpPr>
          <p:nvPr/>
        </p:nvGrpSpPr>
        <p:grpSpPr bwMode="auto">
          <a:xfrm>
            <a:off x="3500438" y="5562600"/>
            <a:ext cx="250825" cy="250825"/>
            <a:chOff x="530225" y="5016500"/>
            <a:chExt cx="393700" cy="393700"/>
          </a:xfrm>
        </p:grpSpPr>
        <p:sp>
          <p:nvSpPr>
            <p:cNvPr id="188" name="Oval 187"/>
            <p:cNvSpPr/>
            <p:nvPr/>
          </p:nvSpPr>
          <p:spPr>
            <a:xfrm>
              <a:off x="530225" y="5016500"/>
              <a:ext cx="393700" cy="3937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  <p:sp>
          <p:nvSpPr>
            <p:cNvPr id="189" name="Isosceles Triangle 188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0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75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TZ-固定图形;XG-高光;KJ-3D;DH-静态</cp:keywords>
  <dc:description>PPTfans.cn</dc:description>
  <cp:revision>64</cp:revision>
  <dcterms:created xsi:type="dcterms:W3CDTF">2011-01-05T09:04:41Z</dcterms:created>
  <dcterms:modified xsi:type="dcterms:W3CDTF">2012-07-18T17:11:39Z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