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2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MONEY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6" descr="C:\Documents and Settings\Admin\Рабочий стол\diagrams\Money\PNG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095" y="1297720"/>
            <a:ext cx="2073098" cy="2154492"/>
          </a:xfrm>
          <a:prstGeom prst="rect">
            <a:avLst/>
          </a:prstGeom>
          <a:noFill/>
        </p:spPr>
      </p:pic>
      <p:pic>
        <p:nvPicPr>
          <p:cNvPr id="19" name="Picture 7" descr="C:\Documents and Settings\Admin\Рабочий стол\diagrams\Money\PNG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1673" y="4077872"/>
            <a:ext cx="1848324" cy="2280086"/>
          </a:xfrm>
          <a:prstGeom prst="rect">
            <a:avLst/>
          </a:prstGeom>
          <a:noFill/>
        </p:spPr>
      </p:pic>
      <p:pic>
        <p:nvPicPr>
          <p:cNvPr id="20" name="Picture 11" descr="C:\Documents and Settings\Admin\Рабочий стол\diagrams\Money\PNG\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269" y="4577938"/>
            <a:ext cx="2111824" cy="1577384"/>
          </a:xfrm>
          <a:prstGeom prst="rect">
            <a:avLst/>
          </a:prstGeom>
          <a:noFill/>
        </p:spPr>
      </p:pic>
      <p:sp>
        <p:nvSpPr>
          <p:cNvPr id="21" name="Up Arrow 20"/>
          <p:cNvSpPr/>
          <p:nvPr/>
        </p:nvSpPr>
        <p:spPr>
          <a:xfrm rot="1800000">
            <a:off x="3238685" y="3189299"/>
            <a:ext cx="357190" cy="1622331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9800000" flipH="1">
            <a:off x="5453263" y="3189299"/>
            <a:ext cx="357190" cy="1622331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Прямоугольник 121"/>
          <p:cNvSpPr/>
          <p:nvPr/>
        </p:nvSpPr>
        <p:spPr>
          <a:xfrm>
            <a:off x="1662064" y="6072206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sp>
        <p:nvSpPr>
          <p:cNvPr id="27" name="Прямоугольник 121"/>
          <p:cNvSpPr/>
          <p:nvPr/>
        </p:nvSpPr>
        <p:spPr>
          <a:xfrm>
            <a:off x="6967500" y="5972175"/>
            <a:ext cx="1447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EXAMPLE TEXT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6931836" y="3607595"/>
            <a:ext cx="357191" cy="28575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121"/>
          <p:cNvSpPr/>
          <p:nvPr/>
        </p:nvSpPr>
        <p:spPr>
          <a:xfrm>
            <a:off x="6591314" y="2857496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5288762" y="1535894"/>
            <a:ext cx="357191" cy="28575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121"/>
          <p:cNvSpPr/>
          <p:nvPr/>
        </p:nvSpPr>
        <p:spPr>
          <a:xfrm>
            <a:off x="5467358" y="876282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16200000" flipV="1">
            <a:off x="2066908" y="4257682"/>
            <a:ext cx="571494" cy="200014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121"/>
          <p:cNvSpPr/>
          <p:nvPr/>
        </p:nvSpPr>
        <p:spPr>
          <a:xfrm>
            <a:off x="681012" y="3354173"/>
            <a:ext cx="19288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