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6" autoAdjust="0"/>
    <p:restoredTop sz="94660"/>
  </p:normalViewPr>
  <p:slideViewPr>
    <p:cSldViewPr>
      <p:cViewPr>
        <p:scale>
          <a:sx n="50" d="100"/>
          <a:sy n="50" d="100"/>
        </p:scale>
        <p:origin x="-3756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zh-CN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endParaRPr lang="de-DE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1" smtClean="0"/>
              <a:t>Textmasterformate durch Klicken bearbeiten</a:t>
            </a:r>
          </a:p>
          <a:p>
            <a:pPr lvl="1"/>
            <a:r>
              <a:rPr lang="en-US" altLang="zh-CN" noProof="1" smtClean="0"/>
              <a:t>Zweite Ebene</a:t>
            </a:r>
          </a:p>
          <a:p>
            <a:pPr lvl="2"/>
            <a:r>
              <a:rPr lang="en-US" altLang="zh-CN" noProof="1" smtClean="0"/>
              <a:t>Dritte Ebene</a:t>
            </a:r>
          </a:p>
          <a:p>
            <a:pPr lvl="3"/>
            <a:r>
              <a:rPr lang="en-US" altLang="zh-CN" noProof="1" smtClean="0"/>
              <a:t>Vierte Ebene</a:t>
            </a:r>
          </a:p>
          <a:p>
            <a:pPr lvl="4"/>
            <a:r>
              <a:rPr lang="en-US" altLang="zh-CN" noProof="1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zh-CN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fld id="{20D5BD1A-5A98-4AC9-A606-042E046E3237}" type="slidenum">
              <a:rPr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82873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469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7764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9725" y="58738"/>
            <a:ext cx="2130425" cy="5743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5275" y="58738"/>
            <a:ext cx="6242050" cy="5743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0929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6429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3825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0297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447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698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4916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5805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9849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1" smtClean="0"/>
              <a:t>Textmasterformate durch Klicken bearbeiten</a:t>
            </a:r>
          </a:p>
          <a:p>
            <a:pPr lvl="1"/>
            <a:r>
              <a:rPr lang="en-US" altLang="zh-CN" noProof="1" smtClean="0"/>
              <a:t>Zweite Ebene</a:t>
            </a:r>
          </a:p>
          <a:p>
            <a:pPr lvl="2"/>
            <a:r>
              <a:rPr lang="en-US" altLang="zh-CN" noProof="1" smtClean="0"/>
              <a:t>Dritte Ebene</a:t>
            </a:r>
          </a:p>
          <a:p>
            <a:pPr lvl="3"/>
            <a:r>
              <a:rPr lang="en-US" altLang="zh-CN" noProof="1" smtClean="0"/>
              <a:t>Vierte Ebene</a:t>
            </a:r>
          </a:p>
          <a:p>
            <a:pPr lvl="4"/>
            <a:r>
              <a:rPr lang="en-US" altLang="zh-CN" noProof="1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endParaRPr lang="zh-CN" altLang="zh-CN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>
                <a:cs typeface="Arial" charset="0"/>
              </a:rPr>
              <a:t>Page </a:t>
            </a:r>
            <a:r>
              <a:rPr lang="de-DE" sz="1000">
                <a:cs typeface="Arial" charset="0"/>
                <a:sym typeface="Wingdings" pitchFamily="2" charset="2"/>
              </a:rPr>
              <a:t></a:t>
            </a:r>
            <a:r>
              <a:rPr lang="de-DE" sz="1000">
                <a:cs typeface="Arial" charset="0"/>
              </a:rPr>
              <a:t> </a:t>
            </a:r>
            <a:fld id="{2BE2E80E-FD3F-4594-93DB-495DE8EACE6F}" type="slidenum">
              <a:rPr lang="de-DE" sz="1000">
                <a:cs typeface="Arial" charset="0"/>
              </a:rPr>
              <a:pPr/>
              <a:t>‹#›</a:t>
            </a:fld>
            <a:endParaRPr lang="de-DE" sz="1000"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gray">
          <a:xfrm>
            <a:off x="7173913" y="6156325"/>
            <a:ext cx="1646237" cy="3778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600" b="1">
                <a:cs typeface="Arial" charset="0"/>
              </a:rPr>
              <a:t>YOUR 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60"/>
          <p:cNvGrpSpPr>
            <a:grpSpLocks/>
          </p:cNvGrpSpPr>
          <p:nvPr/>
        </p:nvGrpSpPr>
        <p:grpSpPr bwMode="auto">
          <a:xfrm>
            <a:off x="0" y="3276600"/>
            <a:ext cx="9134475" cy="1676400"/>
            <a:chOff x="0" y="2086"/>
            <a:chExt cx="5760" cy="1056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latin typeface="Calibri" pitchFamily="34" charset="0"/>
                <a:cs typeface="Arial" charset="0"/>
              </a:endParaRPr>
            </a:p>
          </p:txBody>
        </p:sp>
        <p:sp>
          <p:nvSpPr>
            <p:cNvPr id="47108" name="Rectangle 62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33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6000" b="1">
                <a:solidFill>
                  <a:srgbClr val="6B9B1A"/>
                </a:solidFill>
                <a:cs typeface="Arial" charset="0"/>
              </a:rPr>
              <a:t>PYRAMID</a:t>
            </a:r>
            <a:r>
              <a:rPr lang="de-DE" sz="6000">
                <a:solidFill>
                  <a:srgbClr val="595959"/>
                </a:solidFill>
                <a:cs typeface="Arial" charset="0"/>
              </a:rPr>
              <a:t>CHART</a:t>
            </a:r>
          </a:p>
        </p:txBody>
      </p:sp>
      <p:grpSp>
        <p:nvGrpSpPr>
          <p:cNvPr id="47110" name="Group 6"/>
          <p:cNvGrpSpPr>
            <a:grpSpLocks/>
          </p:cNvGrpSpPr>
          <p:nvPr/>
        </p:nvGrpSpPr>
        <p:grpSpPr bwMode="auto">
          <a:xfrm>
            <a:off x="4857750" y="2032000"/>
            <a:ext cx="3813175" cy="3284538"/>
            <a:chOff x="3060" y="1280"/>
            <a:chExt cx="2402" cy="2069"/>
          </a:xfrm>
        </p:grpSpPr>
        <p:sp>
          <p:nvSpPr>
            <p:cNvPr id="5" name="Trapezoid 4"/>
            <p:cNvSpPr>
              <a:spLocks noChangeArrowheads="1"/>
            </p:cNvSpPr>
            <p:nvPr/>
          </p:nvSpPr>
          <p:spPr bwMode="gray">
            <a:xfrm rot="10800000">
              <a:off x="3060" y="1280"/>
              <a:ext cx="2402" cy="708"/>
            </a:xfrm>
            <a:custGeom>
              <a:avLst/>
              <a:gdLst>
                <a:gd name="T0" fmla="*/ 1897654 w 3831129"/>
                <a:gd name="T1" fmla="*/ 0 h 1124694"/>
                <a:gd name="T2" fmla="*/ 327151 w 3831129"/>
                <a:gd name="T3" fmla="*/ 561603 h 1124694"/>
                <a:gd name="T4" fmla="*/ 1897654 w 3831129"/>
                <a:gd name="T5" fmla="*/ 1123206 h 1124694"/>
                <a:gd name="T6" fmla="*/ 3468155 w 3831129"/>
                <a:gd name="T7" fmla="*/ 561603 h 1124694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40318 w 3831129"/>
                <a:gd name="T13" fmla="*/ 129263 h 1124694"/>
                <a:gd name="T14" fmla="*/ 3390811 w 3831129"/>
                <a:gd name="T15" fmla="*/ 1124694 h 11246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31129" h="1124694">
                  <a:moveTo>
                    <a:pt x="0" y="1124694"/>
                  </a:moveTo>
                  <a:lnTo>
                    <a:pt x="660477" y="0"/>
                  </a:lnTo>
                  <a:lnTo>
                    <a:pt x="3170652" y="0"/>
                  </a:lnTo>
                  <a:lnTo>
                    <a:pt x="3831129" y="1124694"/>
                  </a:lnTo>
                  <a:close/>
                </a:path>
              </a:pathLst>
            </a:custGeom>
            <a:gradFill rotWithShape="1">
              <a:gsLst>
                <a:gs pos="0">
                  <a:srgbClr val="6B9B1A"/>
                </a:gs>
                <a:gs pos="100000">
                  <a:srgbClr val="4C7013"/>
                </a:gs>
              </a:gsLst>
              <a:lin ang="5400000" scaled="1"/>
            </a:gradFill>
            <a:ln w="9525" cap="flat" cmpd="sng" algn="ctr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7112" name="Trapezoid 5"/>
            <p:cNvSpPr>
              <a:spLocks noChangeArrowheads="1"/>
            </p:cNvSpPr>
            <p:nvPr/>
          </p:nvSpPr>
          <p:spPr bwMode="gray">
            <a:xfrm rot="10800000">
              <a:off x="3477" y="1987"/>
              <a:ext cx="1569" cy="709"/>
            </a:xfrm>
            <a:custGeom>
              <a:avLst/>
              <a:gdLst>
                <a:gd name="T0" fmla="*/ 1220577 w 2496364"/>
                <a:gd name="T1" fmla="*/ 0 h 1124694"/>
                <a:gd name="T2" fmla="*/ 322934 w 2496364"/>
                <a:gd name="T3" fmla="*/ 566576 h 1124694"/>
                <a:gd name="T4" fmla="*/ 1220577 w 2496364"/>
                <a:gd name="T5" fmla="*/ 1133153 h 1124694"/>
                <a:gd name="T6" fmla="*/ 2118213 w 2496364"/>
                <a:gd name="T7" fmla="*/ 566576 h 1124694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40318 w 2496364"/>
                <a:gd name="T13" fmla="*/ 198378 h 1124694"/>
                <a:gd name="T14" fmla="*/ 2056036 w 2496364"/>
                <a:gd name="T15" fmla="*/ 1124694 h 11246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96364" h="1124694">
                  <a:moveTo>
                    <a:pt x="0" y="1124694"/>
                  </a:moveTo>
                  <a:lnTo>
                    <a:pt x="660477" y="0"/>
                  </a:lnTo>
                  <a:lnTo>
                    <a:pt x="1835887" y="0"/>
                  </a:lnTo>
                  <a:lnTo>
                    <a:pt x="2496364" y="1124694"/>
                  </a:ln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100000">
                  <a:srgbClr val="6B9B1A"/>
                </a:gs>
              </a:gsLst>
              <a:lin ang="5400000" scaled="1"/>
            </a:gradFill>
            <a:ln w="9525" cap="flat" cmpd="sng" algn="ctr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" name="Gleichschenkliges Dreieck 6"/>
            <p:cNvSpPr>
              <a:spLocks noChangeArrowheads="1"/>
            </p:cNvSpPr>
            <p:nvPr/>
          </p:nvSpPr>
          <p:spPr bwMode="gray">
            <a:xfrm rot="10800000">
              <a:off x="3892" y="2696"/>
              <a:ext cx="739" cy="65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B2CF7D"/>
                </a:gs>
                <a:gs pos="100000">
                  <a:srgbClr val="90BA45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47114" name="Group 10"/>
          <p:cNvGrpSpPr>
            <a:grpSpLocks/>
          </p:cNvGrpSpPr>
          <p:nvPr/>
        </p:nvGrpSpPr>
        <p:grpSpPr bwMode="auto">
          <a:xfrm>
            <a:off x="576263" y="2000250"/>
            <a:ext cx="3822700" cy="3286125"/>
            <a:chOff x="363" y="1260"/>
            <a:chExt cx="2408" cy="2070"/>
          </a:xfrm>
        </p:grpSpPr>
        <p:sp>
          <p:nvSpPr>
            <p:cNvPr id="2" name="Trapezoid 4"/>
            <p:cNvSpPr>
              <a:spLocks noChangeArrowheads="1"/>
            </p:cNvSpPr>
            <p:nvPr/>
          </p:nvSpPr>
          <p:spPr bwMode="gray">
            <a:xfrm>
              <a:off x="363" y="2622"/>
              <a:ext cx="2408" cy="708"/>
            </a:xfrm>
            <a:custGeom>
              <a:avLst/>
              <a:gdLst>
                <a:gd name="T0" fmla="*/ 1907146 w 3831129"/>
                <a:gd name="T1" fmla="*/ 0 h 1124694"/>
                <a:gd name="T2" fmla="*/ 328787 w 3831129"/>
                <a:gd name="T3" fmla="*/ 561603 h 1124694"/>
                <a:gd name="T4" fmla="*/ 1907146 w 3831129"/>
                <a:gd name="T5" fmla="*/ 1123206 h 1124694"/>
                <a:gd name="T6" fmla="*/ 3485504 w 3831129"/>
                <a:gd name="T7" fmla="*/ 561603 h 1124694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40318 w 3831129"/>
                <a:gd name="T13" fmla="*/ 129263 h 1124694"/>
                <a:gd name="T14" fmla="*/ 3390811 w 3831129"/>
                <a:gd name="T15" fmla="*/ 1124694 h 11246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31129" h="1124694">
                  <a:moveTo>
                    <a:pt x="0" y="1124694"/>
                  </a:moveTo>
                  <a:lnTo>
                    <a:pt x="660477" y="0"/>
                  </a:lnTo>
                  <a:lnTo>
                    <a:pt x="3170652" y="0"/>
                  </a:lnTo>
                  <a:lnTo>
                    <a:pt x="3831129" y="1124694"/>
                  </a:lnTo>
                  <a:close/>
                </a:path>
              </a:pathLst>
            </a:custGeom>
            <a:gradFill rotWithShape="1">
              <a:gsLst>
                <a:gs pos="0">
                  <a:srgbClr val="6B9B1A"/>
                </a:gs>
                <a:gs pos="100000">
                  <a:srgbClr val="4C7013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7116" name="Trapezoid 5"/>
            <p:cNvSpPr>
              <a:spLocks noChangeArrowheads="1"/>
            </p:cNvSpPr>
            <p:nvPr/>
          </p:nvSpPr>
          <p:spPr bwMode="gray">
            <a:xfrm>
              <a:off x="781" y="1913"/>
              <a:ext cx="1573" cy="709"/>
            </a:xfrm>
            <a:custGeom>
              <a:avLst/>
              <a:gdLst>
                <a:gd name="T0" fmla="*/ 1252057 w 2496364"/>
                <a:gd name="T1" fmla="*/ 0 h 1124694"/>
                <a:gd name="T2" fmla="*/ 331264 w 2496364"/>
                <a:gd name="T3" fmla="*/ 566576 h 1124694"/>
                <a:gd name="T4" fmla="*/ 1252057 w 2496364"/>
                <a:gd name="T5" fmla="*/ 1133153 h 1124694"/>
                <a:gd name="T6" fmla="*/ 2172848 w 2496364"/>
                <a:gd name="T7" fmla="*/ 566576 h 1124694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40308 w 2496364"/>
                <a:gd name="T13" fmla="*/ 198378 h 1124694"/>
                <a:gd name="T14" fmla="*/ 2056046 w 2496364"/>
                <a:gd name="T15" fmla="*/ 1124694 h 11246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96364" h="1124694">
                  <a:moveTo>
                    <a:pt x="0" y="1124694"/>
                  </a:moveTo>
                  <a:lnTo>
                    <a:pt x="660477" y="0"/>
                  </a:lnTo>
                  <a:lnTo>
                    <a:pt x="1835887" y="0"/>
                  </a:lnTo>
                  <a:lnTo>
                    <a:pt x="2496364" y="1124694"/>
                  </a:ln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100000">
                  <a:srgbClr val="6B9B1A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" name="Gleichschenkliges Dreieck 6"/>
            <p:cNvSpPr>
              <a:spLocks noChangeArrowheads="1"/>
            </p:cNvSpPr>
            <p:nvPr/>
          </p:nvSpPr>
          <p:spPr bwMode="gray">
            <a:xfrm>
              <a:off x="1198" y="1260"/>
              <a:ext cx="739" cy="65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B2CF7D"/>
                </a:gs>
                <a:gs pos="100000">
                  <a:srgbClr val="90BA45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4711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9"/>
          <a:stretch>
            <a:fillRect/>
          </a:stretch>
        </p:blipFill>
        <p:spPr bwMode="gray">
          <a:xfrm>
            <a:off x="0" y="5245100"/>
            <a:ext cx="575468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781675" y="5289550"/>
            <a:ext cx="19653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20" name="Group 16"/>
          <p:cNvGrpSpPr>
            <a:grpSpLocks/>
          </p:cNvGrpSpPr>
          <p:nvPr/>
        </p:nvGrpSpPr>
        <p:grpSpPr bwMode="auto">
          <a:xfrm>
            <a:off x="1236663" y="2592388"/>
            <a:ext cx="2501900" cy="2192337"/>
            <a:chOff x="779" y="1633"/>
            <a:chExt cx="1576" cy="1381"/>
          </a:xfrm>
        </p:grpSpPr>
        <p:sp>
          <p:nvSpPr>
            <p:cNvPr id="47121" name="Text Box 19"/>
            <p:cNvSpPr txBox="1">
              <a:spLocks noChangeArrowheads="1"/>
            </p:cNvSpPr>
            <p:nvPr/>
          </p:nvSpPr>
          <p:spPr bwMode="gray">
            <a:xfrm>
              <a:off x="779" y="2880"/>
              <a:ext cx="157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400" b="1" noProof="1">
                  <a:solidFill>
                    <a:schemeClr val="bg1"/>
                  </a:solidFill>
                  <a:cs typeface="Arial" charset="0"/>
                </a:rPr>
                <a:t>This is a placeholder text. </a:t>
              </a:r>
            </a:p>
          </p:txBody>
        </p:sp>
        <p:sp>
          <p:nvSpPr>
            <p:cNvPr id="47122" name="Text Box 19"/>
            <p:cNvSpPr txBox="1">
              <a:spLocks noChangeArrowheads="1"/>
            </p:cNvSpPr>
            <p:nvPr/>
          </p:nvSpPr>
          <p:spPr bwMode="gray">
            <a:xfrm>
              <a:off x="974" y="2240"/>
              <a:ext cx="11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400" b="1" noProof="1">
                  <a:solidFill>
                    <a:schemeClr val="bg1"/>
                  </a:solidFill>
                  <a:cs typeface="Arial" charset="0"/>
                </a:rPr>
                <a:t>This is a placeholder text. </a:t>
              </a:r>
            </a:p>
          </p:txBody>
        </p:sp>
        <p:sp>
          <p:nvSpPr>
            <p:cNvPr id="47123" name="Text Box 19"/>
            <p:cNvSpPr txBox="1">
              <a:spLocks noChangeArrowheads="1"/>
            </p:cNvSpPr>
            <p:nvPr/>
          </p:nvSpPr>
          <p:spPr bwMode="gray">
            <a:xfrm>
              <a:off x="1295" y="1633"/>
              <a:ext cx="5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de-DE" sz="1400" b="1">
                  <a:solidFill>
                    <a:schemeClr val="bg1"/>
                  </a:solidFill>
                  <a:cs typeface="Arial" charset="0"/>
                </a:rPr>
                <a:t>Text</a:t>
              </a:r>
              <a:endParaRPr lang="de-DE" altLang="zh-CN" sz="1400" b="1" noProof="1">
                <a:solidFill>
                  <a:schemeClr val="bg1"/>
                </a:solidFill>
                <a:cs typeface="Arial" charset="0"/>
              </a:endParaRPr>
            </a:p>
          </p:txBody>
        </p:sp>
      </p:grpSp>
      <p:grpSp>
        <p:nvGrpSpPr>
          <p:cNvPr id="47124" name="Group 20"/>
          <p:cNvGrpSpPr>
            <a:grpSpLocks/>
          </p:cNvGrpSpPr>
          <p:nvPr/>
        </p:nvGrpSpPr>
        <p:grpSpPr bwMode="auto">
          <a:xfrm>
            <a:off x="5407025" y="2474913"/>
            <a:ext cx="2714625" cy="2293937"/>
            <a:chOff x="3406" y="1559"/>
            <a:chExt cx="1710" cy="1445"/>
          </a:xfrm>
        </p:grpSpPr>
        <p:sp>
          <p:nvSpPr>
            <p:cNvPr id="47125" name="Text Box 19"/>
            <p:cNvSpPr txBox="1">
              <a:spLocks noChangeArrowheads="1"/>
            </p:cNvSpPr>
            <p:nvPr/>
          </p:nvSpPr>
          <p:spPr bwMode="gray">
            <a:xfrm>
              <a:off x="3989" y="2870"/>
              <a:ext cx="5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de-DE" sz="1400" b="1">
                  <a:solidFill>
                    <a:schemeClr val="bg1"/>
                  </a:solidFill>
                  <a:cs typeface="Arial" charset="0"/>
                </a:rPr>
                <a:t>T</a:t>
              </a:r>
              <a:r>
                <a:rPr lang="de-DE" altLang="zh-CN" sz="1400" b="1" noProof="1">
                  <a:solidFill>
                    <a:schemeClr val="bg1"/>
                  </a:solidFill>
                  <a:cs typeface="Arial" charset="0"/>
                </a:rPr>
                <a:t>ext</a:t>
              </a:r>
            </a:p>
          </p:txBody>
        </p:sp>
        <p:sp>
          <p:nvSpPr>
            <p:cNvPr id="47126" name="Text Box 19"/>
            <p:cNvSpPr txBox="1">
              <a:spLocks noChangeArrowheads="1"/>
            </p:cNvSpPr>
            <p:nvPr/>
          </p:nvSpPr>
          <p:spPr bwMode="gray">
            <a:xfrm>
              <a:off x="3406" y="1559"/>
              <a:ext cx="171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400" b="1" noProof="1">
                  <a:solidFill>
                    <a:schemeClr val="bg1"/>
                  </a:solidFill>
                  <a:cs typeface="Arial" charset="0"/>
                </a:rPr>
                <a:t>This is a placeholder text. </a:t>
              </a:r>
            </a:p>
          </p:txBody>
        </p:sp>
        <p:sp>
          <p:nvSpPr>
            <p:cNvPr id="47127" name="Text Box 19"/>
            <p:cNvSpPr txBox="1">
              <a:spLocks noChangeArrowheads="1"/>
            </p:cNvSpPr>
            <p:nvPr/>
          </p:nvSpPr>
          <p:spPr bwMode="gray">
            <a:xfrm>
              <a:off x="3668" y="2208"/>
              <a:ext cx="11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400" b="1" noProof="1">
                  <a:solidFill>
                    <a:schemeClr val="bg1"/>
                  </a:solidFill>
                  <a:cs typeface="Arial" charset="0"/>
                </a:rPr>
                <a:t>This is a placeholder text. </a:t>
              </a:r>
            </a:p>
          </p:txBody>
        </p:sp>
      </p:grpSp>
      <p:sp>
        <p:nvSpPr>
          <p:cNvPr id="47128" name="Line 43"/>
          <p:cNvSpPr>
            <a:spLocks noChangeShapeType="1"/>
          </p:cNvSpPr>
          <p:nvPr/>
        </p:nvSpPr>
        <p:spPr bwMode="gray">
          <a:xfrm>
            <a:off x="3595688" y="3660775"/>
            <a:ext cx="2016125" cy="0"/>
          </a:xfrm>
          <a:prstGeom prst="line">
            <a:avLst/>
          </a:prstGeom>
          <a:noFill/>
          <a:ln w="38100">
            <a:solidFill>
              <a:srgbClr val="AEAEA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gray">
          <a:xfrm>
            <a:off x="4398963" y="3808413"/>
            <a:ext cx="151923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None/>
            </a:pPr>
            <a:r>
              <a:rPr lang="en-US" sz="1400">
                <a:cs typeface="Arial" charset="0"/>
              </a:rPr>
              <a:t>This text can be replaced with your own text. All phrases can be replaced with your own text </a:t>
            </a:r>
            <a:endParaRPr lang="en-US" altLang="zh-CN" sz="1400" noProof="1">
              <a:cs typeface="Arial" charset="0"/>
            </a:endParaRP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gray">
          <a:xfrm>
            <a:off x="323850" y="6146800"/>
            <a:ext cx="2325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40000"/>
              </a:spcAft>
            </a:pPr>
            <a:r>
              <a:rPr lang="en-US" altLang="zh-CN" sz="1200" noProof="1">
                <a:solidFill>
                  <a:srgbClr val="7F7F7F"/>
                </a:solidFill>
                <a:cs typeface="Arial" charset="0"/>
              </a:rPr>
              <a:t>For PowerPoint  97-20</a:t>
            </a:r>
            <a:r>
              <a:rPr lang="de-DE" sz="1200">
                <a:solidFill>
                  <a:srgbClr val="7F7F7F"/>
                </a:solidFill>
                <a:cs typeface="Arial" charset="0"/>
              </a:rPr>
              <a:t>10</a:t>
            </a:r>
            <a:endParaRPr lang="de-DE" altLang="zh-CN" sz="1200" noProof="1">
              <a:solidFill>
                <a:srgbClr val="7F7F7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" val="Standard"/>
  <p:tag name="ARTICULATE_PROJECT_OPEN" val="0"/>
  <p:tag name="ISPRING_RESOURCE_PATHS_HASH_2" val="4f8114aee05184214c9ffb915cd3436a0bf7672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1_Standarddesign</vt:lpstr>
      <vt:lpstr>PowerPoint 演示文稿</vt:lpstr>
    </vt:vector>
  </TitlesOfParts>
  <Company>Inscale GmbH</Company>
  <LinksUpToDate>false</LinksUpToDate>
  <SharedDoc>false</SharedDoc>
  <HyperlinkBase>www.presentationload.com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TZ-手动增减;XG-细微;KJ-平面;DH-静态</cp:keywords>
  <dc:description>PPTfans.cn</dc:description>
  <cp:revision>20</cp:revision>
  <dcterms:created xsi:type="dcterms:W3CDTF">2010-05-28T10:02:33Z</dcterms:created>
  <dcterms:modified xsi:type="dcterms:W3CDTF">2012-08-15T10:19:49Z</dcterms:modified>
  <cp:category>UDi-逻辑图示</cp:category>
</cp:coreProperties>
</file>