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5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178"/>
          <p:cNvSpPr/>
          <p:nvPr/>
        </p:nvSpPr>
        <p:spPr>
          <a:xfrm flipV="1">
            <a:off x="0" y="-2"/>
            <a:ext cx="9144000" cy="6858002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26"/>
          <p:cNvSpPr/>
          <p:nvPr/>
        </p:nvSpPr>
        <p:spPr>
          <a:xfrm flipV="1">
            <a:off x="0" y="0"/>
            <a:ext cx="9144000" cy="785794"/>
          </a:xfrm>
          <a:prstGeom prst="rect">
            <a:avLst/>
          </a:prstGeom>
          <a:gradFill flip="none" rotWithShape="0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4"/>
          <p:cNvSpPr txBox="1">
            <a:spLocks noChangeArrowheads="1"/>
          </p:cNvSpPr>
          <p:nvPr/>
        </p:nvSpPr>
        <p:spPr bwMode="auto">
          <a:xfrm>
            <a:off x="242590" y="232926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MONEY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12" descr="C:\Documents and Settings\Admin\Рабочий стол\diagrams\Money\PNG\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301" y="3284135"/>
            <a:ext cx="2041254" cy="2253562"/>
          </a:xfrm>
          <a:prstGeom prst="rect">
            <a:avLst/>
          </a:prstGeom>
          <a:noFill/>
        </p:spPr>
      </p:pic>
      <p:sp>
        <p:nvSpPr>
          <p:cNvPr id="23" name="Left-Right Arrow 22"/>
          <p:cNvSpPr/>
          <p:nvPr/>
        </p:nvSpPr>
        <p:spPr>
          <a:xfrm>
            <a:off x="3318292" y="3966061"/>
            <a:ext cx="2532572" cy="1071570"/>
          </a:xfrm>
          <a:prstGeom prst="leftRightArrow">
            <a:avLst>
              <a:gd name="adj1" fmla="val 57180"/>
              <a:gd name="adj2" fmla="val 26923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Прямоугольник 128"/>
          <p:cNvSpPr/>
          <p:nvPr/>
        </p:nvSpPr>
        <p:spPr>
          <a:xfrm>
            <a:off x="3646907" y="4251813"/>
            <a:ext cx="1843071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text.</a:t>
            </a:r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</p:txBody>
      </p:sp>
      <p:pic>
        <p:nvPicPr>
          <p:cNvPr id="32" name="Picture 9" descr="C:\Documents and Settings\Admin\Рабочий стол\diagrams\Money\PNG\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9356" y="3383475"/>
            <a:ext cx="2178370" cy="2178368"/>
          </a:xfrm>
          <a:prstGeom prst="rect">
            <a:avLst/>
          </a:prstGeom>
          <a:noFill/>
        </p:spPr>
      </p:pic>
      <p:sp>
        <p:nvSpPr>
          <p:cNvPr id="37" name="Прямоугольник 121"/>
          <p:cNvSpPr/>
          <p:nvPr/>
        </p:nvSpPr>
        <p:spPr>
          <a:xfrm>
            <a:off x="6205549" y="1392324"/>
            <a:ext cx="2009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121"/>
          <p:cNvSpPr/>
          <p:nvPr/>
        </p:nvSpPr>
        <p:spPr>
          <a:xfrm>
            <a:off x="3571868" y="1392324"/>
            <a:ext cx="2009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121"/>
          <p:cNvSpPr/>
          <p:nvPr/>
        </p:nvSpPr>
        <p:spPr>
          <a:xfrm>
            <a:off x="800074" y="1392324"/>
            <a:ext cx="2009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6752648" y="2747794"/>
            <a:ext cx="909630" cy="356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1347173" y="2747794"/>
            <a:ext cx="909630" cy="356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3726059" y="3140702"/>
            <a:ext cx="1695447" cy="356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121"/>
          <p:cNvSpPr/>
          <p:nvPr/>
        </p:nvSpPr>
        <p:spPr>
          <a:xfrm>
            <a:off x="1171551" y="5642806"/>
            <a:ext cx="1447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50" name="Прямоугольник 121"/>
          <p:cNvSpPr/>
          <p:nvPr/>
        </p:nvSpPr>
        <p:spPr>
          <a:xfrm>
            <a:off x="3890928" y="4937951"/>
            <a:ext cx="1447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51" name="Прямоугольник 121"/>
          <p:cNvSpPr/>
          <p:nvPr/>
        </p:nvSpPr>
        <p:spPr>
          <a:xfrm>
            <a:off x="6553184" y="5642806"/>
            <a:ext cx="1447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34086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82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