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5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13"/>
          <p:cNvSpPr>
            <a:spLocks noEditPoints="1"/>
          </p:cNvSpPr>
          <p:nvPr/>
        </p:nvSpPr>
        <p:spPr bwMode="auto">
          <a:xfrm>
            <a:off x="2838272" y="1737284"/>
            <a:ext cx="336679" cy="477270"/>
          </a:xfrm>
          <a:custGeom>
            <a:avLst/>
            <a:gdLst/>
            <a:ahLst/>
            <a:cxnLst>
              <a:cxn ang="0">
                <a:pos x="793" y="308"/>
              </a:cxn>
              <a:cxn ang="0">
                <a:pos x="795" y="311"/>
              </a:cxn>
              <a:cxn ang="0">
                <a:pos x="795" y="310"/>
              </a:cxn>
              <a:cxn ang="0">
                <a:pos x="640" y="75"/>
              </a:cxn>
              <a:cxn ang="0">
                <a:pos x="463" y="39"/>
              </a:cxn>
              <a:cxn ang="0">
                <a:pos x="112" y="271"/>
              </a:cxn>
              <a:cxn ang="0">
                <a:pos x="75" y="447"/>
              </a:cxn>
              <a:cxn ang="0">
                <a:pos x="229" y="680"/>
              </a:cxn>
              <a:cxn ang="0">
                <a:pos x="793" y="308"/>
              </a:cxn>
              <a:cxn ang="0">
                <a:pos x="1175" y="2156"/>
              </a:cxn>
              <a:cxn ang="0">
                <a:pos x="1741" y="1783"/>
              </a:cxn>
              <a:cxn ang="0">
                <a:pos x="894" y="462"/>
              </a:cxn>
              <a:cxn ang="0">
                <a:pos x="331" y="834"/>
              </a:cxn>
              <a:cxn ang="0">
                <a:pos x="1175" y="2156"/>
              </a:cxn>
              <a:cxn ang="0">
                <a:pos x="1353" y="2510"/>
              </a:cxn>
              <a:cxn ang="0">
                <a:pos x="65" y="2510"/>
              </a:cxn>
              <a:cxn ang="0">
                <a:pos x="0" y="2575"/>
              </a:cxn>
              <a:cxn ang="0">
                <a:pos x="65" y="2640"/>
              </a:cxn>
              <a:cxn ang="0">
                <a:pos x="1353" y="2640"/>
              </a:cxn>
              <a:cxn ang="0">
                <a:pos x="1418" y="2575"/>
              </a:cxn>
              <a:cxn ang="0">
                <a:pos x="1353" y="2510"/>
              </a:cxn>
              <a:cxn ang="0">
                <a:pos x="1852" y="2509"/>
              </a:cxn>
              <a:cxn ang="0">
                <a:pos x="1776" y="2017"/>
              </a:cxn>
              <a:cxn ang="0">
                <a:pos x="1374" y="2283"/>
              </a:cxn>
              <a:cxn ang="0">
                <a:pos x="1798" y="2545"/>
              </a:cxn>
              <a:cxn ang="0">
                <a:pos x="1852" y="2509"/>
              </a:cxn>
            </a:cxnLst>
            <a:rect l="0" t="0" r="r" b="b"/>
            <a:pathLst>
              <a:path w="1862" h="2640">
                <a:moveTo>
                  <a:pt x="793" y="308"/>
                </a:moveTo>
                <a:cubicBezTo>
                  <a:pt x="795" y="311"/>
                  <a:pt x="795" y="311"/>
                  <a:pt x="795" y="311"/>
                </a:cubicBezTo>
                <a:cubicBezTo>
                  <a:pt x="795" y="311"/>
                  <a:pt x="795" y="311"/>
                  <a:pt x="795" y="310"/>
                </a:cubicBezTo>
                <a:cubicBezTo>
                  <a:pt x="640" y="75"/>
                  <a:pt x="640" y="75"/>
                  <a:pt x="640" y="75"/>
                </a:cubicBezTo>
                <a:cubicBezTo>
                  <a:pt x="601" y="17"/>
                  <a:pt x="522" y="0"/>
                  <a:pt x="463" y="39"/>
                </a:cubicBezTo>
                <a:cubicBezTo>
                  <a:pt x="112" y="271"/>
                  <a:pt x="112" y="271"/>
                  <a:pt x="112" y="271"/>
                </a:cubicBezTo>
                <a:cubicBezTo>
                  <a:pt x="53" y="310"/>
                  <a:pt x="37" y="389"/>
                  <a:pt x="75" y="447"/>
                </a:cubicBezTo>
                <a:cubicBezTo>
                  <a:pt x="229" y="680"/>
                  <a:pt x="229" y="680"/>
                  <a:pt x="229" y="680"/>
                </a:cubicBezTo>
                <a:lnTo>
                  <a:pt x="793" y="308"/>
                </a:lnTo>
                <a:close/>
                <a:moveTo>
                  <a:pt x="1175" y="2156"/>
                </a:moveTo>
                <a:cubicBezTo>
                  <a:pt x="1741" y="1783"/>
                  <a:pt x="1741" y="1783"/>
                  <a:pt x="1741" y="1783"/>
                </a:cubicBezTo>
                <a:cubicBezTo>
                  <a:pt x="894" y="462"/>
                  <a:pt x="894" y="462"/>
                  <a:pt x="894" y="462"/>
                </a:cubicBezTo>
                <a:cubicBezTo>
                  <a:pt x="331" y="834"/>
                  <a:pt x="331" y="834"/>
                  <a:pt x="331" y="834"/>
                </a:cubicBezTo>
                <a:lnTo>
                  <a:pt x="1175" y="2156"/>
                </a:lnTo>
                <a:close/>
                <a:moveTo>
                  <a:pt x="1353" y="2510"/>
                </a:moveTo>
                <a:cubicBezTo>
                  <a:pt x="65" y="2510"/>
                  <a:pt x="65" y="2510"/>
                  <a:pt x="65" y="2510"/>
                </a:cubicBezTo>
                <a:cubicBezTo>
                  <a:pt x="29" y="2510"/>
                  <a:pt x="0" y="2539"/>
                  <a:pt x="0" y="2575"/>
                </a:cubicBezTo>
                <a:cubicBezTo>
                  <a:pt x="0" y="2611"/>
                  <a:pt x="29" y="2640"/>
                  <a:pt x="65" y="2640"/>
                </a:cubicBezTo>
                <a:cubicBezTo>
                  <a:pt x="1353" y="2640"/>
                  <a:pt x="1353" y="2640"/>
                  <a:pt x="1353" y="2640"/>
                </a:cubicBezTo>
                <a:cubicBezTo>
                  <a:pt x="1388" y="2640"/>
                  <a:pt x="1418" y="2611"/>
                  <a:pt x="1418" y="2575"/>
                </a:cubicBezTo>
                <a:cubicBezTo>
                  <a:pt x="1418" y="2539"/>
                  <a:pt x="1388" y="2510"/>
                  <a:pt x="1353" y="2510"/>
                </a:cubicBezTo>
                <a:close/>
                <a:moveTo>
                  <a:pt x="1852" y="2509"/>
                </a:moveTo>
                <a:cubicBezTo>
                  <a:pt x="1776" y="2017"/>
                  <a:pt x="1776" y="2017"/>
                  <a:pt x="1776" y="2017"/>
                </a:cubicBezTo>
                <a:cubicBezTo>
                  <a:pt x="1374" y="2283"/>
                  <a:pt x="1374" y="2283"/>
                  <a:pt x="1374" y="2283"/>
                </a:cubicBezTo>
                <a:cubicBezTo>
                  <a:pt x="1798" y="2545"/>
                  <a:pt x="1798" y="2545"/>
                  <a:pt x="1798" y="2545"/>
                </a:cubicBezTo>
                <a:cubicBezTo>
                  <a:pt x="1838" y="2572"/>
                  <a:pt x="1862" y="2556"/>
                  <a:pt x="1852" y="2509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4"/>
          <p:cNvSpPr>
            <a:spLocks noEditPoints="1"/>
          </p:cNvSpPr>
          <p:nvPr/>
        </p:nvSpPr>
        <p:spPr bwMode="auto">
          <a:xfrm>
            <a:off x="5871552" y="1762126"/>
            <a:ext cx="452957" cy="421245"/>
          </a:xfrm>
          <a:custGeom>
            <a:avLst/>
            <a:gdLst/>
            <a:ahLst/>
            <a:cxnLst>
              <a:cxn ang="0">
                <a:pos x="1777" y="482"/>
              </a:cxn>
              <a:cxn ang="0">
                <a:pos x="1777" y="48"/>
              </a:cxn>
              <a:cxn ang="0">
                <a:pos x="2442" y="710"/>
              </a:cxn>
              <a:cxn ang="0">
                <a:pos x="2005" y="710"/>
              </a:cxn>
              <a:cxn ang="0">
                <a:pos x="1777" y="482"/>
              </a:cxn>
              <a:cxn ang="0">
                <a:pos x="2009" y="849"/>
              </a:cxn>
              <a:cxn ang="0">
                <a:pos x="1638" y="478"/>
              </a:cxn>
              <a:cxn ang="0">
                <a:pos x="1638" y="0"/>
              </a:cxn>
              <a:cxn ang="0">
                <a:pos x="834" y="0"/>
              </a:cxn>
              <a:cxn ang="0">
                <a:pos x="633" y="201"/>
              </a:cxn>
              <a:cxn ang="0">
                <a:pos x="633" y="494"/>
              </a:cxn>
              <a:cxn ang="0">
                <a:pos x="638" y="493"/>
              </a:cxn>
              <a:cxn ang="0">
                <a:pos x="910" y="766"/>
              </a:cxn>
              <a:cxn ang="0">
                <a:pos x="910" y="991"/>
              </a:cxn>
              <a:cxn ang="0">
                <a:pos x="1135" y="991"/>
              </a:cxn>
              <a:cxn ang="0">
                <a:pos x="1408" y="1264"/>
              </a:cxn>
              <a:cxn ang="0">
                <a:pos x="1135" y="1537"/>
              </a:cxn>
              <a:cxn ang="0">
                <a:pos x="910" y="1537"/>
              </a:cxn>
              <a:cxn ang="0">
                <a:pos x="910" y="1762"/>
              </a:cxn>
              <a:cxn ang="0">
                <a:pos x="638" y="2034"/>
              </a:cxn>
              <a:cxn ang="0">
                <a:pos x="633" y="2034"/>
              </a:cxn>
              <a:cxn ang="0">
                <a:pos x="633" y="2127"/>
              </a:cxn>
              <a:cxn ang="0">
                <a:pos x="834" y="2328"/>
              </a:cxn>
              <a:cxn ang="0">
                <a:pos x="2304" y="2328"/>
              </a:cxn>
              <a:cxn ang="0">
                <a:pos x="2505" y="2127"/>
              </a:cxn>
              <a:cxn ang="0">
                <a:pos x="2505" y="849"/>
              </a:cxn>
              <a:cxn ang="0">
                <a:pos x="2009" y="849"/>
              </a:cxn>
              <a:cxn ang="0">
                <a:pos x="0" y="1264"/>
              </a:cxn>
              <a:cxn ang="0">
                <a:pos x="140" y="1404"/>
              </a:cxn>
              <a:cxn ang="0">
                <a:pos x="498" y="1404"/>
              </a:cxn>
              <a:cxn ang="0">
                <a:pos x="498" y="1762"/>
              </a:cxn>
              <a:cxn ang="0">
                <a:pos x="638" y="1902"/>
              </a:cxn>
              <a:cxn ang="0">
                <a:pos x="777" y="1762"/>
              </a:cxn>
              <a:cxn ang="0">
                <a:pos x="777" y="1404"/>
              </a:cxn>
              <a:cxn ang="0">
                <a:pos x="1135" y="1404"/>
              </a:cxn>
              <a:cxn ang="0">
                <a:pos x="1275" y="1264"/>
              </a:cxn>
              <a:cxn ang="0">
                <a:pos x="1135" y="1124"/>
              </a:cxn>
              <a:cxn ang="0">
                <a:pos x="777" y="1124"/>
              </a:cxn>
              <a:cxn ang="0">
                <a:pos x="777" y="766"/>
              </a:cxn>
              <a:cxn ang="0">
                <a:pos x="638" y="626"/>
              </a:cxn>
              <a:cxn ang="0">
                <a:pos x="498" y="766"/>
              </a:cxn>
              <a:cxn ang="0">
                <a:pos x="498" y="1124"/>
              </a:cxn>
              <a:cxn ang="0">
                <a:pos x="140" y="1124"/>
              </a:cxn>
              <a:cxn ang="0">
                <a:pos x="0" y="1264"/>
              </a:cxn>
            </a:cxnLst>
            <a:rect l="0" t="0" r="r" b="b"/>
            <a:pathLst>
              <a:path w="2505" h="2328">
                <a:moveTo>
                  <a:pt x="1777" y="482"/>
                </a:moveTo>
                <a:cubicBezTo>
                  <a:pt x="1777" y="48"/>
                  <a:pt x="1777" y="48"/>
                  <a:pt x="1777" y="48"/>
                </a:cubicBezTo>
                <a:cubicBezTo>
                  <a:pt x="2442" y="710"/>
                  <a:pt x="2442" y="710"/>
                  <a:pt x="2442" y="710"/>
                </a:cubicBezTo>
                <a:cubicBezTo>
                  <a:pt x="2005" y="710"/>
                  <a:pt x="2005" y="710"/>
                  <a:pt x="2005" y="710"/>
                </a:cubicBezTo>
                <a:cubicBezTo>
                  <a:pt x="1879" y="710"/>
                  <a:pt x="1777" y="608"/>
                  <a:pt x="1777" y="482"/>
                </a:cubicBezTo>
                <a:close/>
                <a:moveTo>
                  <a:pt x="2009" y="849"/>
                </a:moveTo>
                <a:cubicBezTo>
                  <a:pt x="1805" y="849"/>
                  <a:pt x="1638" y="683"/>
                  <a:pt x="1638" y="478"/>
                </a:cubicBezTo>
                <a:cubicBezTo>
                  <a:pt x="1638" y="0"/>
                  <a:pt x="1638" y="0"/>
                  <a:pt x="1638" y="0"/>
                </a:cubicBezTo>
                <a:cubicBezTo>
                  <a:pt x="834" y="0"/>
                  <a:pt x="834" y="0"/>
                  <a:pt x="834" y="0"/>
                </a:cubicBezTo>
                <a:cubicBezTo>
                  <a:pt x="723" y="0"/>
                  <a:pt x="633" y="90"/>
                  <a:pt x="633" y="201"/>
                </a:cubicBezTo>
                <a:cubicBezTo>
                  <a:pt x="633" y="494"/>
                  <a:pt x="633" y="494"/>
                  <a:pt x="633" y="494"/>
                </a:cubicBezTo>
                <a:cubicBezTo>
                  <a:pt x="634" y="494"/>
                  <a:pt x="636" y="493"/>
                  <a:pt x="638" y="493"/>
                </a:cubicBezTo>
                <a:cubicBezTo>
                  <a:pt x="788" y="493"/>
                  <a:pt x="910" y="616"/>
                  <a:pt x="910" y="766"/>
                </a:cubicBezTo>
                <a:cubicBezTo>
                  <a:pt x="910" y="991"/>
                  <a:pt x="910" y="991"/>
                  <a:pt x="910" y="991"/>
                </a:cubicBezTo>
                <a:cubicBezTo>
                  <a:pt x="1135" y="991"/>
                  <a:pt x="1135" y="991"/>
                  <a:pt x="1135" y="991"/>
                </a:cubicBezTo>
                <a:cubicBezTo>
                  <a:pt x="1286" y="991"/>
                  <a:pt x="1408" y="1114"/>
                  <a:pt x="1408" y="1264"/>
                </a:cubicBezTo>
                <a:cubicBezTo>
                  <a:pt x="1408" y="1414"/>
                  <a:pt x="1286" y="1537"/>
                  <a:pt x="1135" y="1537"/>
                </a:cubicBezTo>
                <a:cubicBezTo>
                  <a:pt x="910" y="1537"/>
                  <a:pt x="910" y="1537"/>
                  <a:pt x="910" y="1537"/>
                </a:cubicBezTo>
                <a:cubicBezTo>
                  <a:pt x="910" y="1762"/>
                  <a:pt x="910" y="1762"/>
                  <a:pt x="910" y="1762"/>
                </a:cubicBezTo>
                <a:cubicBezTo>
                  <a:pt x="910" y="1912"/>
                  <a:pt x="788" y="2034"/>
                  <a:pt x="638" y="2034"/>
                </a:cubicBezTo>
                <a:cubicBezTo>
                  <a:pt x="636" y="2034"/>
                  <a:pt x="634" y="2034"/>
                  <a:pt x="633" y="2034"/>
                </a:cubicBezTo>
                <a:cubicBezTo>
                  <a:pt x="633" y="2127"/>
                  <a:pt x="633" y="2127"/>
                  <a:pt x="633" y="2127"/>
                </a:cubicBezTo>
                <a:cubicBezTo>
                  <a:pt x="633" y="2238"/>
                  <a:pt x="722" y="2328"/>
                  <a:pt x="834" y="2328"/>
                </a:cubicBezTo>
                <a:cubicBezTo>
                  <a:pt x="2304" y="2328"/>
                  <a:pt x="2304" y="2328"/>
                  <a:pt x="2304" y="2328"/>
                </a:cubicBezTo>
                <a:cubicBezTo>
                  <a:pt x="2415" y="2328"/>
                  <a:pt x="2505" y="2238"/>
                  <a:pt x="2505" y="2127"/>
                </a:cubicBezTo>
                <a:cubicBezTo>
                  <a:pt x="2505" y="849"/>
                  <a:pt x="2505" y="849"/>
                  <a:pt x="2505" y="849"/>
                </a:cubicBezTo>
                <a:lnTo>
                  <a:pt x="2009" y="849"/>
                </a:lnTo>
                <a:close/>
                <a:moveTo>
                  <a:pt x="0" y="1264"/>
                </a:moveTo>
                <a:cubicBezTo>
                  <a:pt x="0" y="1341"/>
                  <a:pt x="63" y="1404"/>
                  <a:pt x="140" y="1404"/>
                </a:cubicBezTo>
                <a:cubicBezTo>
                  <a:pt x="498" y="1404"/>
                  <a:pt x="498" y="1404"/>
                  <a:pt x="498" y="1404"/>
                </a:cubicBezTo>
                <a:cubicBezTo>
                  <a:pt x="498" y="1762"/>
                  <a:pt x="498" y="1762"/>
                  <a:pt x="498" y="1762"/>
                </a:cubicBezTo>
                <a:cubicBezTo>
                  <a:pt x="498" y="1839"/>
                  <a:pt x="560" y="1902"/>
                  <a:pt x="638" y="1902"/>
                </a:cubicBezTo>
                <a:cubicBezTo>
                  <a:pt x="715" y="1902"/>
                  <a:pt x="777" y="1839"/>
                  <a:pt x="777" y="1762"/>
                </a:cubicBezTo>
                <a:cubicBezTo>
                  <a:pt x="777" y="1404"/>
                  <a:pt x="777" y="1404"/>
                  <a:pt x="777" y="1404"/>
                </a:cubicBezTo>
                <a:cubicBezTo>
                  <a:pt x="1135" y="1404"/>
                  <a:pt x="1135" y="1404"/>
                  <a:pt x="1135" y="1404"/>
                </a:cubicBezTo>
                <a:cubicBezTo>
                  <a:pt x="1213" y="1404"/>
                  <a:pt x="1275" y="1341"/>
                  <a:pt x="1275" y="1264"/>
                </a:cubicBezTo>
                <a:cubicBezTo>
                  <a:pt x="1275" y="1187"/>
                  <a:pt x="1213" y="1124"/>
                  <a:pt x="1135" y="1124"/>
                </a:cubicBezTo>
                <a:cubicBezTo>
                  <a:pt x="777" y="1124"/>
                  <a:pt x="777" y="1124"/>
                  <a:pt x="777" y="1124"/>
                </a:cubicBezTo>
                <a:cubicBezTo>
                  <a:pt x="777" y="766"/>
                  <a:pt x="777" y="766"/>
                  <a:pt x="777" y="766"/>
                </a:cubicBezTo>
                <a:cubicBezTo>
                  <a:pt x="777" y="689"/>
                  <a:pt x="715" y="626"/>
                  <a:pt x="638" y="626"/>
                </a:cubicBezTo>
                <a:cubicBezTo>
                  <a:pt x="560" y="626"/>
                  <a:pt x="498" y="689"/>
                  <a:pt x="498" y="766"/>
                </a:cubicBezTo>
                <a:cubicBezTo>
                  <a:pt x="498" y="1124"/>
                  <a:pt x="498" y="1124"/>
                  <a:pt x="498" y="1124"/>
                </a:cubicBezTo>
                <a:cubicBezTo>
                  <a:pt x="140" y="1124"/>
                  <a:pt x="140" y="1124"/>
                  <a:pt x="140" y="1124"/>
                </a:cubicBezTo>
                <a:cubicBezTo>
                  <a:pt x="63" y="1124"/>
                  <a:pt x="0" y="1187"/>
                  <a:pt x="0" y="1264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5"/>
          <p:cNvSpPr>
            <a:spLocks noEditPoints="1"/>
          </p:cNvSpPr>
          <p:nvPr/>
        </p:nvSpPr>
        <p:spPr bwMode="auto">
          <a:xfrm>
            <a:off x="7470907" y="1760011"/>
            <a:ext cx="445557" cy="425473"/>
          </a:xfrm>
          <a:custGeom>
            <a:avLst/>
            <a:gdLst/>
            <a:ahLst/>
            <a:cxnLst>
              <a:cxn ang="0">
                <a:pos x="1729" y="487"/>
              </a:cxn>
              <a:cxn ang="0">
                <a:pos x="1729" y="49"/>
              </a:cxn>
              <a:cxn ang="0">
                <a:pos x="2400" y="717"/>
              </a:cxn>
              <a:cxn ang="0">
                <a:pos x="1960" y="717"/>
              </a:cxn>
              <a:cxn ang="0">
                <a:pos x="1729" y="487"/>
              </a:cxn>
              <a:cxn ang="0">
                <a:pos x="1963" y="858"/>
              </a:cxn>
              <a:cxn ang="0">
                <a:pos x="1589" y="483"/>
              </a:cxn>
              <a:cxn ang="0">
                <a:pos x="1589" y="0"/>
              </a:cxn>
              <a:cxn ang="0">
                <a:pos x="776" y="0"/>
              </a:cxn>
              <a:cxn ang="0">
                <a:pos x="573" y="203"/>
              </a:cxn>
              <a:cxn ang="0">
                <a:pos x="573" y="1005"/>
              </a:cxn>
              <a:cxn ang="0">
                <a:pos x="1081" y="1005"/>
              </a:cxn>
              <a:cxn ang="0">
                <a:pos x="1378" y="1301"/>
              </a:cxn>
              <a:cxn ang="0">
                <a:pos x="1081" y="1598"/>
              </a:cxn>
              <a:cxn ang="0">
                <a:pos x="573" y="1598"/>
              </a:cxn>
              <a:cxn ang="0">
                <a:pos x="573" y="2148"/>
              </a:cxn>
              <a:cxn ang="0">
                <a:pos x="776" y="2352"/>
              </a:cxn>
              <a:cxn ang="0">
                <a:pos x="2262" y="2352"/>
              </a:cxn>
              <a:cxn ang="0">
                <a:pos x="2465" y="2148"/>
              </a:cxn>
              <a:cxn ang="0">
                <a:pos x="2465" y="858"/>
              </a:cxn>
              <a:cxn ang="0">
                <a:pos x="1963" y="858"/>
              </a:cxn>
              <a:cxn ang="0">
                <a:pos x="0" y="1301"/>
              </a:cxn>
              <a:cxn ang="0">
                <a:pos x="141" y="1442"/>
              </a:cxn>
              <a:cxn ang="0">
                <a:pos x="1081" y="1442"/>
              </a:cxn>
              <a:cxn ang="0">
                <a:pos x="1222" y="1301"/>
              </a:cxn>
              <a:cxn ang="0">
                <a:pos x="1081" y="1160"/>
              </a:cxn>
              <a:cxn ang="0">
                <a:pos x="141" y="1160"/>
              </a:cxn>
              <a:cxn ang="0">
                <a:pos x="0" y="1301"/>
              </a:cxn>
            </a:cxnLst>
            <a:rect l="0" t="0" r="r" b="b"/>
            <a:pathLst>
              <a:path w="2465" h="2352">
                <a:moveTo>
                  <a:pt x="1729" y="487"/>
                </a:moveTo>
                <a:cubicBezTo>
                  <a:pt x="1729" y="49"/>
                  <a:pt x="1729" y="49"/>
                  <a:pt x="1729" y="49"/>
                </a:cubicBezTo>
                <a:cubicBezTo>
                  <a:pt x="2400" y="717"/>
                  <a:pt x="2400" y="717"/>
                  <a:pt x="2400" y="717"/>
                </a:cubicBezTo>
                <a:cubicBezTo>
                  <a:pt x="1960" y="717"/>
                  <a:pt x="1960" y="717"/>
                  <a:pt x="1960" y="717"/>
                </a:cubicBezTo>
                <a:cubicBezTo>
                  <a:pt x="1833" y="717"/>
                  <a:pt x="1729" y="614"/>
                  <a:pt x="1729" y="487"/>
                </a:cubicBezTo>
                <a:close/>
                <a:moveTo>
                  <a:pt x="1963" y="858"/>
                </a:moveTo>
                <a:cubicBezTo>
                  <a:pt x="1757" y="858"/>
                  <a:pt x="1589" y="690"/>
                  <a:pt x="1589" y="483"/>
                </a:cubicBezTo>
                <a:cubicBezTo>
                  <a:pt x="1589" y="0"/>
                  <a:pt x="1589" y="0"/>
                  <a:pt x="1589" y="0"/>
                </a:cubicBezTo>
                <a:cubicBezTo>
                  <a:pt x="776" y="0"/>
                  <a:pt x="776" y="0"/>
                  <a:pt x="776" y="0"/>
                </a:cubicBezTo>
                <a:cubicBezTo>
                  <a:pt x="664" y="0"/>
                  <a:pt x="573" y="91"/>
                  <a:pt x="573" y="203"/>
                </a:cubicBezTo>
                <a:cubicBezTo>
                  <a:pt x="573" y="1005"/>
                  <a:pt x="573" y="1005"/>
                  <a:pt x="573" y="1005"/>
                </a:cubicBezTo>
                <a:cubicBezTo>
                  <a:pt x="1081" y="1005"/>
                  <a:pt x="1081" y="1005"/>
                  <a:pt x="1081" y="1005"/>
                </a:cubicBezTo>
                <a:cubicBezTo>
                  <a:pt x="1245" y="1005"/>
                  <a:pt x="1378" y="1138"/>
                  <a:pt x="1378" y="1301"/>
                </a:cubicBezTo>
                <a:cubicBezTo>
                  <a:pt x="1378" y="1464"/>
                  <a:pt x="1245" y="1598"/>
                  <a:pt x="1081" y="1598"/>
                </a:cubicBezTo>
                <a:cubicBezTo>
                  <a:pt x="573" y="1598"/>
                  <a:pt x="573" y="1598"/>
                  <a:pt x="573" y="1598"/>
                </a:cubicBezTo>
                <a:cubicBezTo>
                  <a:pt x="573" y="2148"/>
                  <a:pt x="573" y="2148"/>
                  <a:pt x="573" y="2148"/>
                </a:cubicBezTo>
                <a:cubicBezTo>
                  <a:pt x="573" y="2261"/>
                  <a:pt x="664" y="2352"/>
                  <a:pt x="776" y="2352"/>
                </a:cubicBezTo>
                <a:cubicBezTo>
                  <a:pt x="2262" y="2352"/>
                  <a:pt x="2262" y="2352"/>
                  <a:pt x="2262" y="2352"/>
                </a:cubicBezTo>
                <a:cubicBezTo>
                  <a:pt x="2374" y="2352"/>
                  <a:pt x="2465" y="2261"/>
                  <a:pt x="2465" y="2148"/>
                </a:cubicBezTo>
                <a:cubicBezTo>
                  <a:pt x="2465" y="858"/>
                  <a:pt x="2465" y="858"/>
                  <a:pt x="2465" y="858"/>
                </a:cubicBezTo>
                <a:lnTo>
                  <a:pt x="1963" y="858"/>
                </a:lnTo>
                <a:close/>
                <a:moveTo>
                  <a:pt x="0" y="1301"/>
                </a:moveTo>
                <a:cubicBezTo>
                  <a:pt x="0" y="1379"/>
                  <a:pt x="63" y="1442"/>
                  <a:pt x="141" y="1442"/>
                </a:cubicBezTo>
                <a:cubicBezTo>
                  <a:pt x="1081" y="1442"/>
                  <a:pt x="1081" y="1442"/>
                  <a:pt x="1081" y="1442"/>
                </a:cubicBezTo>
                <a:cubicBezTo>
                  <a:pt x="1159" y="1442"/>
                  <a:pt x="1222" y="1379"/>
                  <a:pt x="1222" y="1301"/>
                </a:cubicBezTo>
                <a:cubicBezTo>
                  <a:pt x="1222" y="1223"/>
                  <a:pt x="1159" y="1160"/>
                  <a:pt x="1081" y="1160"/>
                </a:cubicBezTo>
                <a:cubicBezTo>
                  <a:pt x="141" y="1160"/>
                  <a:pt x="141" y="1160"/>
                  <a:pt x="141" y="1160"/>
                </a:cubicBezTo>
                <a:cubicBezTo>
                  <a:pt x="63" y="1160"/>
                  <a:pt x="0" y="1223"/>
                  <a:pt x="0" y="1301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1"/>
          <p:cNvSpPr>
            <a:spLocks noEditPoints="1"/>
          </p:cNvSpPr>
          <p:nvPr/>
        </p:nvSpPr>
        <p:spPr bwMode="auto">
          <a:xfrm>
            <a:off x="4344605" y="1754726"/>
            <a:ext cx="436044" cy="436044"/>
          </a:xfrm>
          <a:custGeom>
            <a:avLst/>
            <a:gdLst/>
            <a:ahLst/>
            <a:cxnLst>
              <a:cxn ang="0">
                <a:pos x="1206" y="0"/>
              </a:cxn>
              <a:cxn ang="0">
                <a:pos x="0" y="1206"/>
              </a:cxn>
              <a:cxn ang="0">
                <a:pos x="1206" y="2412"/>
              </a:cxn>
              <a:cxn ang="0">
                <a:pos x="2413" y="1206"/>
              </a:cxn>
              <a:cxn ang="0">
                <a:pos x="1206" y="0"/>
              </a:cxn>
              <a:cxn ang="0">
                <a:pos x="1790" y="1766"/>
              </a:cxn>
              <a:cxn ang="0">
                <a:pos x="1678" y="1812"/>
              </a:cxn>
              <a:cxn ang="0">
                <a:pos x="1566" y="1765"/>
              </a:cxn>
              <a:cxn ang="0">
                <a:pos x="1234" y="1434"/>
              </a:cxn>
              <a:cxn ang="0">
                <a:pos x="1221" y="1421"/>
              </a:cxn>
              <a:cxn ang="0">
                <a:pos x="1209" y="1434"/>
              </a:cxn>
              <a:cxn ang="0">
                <a:pos x="877" y="1765"/>
              </a:cxn>
              <a:cxn ang="0">
                <a:pos x="765" y="1812"/>
              </a:cxn>
              <a:cxn ang="0">
                <a:pos x="653" y="1765"/>
              </a:cxn>
              <a:cxn ang="0">
                <a:pos x="607" y="1653"/>
              </a:cxn>
              <a:cxn ang="0">
                <a:pos x="653" y="1542"/>
              </a:cxn>
              <a:cxn ang="0">
                <a:pos x="985" y="1210"/>
              </a:cxn>
              <a:cxn ang="0">
                <a:pos x="997" y="1197"/>
              </a:cxn>
              <a:cxn ang="0">
                <a:pos x="985" y="1185"/>
              </a:cxn>
              <a:cxn ang="0">
                <a:pos x="653" y="853"/>
              </a:cxn>
              <a:cxn ang="0">
                <a:pos x="653" y="629"/>
              </a:cxn>
              <a:cxn ang="0">
                <a:pos x="765" y="583"/>
              </a:cxn>
              <a:cxn ang="0">
                <a:pos x="877" y="629"/>
              </a:cxn>
              <a:cxn ang="0">
                <a:pos x="1209" y="961"/>
              </a:cxn>
              <a:cxn ang="0">
                <a:pos x="1221" y="973"/>
              </a:cxn>
              <a:cxn ang="0">
                <a:pos x="1234" y="961"/>
              </a:cxn>
              <a:cxn ang="0">
                <a:pos x="1565" y="629"/>
              </a:cxn>
              <a:cxn ang="0">
                <a:pos x="1678" y="583"/>
              </a:cxn>
              <a:cxn ang="0">
                <a:pos x="1790" y="629"/>
              </a:cxn>
              <a:cxn ang="0">
                <a:pos x="1789" y="853"/>
              </a:cxn>
              <a:cxn ang="0">
                <a:pos x="1458" y="1185"/>
              </a:cxn>
              <a:cxn ang="0">
                <a:pos x="1445" y="1197"/>
              </a:cxn>
              <a:cxn ang="0">
                <a:pos x="1458" y="1210"/>
              </a:cxn>
              <a:cxn ang="0">
                <a:pos x="1790" y="1541"/>
              </a:cxn>
              <a:cxn ang="0">
                <a:pos x="1790" y="1766"/>
              </a:cxn>
            </a:cxnLst>
            <a:rect l="0" t="0" r="r" b="b"/>
            <a:pathLst>
              <a:path w="2413" h="2412">
                <a:moveTo>
                  <a:pt x="1206" y="0"/>
                </a:moveTo>
                <a:cubicBezTo>
                  <a:pt x="540" y="0"/>
                  <a:pt x="0" y="540"/>
                  <a:pt x="0" y="1206"/>
                </a:cubicBezTo>
                <a:cubicBezTo>
                  <a:pt x="0" y="1873"/>
                  <a:pt x="540" y="2412"/>
                  <a:pt x="1206" y="2412"/>
                </a:cubicBezTo>
                <a:cubicBezTo>
                  <a:pt x="1873" y="2412"/>
                  <a:pt x="2413" y="1873"/>
                  <a:pt x="2413" y="1206"/>
                </a:cubicBezTo>
                <a:cubicBezTo>
                  <a:pt x="2413" y="540"/>
                  <a:pt x="1873" y="0"/>
                  <a:pt x="1206" y="0"/>
                </a:cubicBezTo>
                <a:close/>
                <a:moveTo>
                  <a:pt x="1790" y="1766"/>
                </a:moveTo>
                <a:cubicBezTo>
                  <a:pt x="1760" y="1796"/>
                  <a:pt x="1721" y="1812"/>
                  <a:pt x="1678" y="1812"/>
                </a:cubicBezTo>
                <a:cubicBezTo>
                  <a:pt x="1636" y="1812"/>
                  <a:pt x="1596" y="1796"/>
                  <a:pt x="1566" y="1765"/>
                </a:cubicBezTo>
                <a:cubicBezTo>
                  <a:pt x="1234" y="1434"/>
                  <a:pt x="1234" y="1434"/>
                  <a:pt x="1234" y="1434"/>
                </a:cubicBezTo>
                <a:cubicBezTo>
                  <a:pt x="1221" y="1421"/>
                  <a:pt x="1221" y="1421"/>
                  <a:pt x="1221" y="1421"/>
                </a:cubicBezTo>
                <a:cubicBezTo>
                  <a:pt x="1209" y="1434"/>
                  <a:pt x="1209" y="1434"/>
                  <a:pt x="1209" y="1434"/>
                </a:cubicBezTo>
                <a:cubicBezTo>
                  <a:pt x="877" y="1765"/>
                  <a:pt x="877" y="1765"/>
                  <a:pt x="877" y="1765"/>
                </a:cubicBezTo>
                <a:cubicBezTo>
                  <a:pt x="847" y="1796"/>
                  <a:pt x="807" y="1812"/>
                  <a:pt x="765" y="1812"/>
                </a:cubicBezTo>
                <a:cubicBezTo>
                  <a:pt x="723" y="1812"/>
                  <a:pt x="684" y="1795"/>
                  <a:pt x="653" y="1765"/>
                </a:cubicBezTo>
                <a:cubicBezTo>
                  <a:pt x="623" y="1735"/>
                  <a:pt x="607" y="1696"/>
                  <a:pt x="607" y="1653"/>
                </a:cubicBezTo>
                <a:cubicBezTo>
                  <a:pt x="607" y="1611"/>
                  <a:pt x="623" y="1571"/>
                  <a:pt x="653" y="1542"/>
                </a:cubicBezTo>
                <a:cubicBezTo>
                  <a:pt x="985" y="1210"/>
                  <a:pt x="985" y="1210"/>
                  <a:pt x="985" y="1210"/>
                </a:cubicBezTo>
                <a:cubicBezTo>
                  <a:pt x="997" y="1197"/>
                  <a:pt x="997" y="1197"/>
                  <a:pt x="997" y="1197"/>
                </a:cubicBezTo>
                <a:cubicBezTo>
                  <a:pt x="985" y="1185"/>
                  <a:pt x="985" y="1185"/>
                  <a:pt x="985" y="1185"/>
                </a:cubicBezTo>
                <a:cubicBezTo>
                  <a:pt x="653" y="853"/>
                  <a:pt x="653" y="853"/>
                  <a:pt x="653" y="853"/>
                </a:cubicBezTo>
                <a:cubicBezTo>
                  <a:pt x="592" y="791"/>
                  <a:pt x="592" y="691"/>
                  <a:pt x="653" y="629"/>
                </a:cubicBezTo>
                <a:cubicBezTo>
                  <a:pt x="683" y="599"/>
                  <a:pt x="723" y="583"/>
                  <a:pt x="765" y="583"/>
                </a:cubicBezTo>
                <a:cubicBezTo>
                  <a:pt x="808" y="583"/>
                  <a:pt x="847" y="599"/>
                  <a:pt x="877" y="629"/>
                </a:cubicBezTo>
                <a:cubicBezTo>
                  <a:pt x="1209" y="961"/>
                  <a:pt x="1209" y="961"/>
                  <a:pt x="1209" y="961"/>
                </a:cubicBezTo>
                <a:cubicBezTo>
                  <a:pt x="1221" y="973"/>
                  <a:pt x="1221" y="973"/>
                  <a:pt x="1221" y="973"/>
                </a:cubicBezTo>
                <a:cubicBezTo>
                  <a:pt x="1234" y="961"/>
                  <a:pt x="1234" y="961"/>
                  <a:pt x="1234" y="961"/>
                </a:cubicBezTo>
                <a:cubicBezTo>
                  <a:pt x="1565" y="629"/>
                  <a:pt x="1565" y="629"/>
                  <a:pt x="1565" y="629"/>
                </a:cubicBezTo>
                <a:cubicBezTo>
                  <a:pt x="1596" y="599"/>
                  <a:pt x="1635" y="583"/>
                  <a:pt x="1678" y="583"/>
                </a:cubicBezTo>
                <a:cubicBezTo>
                  <a:pt x="1721" y="583"/>
                  <a:pt x="1760" y="599"/>
                  <a:pt x="1790" y="629"/>
                </a:cubicBezTo>
                <a:cubicBezTo>
                  <a:pt x="1851" y="690"/>
                  <a:pt x="1851" y="791"/>
                  <a:pt x="1789" y="853"/>
                </a:cubicBezTo>
                <a:cubicBezTo>
                  <a:pt x="1458" y="1185"/>
                  <a:pt x="1458" y="1185"/>
                  <a:pt x="1458" y="1185"/>
                </a:cubicBezTo>
                <a:cubicBezTo>
                  <a:pt x="1445" y="1197"/>
                  <a:pt x="1445" y="1197"/>
                  <a:pt x="1445" y="1197"/>
                </a:cubicBezTo>
                <a:cubicBezTo>
                  <a:pt x="1458" y="1210"/>
                  <a:pt x="1458" y="1210"/>
                  <a:pt x="1458" y="1210"/>
                </a:cubicBezTo>
                <a:cubicBezTo>
                  <a:pt x="1790" y="1541"/>
                  <a:pt x="1790" y="1541"/>
                  <a:pt x="1790" y="1541"/>
                </a:cubicBezTo>
                <a:cubicBezTo>
                  <a:pt x="1852" y="1603"/>
                  <a:pt x="1852" y="1704"/>
                  <a:pt x="1790" y="1766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4"/>
          <p:cNvSpPr>
            <a:spLocks noEditPoints="1"/>
          </p:cNvSpPr>
          <p:nvPr/>
        </p:nvSpPr>
        <p:spPr bwMode="auto">
          <a:xfrm>
            <a:off x="1197162" y="1732527"/>
            <a:ext cx="501054" cy="464056"/>
          </a:xfrm>
          <a:custGeom>
            <a:avLst/>
            <a:gdLst/>
            <a:ahLst/>
            <a:cxnLst>
              <a:cxn ang="0">
                <a:pos x="1696" y="1143"/>
              </a:cxn>
              <a:cxn ang="0">
                <a:pos x="278" y="1143"/>
              </a:cxn>
              <a:cxn ang="0">
                <a:pos x="0" y="1421"/>
              </a:cxn>
              <a:cxn ang="0">
                <a:pos x="0" y="2292"/>
              </a:cxn>
              <a:cxn ang="0">
                <a:pos x="278" y="2569"/>
              </a:cxn>
              <a:cxn ang="0">
                <a:pos x="1696" y="2569"/>
              </a:cxn>
              <a:cxn ang="0">
                <a:pos x="1974" y="2292"/>
              </a:cxn>
              <a:cxn ang="0">
                <a:pos x="1974" y="1421"/>
              </a:cxn>
              <a:cxn ang="0">
                <a:pos x="1696" y="1143"/>
              </a:cxn>
              <a:cxn ang="0">
                <a:pos x="1577" y="2141"/>
              </a:cxn>
              <a:cxn ang="0">
                <a:pos x="369" y="2141"/>
              </a:cxn>
              <a:cxn ang="0">
                <a:pos x="301" y="2072"/>
              </a:cxn>
              <a:cxn ang="0">
                <a:pos x="369" y="2003"/>
              </a:cxn>
              <a:cxn ang="0">
                <a:pos x="1577" y="2003"/>
              </a:cxn>
              <a:cxn ang="0">
                <a:pos x="1645" y="2072"/>
              </a:cxn>
              <a:cxn ang="0">
                <a:pos x="1577" y="2141"/>
              </a:cxn>
              <a:cxn ang="0">
                <a:pos x="1577" y="1689"/>
              </a:cxn>
              <a:cxn ang="0">
                <a:pos x="369" y="1689"/>
              </a:cxn>
              <a:cxn ang="0">
                <a:pos x="301" y="1621"/>
              </a:cxn>
              <a:cxn ang="0">
                <a:pos x="369" y="1552"/>
              </a:cxn>
              <a:cxn ang="0">
                <a:pos x="1577" y="1552"/>
              </a:cxn>
              <a:cxn ang="0">
                <a:pos x="1645" y="1621"/>
              </a:cxn>
              <a:cxn ang="0">
                <a:pos x="1577" y="1689"/>
              </a:cxn>
              <a:cxn ang="0">
                <a:pos x="2074" y="0"/>
              </a:cxn>
              <a:cxn ang="0">
                <a:pos x="1374" y="699"/>
              </a:cxn>
              <a:cxn ang="0">
                <a:pos x="1374" y="1009"/>
              </a:cxn>
              <a:cxn ang="0">
                <a:pos x="1688" y="1009"/>
              </a:cxn>
              <a:cxn ang="0">
                <a:pos x="1688" y="699"/>
              </a:cxn>
              <a:cxn ang="0">
                <a:pos x="2074" y="314"/>
              </a:cxn>
              <a:cxn ang="0">
                <a:pos x="2460" y="699"/>
              </a:cxn>
              <a:cxn ang="0">
                <a:pos x="2460" y="905"/>
              </a:cxn>
              <a:cxn ang="0">
                <a:pos x="2616" y="1062"/>
              </a:cxn>
              <a:cxn ang="0">
                <a:pos x="2773" y="905"/>
              </a:cxn>
              <a:cxn ang="0">
                <a:pos x="2773" y="699"/>
              </a:cxn>
              <a:cxn ang="0">
                <a:pos x="2074" y="0"/>
              </a:cxn>
            </a:cxnLst>
            <a:rect l="0" t="0" r="r" b="b"/>
            <a:pathLst>
              <a:path w="2773" h="2569">
                <a:moveTo>
                  <a:pt x="1696" y="1143"/>
                </a:moveTo>
                <a:cubicBezTo>
                  <a:pt x="278" y="1143"/>
                  <a:pt x="278" y="1143"/>
                  <a:pt x="278" y="1143"/>
                </a:cubicBezTo>
                <a:cubicBezTo>
                  <a:pt x="124" y="1143"/>
                  <a:pt x="0" y="1267"/>
                  <a:pt x="0" y="1421"/>
                </a:cubicBezTo>
                <a:cubicBezTo>
                  <a:pt x="0" y="2292"/>
                  <a:pt x="0" y="2292"/>
                  <a:pt x="0" y="2292"/>
                </a:cubicBezTo>
                <a:cubicBezTo>
                  <a:pt x="0" y="2445"/>
                  <a:pt x="124" y="2569"/>
                  <a:pt x="278" y="2569"/>
                </a:cubicBezTo>
                <a:cubicBezTo>
                  <a:pt x="1696" y="2569"/>
                  <a:pt x="1696" y="2569"/>
                  <a:pt x="1696" y="2569"/>
                </a:cubicBezTo>
                <a:cubicBezTo>
                  <a:pt x="1849" y="2569"/>
                  <a:pt x="1974" y="2445"/>
                  <a:pt x="1974" y="2292"/>
                </a:cubicBezTo>
                <a:cubicBezTo>
                  <a:pt x="1974" y="1421"/>
                  <a:pt x="1974" y="1421"/>
                  <a:pt x="1974" y="1421"/>
                </a:cubicBezTo>
                <a:cubicBezTo>
                  <a:pt x="1974" y="1267"/>
                  <a:pt x="1849" y="1143"/>
                  <a:pt x="1696" y="1143"/>
                </a:cubicBezTo>
                <a:close/>
                <a:moveTo>
                  <a:pt x="1577" y="2141"/>
                </a:moveTo>
                <a:cubicBezTo>
                  <a:pt x="369" y="2141"/>
                  <a:pt x="369" y="2141"/>
                  <a:pt x="369" y="2141"/>
                </a:cubicBezTo>
                <a:cubicBezTo>
                  <a:pt x="331" y="2141"/>
                  <a:pt x="301" y="2110"/>
                  <a:pt x="301" y="2072"/>
                </a:cubicBezTo>
                <a:cubicBezTo>
                  <a:pt x="301" y="2034"/>
                  <a:pt x="331" y="2003"/>
                  <a:pt x="369" y="2003"/>
                </a:cubicBezTo>
                <a:cubicBezTo>
                  <a:pt x="1577" y="2003"/>
                  <a:pt x="1577" y="2003"/>
                  <a:pt x="1577" y="2003"/>
                </a:cubicBezTo>
                <a:cubicBezTo>
                  <a:pt x="1615" y="2003"/>
                  <a:pt x="1645" y="2034"/>
                  <a:pt x="1645" y="2072"/>
                </a:cubicBezTo>
                <a:cubicBezTo>
                  <a:pt x="1645" y="2110"/>
                  <a:pt x="1615" y="2141"/>
                  <a:pt x="1577" y="2141"/>
                </a:cubicBezTo>
                <a:close/>
                <a:moveTo>
                  <a:pt x="1577" y="1689"/>
                </a:moveTo>
                <a:cubicBezTo>
                  <a:pt x="369" y="1689"/>
                  <a:pt x="369" y="1689"/>
                  <a:pt x="369" y="1689"/>
                </a:cubicBezTo>
                <a:cubicBezTo>
                  <a:pt x="331" y="1689"/>
                  <a:pt x="301" y="1658"/>
                  <a:pt x="301" y="1621"/>
                </a:cubicBezTo>
                <a:cubicBezTo>
                  <a:pt x="301" y="1583"/>
                  <a:pt x="331" y="1552"/>
                  <a:pt x="369" y="1552"/>
                </a:cubicBezTo>
                <a:cubicBezTo>
                  <a:pt x="1577" y="1552"/>
                  <a:pt x="1577" y="1552"/>
                  <a:pt x="1577" y="1552"/>
                </a:cubicBezTo>
                <a:cubicBezTo>
                  <a:pt x="1615" y="1552"/>
                  <a:pt x="1645" y="1583"/>
                  <a:pt x="1645" y="1621"/>
                </a:cubicBezTo>
                <a:cubicBezTo>
                  <a:pt x="1645" y="1658"/>
                  <a:pt x="1615" y="1689"/>
                  <a:pt x="1577" y="1689"/>
                </a:cubicBezTo>
                <a:close/>
                <a:moveTo>
                  <a:pt x="2074" y="0"/>
                </a:moveTo>
                <a:cubicBezTo>
                  <a:pt x="1688" y="0"/>
                  <a:pt x="1374" y="314"/>
                  <a:pt x="1374" y="699"/>
                </a:cubicBezTo>
                <a:cubicBezTo>
                  <a:pt x="1374" y="1009"/>
                  <a:pt x="1374" y="1009"/>
                  <a:pt x="1374" y="1009"/>
                </a:cubicBezTo>
                <a:cubicBezTo>
                  <a:pt x="1688" y="1009"/>
                  <a:pt x="1688" y="1009"/>
                  <a:pt x="1688" y="1009"/>
                </a:cubicBezTo>
                <a:cubicBezTo>
                  <a:pt x="1688" y="699"/>
                  <a:pt x="1688" y="699"/>
                  <a:pt x="1688" y="699"/>
                </a:cubicBezTo>
                <a:cubicBezTo>
                  <a:pt x="1688" y="487"/>
                  <a:pt x="1861" y="314"/>
                  <a:pt x="2074" y="314"/>
                </a:cubicBezTo>
                <a:cubicBezTo>
                  <a:pt x="2286" y="314"/>
                  <a:pt x="2460" y="487"/>
                  <a:pt x="2460" y="699"/>
                </a:cubicBezTo>
                <a:cubicBezTo>
                  <a:pt x="2460" y="905"/>
                  <a:pt x="2460" y="905"/>
                  <a:pt x="2460" y="905"/>
                </a:cubicBezTo>
                <a:cubicBezTo>
                  <a:pt x="2460" y="991"/>
                  <a:pt x="2530" y="1062"/>
                  <a:pt x="2616" y="1062"/>
                </a:cubicBezTo>
                <a:cubicBezTo>
                  <a:pt x="2703" y="1062"/>
                  <a:pt x="2773" y="991"/>
                  <a:pt x="2773" y="905"/>
                </a:cubicBezTo>
                <a:cubicBezTo>
                  <a:pt x="2773" y="699"/>
                  <a:pt x="2773" y="699"/>
                  <a:pt x="2773" y="699"/>
                </a:cubicBezTo>
                <a:cubicBezTo>
                  <a:pt x="2773" y="314"/>
                  <a:pt x="2460" y="0"/>
                  <a:pt x="2074" y="0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